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8" r:id="rId1"/>
  </p:sldMasterIdLst>
  <p:notesMasterIdLst>
    <p:notesMasterId r:id="rId12"/>
  </p:notesMasterIdLst>
  <p:handoutMasterIdLst>
    <p:handoutMasterId r:id="rId13"/>
  </p:handoutMasterIdLst>
  <p:sldIdLst>
    <p:sldId id="651" r:id="rId2"/>
    <p:sldId id="614" r:id="rId3"/>
    <p:sldId id="613" r:id="rId4"/>
    <p:sldId id="652" r:id="rId5"/>
    <p:sldId id="546" r:id="rId6"/>
    <p:sldId id="577" r:id="rId7"/>
    <p:sldId id="575" r:id="rId8"/>
    <p:sldId id="654" r:id="rId9"/>
    <p:sldId id="653" r:id="rId10"/>
    <p:sldId id="65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r Shalom Simchi" initials="SS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960E"/>
    <a:srgbClr val="0C090C"/>
    <a:srgbClr val="1D1C21"/>
    <a:srgbClr val="F37056"/>
    <a:srgbClr val="F47353"/>
    <a:srgbClr val="FFAD00"/>
    <a:srgbClr val="F9394A"/>
    <a:srgbClr val="FA4340"/>
    <a:srgbClr val="FC662B"/>
    <a:srgbClr val="FE970E"/>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90" autoAdjust="0"/>
    <p:restoredTop sz="86429" autoAdjust="0"/>
  </p:normalViewPr>
  <p:slideViewPr>
    <p:cSldViewPr snapToGrid="0" showGuides="1">
      <p:cViewPr>
        <p:scale>
          <a:sx n="125" d="100"/>
          <a:sy n="125" d="100"/>
        </p:scale>
        <p:origin x="-90" y="-282"/>
      </p:cViewPr>
      <p:guideLst>
        <p:guide orient="horz" pos="2160"/>
        <p:guide pos="3840"/>
      </p:guideLst>
    </p:cSldViewPr>
  </p:slideViewPr>
  <p:outlineViewPr>
    <p:cViewPr>
      <p:scale>
        <a:sx n="33" d="100"/>
        <a:sy n="33" d="100"/>
      </p:scale>
      <p:origin x="0" y="-736"/>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4" d="100"/>
          <a:sy n="84" d="100"/>
        </p:scale>
        <p:origin x="307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11-17T11:31:54.778" idx="1">
    <p:pos x="6130" y="2256"/>
    <p:text>from outside?</p:text>
  </p:cm>
  <p:cm authorId="0" dt="2021-11-17T11:32:54.151" idx="2">
    <p:pos x="7320" y="3101"/>
    <p:text>don't understand</p:text>
  </p:cm>
  <p:cm authorId="0" dt="2021-11-17T13:11:46.484" idx="4">
    <p:pos x="7368" y="2448"/>
    <p:text>don't understand</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1-11-17T11:35:33.518" idx="3">
    <p:pos x="7349" y="2299"/>
    <p:text>HH kas a date too?</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F556B1-47E5-4841-AF78-A552147C4512}" type="datetimeFigureOut">
              <a:rPr lang="en-US" smtClean="0"/>
              <a:t>2021-11-17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 2018 – Proprietary &amp; Confidential Information of Amdocs</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C06EA9-5B09-4754-A303-3A3F0FC820EB}" type="slidenum">
              <a:rPr lang="en-US" smtClean="0"/>
              <a:t>‹#›</a:t>
            </a:fld>
            <a:endParaRPr lang="en-US"/>
          </a:p>
        </p:txBody>
      </p:sp>
    </p:spTree>
    <p:extLst>
      <p:ext uri="{BB962C8B-B14F-4D97-AF65-F5344CB8AC3E}">
        <p14:creationId xmlns:p14="http://schemas.microsoft.com/office/powerpoint/2010/main" val="8588766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50B4B-8E77-4614-AD0C-B0421D705C95}" type="datetimeFigureOut">
              <a:rPr lang="en-US" smtClean="0"/>
              <a:t>2021-11-17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 2018 – Proprietary &amp; Confidential Information of Amdocs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382844-C493-4E5C-84EB-6E0488489CF0}" type="slidenum">
              <a:rPr lang="en-US" smtClean="0"/>
              <a:t>‹#›</a:t>
            </a:fld>
            <a:endParaRPr lang="en-US"/>
          </a:p>
        </p:txBody>
      </p:sp>
    </p:spTree>
    <p:extLst>
      <p:ext uri="{BB962C8B-B14F-4D97-AF65-F5344CB8AC3E}">
        <p14:creationId xmlns:p14="http://schemas.microsoft.com/office/powerpoint/2010/main" val="1062171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382844-C493-4E5C-84EB-6E0488489CF0}" type="slidenum">
              <a:rPr kumimoji="0" lang="en-US" sz="1200" b="0" i="0" u="none" strike="noStrike" kern="1200" cap="none" spc="0" normalizeH="0" baseline="0" noProof="0" smtClean="0">
                <a:ln>
                  <a:noFill/>
                </a:ln>
                <a:solidFill>
                  <a:prstClr val="black"/>
                </a:solidFill>
                <a:effectLst/>
                <a:uLnTx/>
                <a:uFillTx/>
                <a:latin typeface="Century Gothic"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794357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382844-C493-4E5C-84EB-6E0488489CF0}" type="slidenum">
              <a:rPr kumimoji="0" lang="en-US" sz="1200" b="0" i="0" u="none" strike="noStrike" kern="1200" cap="none" spc="0" normalizeH="0" baseline="0" noProof="0" smtClean="0">
                <a:ln>
                  <a:noFill/>
                </a:ln>
                <a:solidFill>
                  <a:prstClr val="black"/>
                </a:solidFill>
                <a:effectLst/>
                <a:uLnTx/>
                <a:uFillTx/>
                <a:latin typeface="Century Gothic"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09195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382844-C493-4E5C-84EB-6E0488489CF0}" type="slidenum">
              <a:rPr kumimoji="0" lang="en-US" sz="1200" b="0" i="0" u="none" strike="noStrike" kern="1200" cap="none" spc="0" normalizeH="0" baseline="0" noProof="0" smtClean="0">
                <a:ln>
                  <a:noFill/>
                </a:ln>
                <a:solidFill>
                  <a:prstClr val="black"/>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261628477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4_Title Slide - 3d a photo">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E4DCA33D-BF12-2F41-9D7F-21BD4C6A75FD}"/>
              </a:ext>
            </a:extLst>
          </p:cNvPr>
          <p:cNvGrpSpPr/>
          <p:nvPr userDrawn="1"/>
        </p:nvGrpSpPr>
        <p:grpSpPr>
          <a:xfrm>
            <a:off x="-2218319" y="-986806"/>
            <a:ext cx="16850293" cy="8450782"/>
            <a:chOff x="-2218319" y="-986806"/>
            <a:chExt cx="16850293" cy="8450782"/>
          </a:xfrm>
        </p:grpSpPr>
        <p:grpSp>
          <p:nvGrpSpPr>
            <p:cNvPr id="98" name="Group 97">
              <a:extLst>
                <a:ext uri="{FF2B5EF4-FFF2-40B4-BE49-F238E27FC236}">
                  <a16:creationId xmlns:a16="http://schemas.microsoft.com/office/drawing/2014/main" xmlns="" id="{EB57BEA8-F508-2348-9C2A-A87EEEAA4529}"/>
                </a:ext>
              </a:extLst>
            </p:cNvPr>
            <p:cNvGrpSpPr/>
            <p:nvPr userDrawn="1"/>
          </p:nvGrpSpPr>
          <p:grpSpPr>
            <a:xfrm>
              <a:off x="-2218319" y="-986806"/>
              <a:ext cx="16850293" cy="8450782"/>
              <a:chOff x="-2218319" y="-986806"/>
              <a:chExt cx="16850293" cy="8450782"/>
            </a:xfrm>
          </p:grpSpPr>
          <p:pic>
            <p:nvPicPr>
              <p:cNvPr id="99" name="Picture 3-N">
                <a:extLst>
                  <a:ext uri="{FF2B5EF4-FFF2-40B4-BE49-F238E27FC236}">
                    <a16:creationId xmlns:a16="http://schemas.microsoft.com/office/drawing/2014/main" xmlns="" id="{A1EEFA47-172B-4D4A-8384-90FA1FF87348}"/>
                  </a:ext>
                </a:extLst>
              </p:cNvPr>
              <p:cNvPicPr>
                <a:picLocks noChangeAspect="1"/>
              </p:cNvPicPr>
              <p:nvPr userDrawn="1"/>
            </p:nvPicPr>
            <p:blipFill>
              <a:blip r:embed="rId2"/>
              <a:srcRect/>
              <a:stretch/>
            </p:blipFill>
            <p:spPr>
              <a:xfrm rot="398935">
                <a:off x="7330700" y="-986806"/>
                <a:ext cx="7301274" cy="8450782"/>
              </a:xfrm>
              <a:prstGeom prst="rect">
                <a:avLst/>
              </a:prstGeom>
            </p:spPr>
          </p:pic>
          <p:pic>
            <p:nvPicPr>
              <p:cNvPr id="100" name="Picture 7-N">
                <a:extLst>
                  <a:ext uri="{FF2B5EF4-FFF2-40B4-BE49-F238E27FC236}">
                    <a16:creationId xmlns:a16="http://schemas.microsoft.com/office/drawing/2014/main" xmlns="" id="{75D29176-DD23-AF4A-9D6C-EEE3BA25BCAE}"/>
                  </a:ext>
                </a:extLst>
              </p:cNvPr>
              <p:cNvPicPr>
                <a:picLocks noChangeAspect="1"/>
              </p:cNvPicPr>
              <p:nvPr userDrawn="1"/>
            </p:nvPicPr>
            <p:blipFill>
              <a:blip r:embed="rId3"/>
              <a:srcRect/>
              <a:stretch/>
            </p:blipFill>
            <p:spPr>
              <a:xfrm rot="516374" flipH="1" flipV="1">
                <a:off x="-2218319" y="-519028"/>
                <a:ext cx="6661592" cy="7710390"/>
              </a:xfrm>
              <a:prstGeom prst="rect">
                <a:avLst/>
              </a:prstGeom>
            </p:spPr>
          </p:pic>
          <p:pic>
            <p:nvPicPr>
              <p:cNvPr id="101" name="Graphic 100">
                <a:extLst>
                  <a:ext uri="{FF2B5EF4-FFF2-40B4-BE49-F238E27FC236}">
                    <a16:creationId xmlns:a16="http://schemas.microsoft.com/office/drawing/2014/main" xmlns="" id="{7F36E82A-8648-CC41-A578-A1409196304F}"/>
                  </a:ext>
                </a:extLst>
              </p:cNvPr>
              <p:cNvPicPr>
                <a:picLocks noChangeAspect="1"/>
              </p:cNvPicPr>
              <p:nvPr userDrawn="1"/>
            </p:nvPicPr>
            <p:blipFill rotWithShape="1">
              <a:blip r:embed="rId4"/>
              <a:srcRect/>
              <a:stretch/>
            </p:blipFill>
            <p:spPr>
              <a:xfrm rot="267238" flipH="1">
                <a:off x="11557840" y="3710145"/>
                <a:ext cx="1129292" cy="603335"/>
              </a:xfrm>
              <a:prstGeom prst="rect">
                <a:avLst/>
              </a:prstGeom>
            </p:spPr>
          </p:pic>
          <p:pic>
            <p:nvPicPr>
              <p:cNvPr id="102" name="Graphic 101">
                <a:extLst>
                  <a:ext uri="{FF2B5EF4-FFF2-40B4-BE49-F238E27FC236}">
                    <a16:creationId xmlns:a16="http://schemas.microsoft.com/office/drawing/2014/main" xmlns="" id="{85C0CB9E-56CF-5E41-86EC-C11C408E05CF}"/>
                  </a:ext>
                </a:extLst>
              </p:cNvPr>
              <p:cNvPicPr>
                <a:picLocks noChangeAspect="1"/>
              </p:cNvPicPr>
              <p:nvPr userDrawn="1"/>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p:blipFill>
            <p:spPr>
              <a:xfrm rot="403074">
                <a:off x="11245701" y="4832825"/>
                <a:ext cx="872678" cy="1015640"/>
              </a:xfrm>
              <a:prstGeom prst="rect">
                <a:avLst/>
              </a:prstGeom>
            </p:spPr>
          </p:pic>
          <p:pic>
            <p:nvPicPr>
              <p:cNvPr id="103" name="Graphic 102">
                <a:extLst>
                  <a:ext uri="{FF2B5EF4-FFF2-40B4-BE49-F238E27FC236}">
                    <a16:creationId xmlns:a16="http://schemas.microsoft.com/office/drawing/2014/main" xmlns="" id="{F61819E3-ABB8-4A43-A0E5-C91A7EDE2EB9}"/>
                  </a:ext>
                </a:extLst>
              </p:cNvPr>
              <p:cNvPicPr>
                <a:picLocks noChangeAspect="1"/>
              </p:cNvPicPr>
              <p:nvPr userDrawn="1"/>
            </p:nvPicPr>
            <p:blipFill rotWithShape="1">
              <a:blip r:embed="rId4"/>
              <a:srcRect/>
              <a:stretch/>
            </p:blipFill>
            <p:spPr>
              <a:xfrm rot="11405730" flipH="1">
                <a:off x="412" y="3996266"/>
                <a:ext cx="1032564" cy="1243184"/>
              </a:xfrm>
              <a:prstGeom prst="rect">
                <a:avLst/>
              </a:prstGeom>
            </p:spPr>
          </p:pic>
          <p:pic>
            <p:nvPicPr>
              <p:cNvPr id="104" name="Graphic 103">
                <a:extLst>
                  <a:ext uri="{FF2B5EF4-FFF2-40B4-BE49-F238E27FC236}">
                    <a16:creationId xmlns:a16="http://schemas.microsoft.com/office/drawing/2014/main" xmlns="" id="{DFDC3DD1-31AF-C348-B835-56A299F40DA8}"/>
                  </a:ext>
                </a:extLst>
              </p:cNvPr>
              <p:cNvPicPr>
                <a:picLocks noChangeAspect="1"/>
              </p:cNvPicPr>
              <p:nvPr userDrawn="1"/>
            </p:nvPicPr>
            <p:blipFill rotWithShape="1">
              <a:blip r:embed="rId4"/>
              <a:srcRect/>
              <a:stretch/>
            </p:blipFill>
            <p:spPr>
              <a:xfrm rot="11183646" flipH="1">
                <a:off x="1706663" y="218571"/>
                <a:ext cx="806540" cy="748401"/>
              </a:xfrm>
              <a:prstGeom prst="rect">
                <a:avLst/>
              </a:prstGeom>
            </p:spPr>
          </p:pic>
        </p:grpSp>
        <p:pic>
          <p:nvPicPr>
            <p:cNvPr id="3" name="Graphic 2">
              <a:extLst>
                <a:ext uri="{FF2B5EF4-FFF2-40B4-BE49-F238E27FC236}">
                  <a16:creationId xmlns:a16="http://schemas.microsoft.com/office/drawing/2014/main" xmlns="" id="{7E36ACE6-788F-CB4F-B7BF-7500F0D0D111}"/>
                </a:ext>
              </a:extLst>
            </p:cNvPr>
            <p:cNvPicPr>
              <a:picLocks noChangeAspect="1"/>
            </p:cNvPicPr>
            <p:nvPr userDrawn="1"/>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p:blipFill>
          <p:spPr>
            <a:xfrm rot="449606" flipV="1">
              <a:off x="-49198" y="1628352"/>
              <a:ext cx="1341968" cy="1036166"/>
            </a:xfrm>
            <a:prstGeom prst="rect">
              <a:avLst/>
            </a:prstGeom>
          </p:spPr>
        </p:pic>
      </p:grpSp>
      <p:sp>
        <p:nvSpPr>
          <p:cNvPr id="105" name="Title 1">
            <a:extLst>
              <a:ext uri="{FF2B5EF4-FFF2-40B4-BE49-F238E27FC236}">
                <a16:creationId xmlns:a16="http://schemas.microsoft.com/office/drawing/2014/main" xmlns="" id="{91C8BE25-AC14-D441-9B54-54CA6100DC29}"/>
              </a:ext>
            </a:extLst>
          </p:cNvPr>
          <p:cNvSpPr>
            <a:spLocks noGrp="1"/>
          </p:cNvSpPr>
          <p:nvPr>
            <p:ph type="ctrTitle" hasCustomPrompt="1"/>
          </p:nvPr>
        </p:nvSpPr>
        <p:spPr>
          <a:xfrm>
            <a:off x="436245" y="791498"/>
            <a:ext cx="11319511" cy="1231106"/>
          </a:xfrm>
        </p:spPr>
        <p:txBody>
          <a:bodyPr anchor="b" anchorCtr="0"/>
          <a:lstStyle>
            <a:lvl1pPr algn="ctr">
              <a:defRPr sz="4000" cap="none" baseline="0">
                <a:gradFill>
                  <a:gsLst>
                    <a:gs pos="100000">
                      <a:schemeClr val="accent4"/>
                    </a:gs>
                    <a:gs pos="0">
                      <a:schemeClr val="accent2"/>
                    </a:gs>
                  </a:gsLst>
                  <a:lin ang="0" scaled="0"/>
                </a:gradFill>
              </a:defRPr>
            </a:lvl1pPr>
          </a:lstStyle>
          <a:p>
            <a:r>
              <a:rPr lang="en-US" dirty="0"/>
              <a:t>CENTURY GOTHIC </a:t>
            </a:r>
            <a:br>
              <a:rPr lang="en-US" dirty="0"/>
            </a:br>
            <a:r>
              <a:rPr lang="en-US" dirty="0"/>
              <a:t>BOLD SIZE 40PT</a:t>
            </a:r>
          </a:p>
        </p:txBody>
      </p:sp>
      <p:sp>
        <p:nvSpPr>
          <p:cNvPr id="106" name="Subtitle 2">
            <a:extLst>
              <a:ext uri="{FF2B5EF4-FFF2-40B4-BE49-F238E27FC236}">
                <a16:creationId xmlns:a16="http://schemas.microsoft.com/office/drawing/2014/main" xmlns="" id="{15D77E9D-E536-FE4C-AA14-013443A66101}"/>
              </a:ext>
            </a:extLst>
          </p:cNvPr>
          <p:cNvSpPr>
            <a:spLocks noGrp="1"/>
          </p:cNvSpPr>
          <p:nvPr>
            <p:ph type="subTitle" idx="1" hasCustomPrompt="1"/>
          </p:nvPr>
        </p:nvSpPr>
        <p:spPr>
          <a:xfrm>
            <a:off x="436252" y="3674037"/>
            <a:ext cx="11319497" cy="748923"/>
          </a:xfrm>
        </p:spPr>
        <p:txBody>
          <a:bodyPr wrap="square">
            <a:spAutoFit/>
          </a:bodyPr>
          <a:lstStyle>
            <a:lvl1pPr marL="0" indent="0" algn="ctr">
              <a:spcBef>
                <a:spcPts val="400"/>
              </a:spcBef>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Century Gothic Size 14pt </a:t>
            </a:r>
          </a:p>
          <a:p>
            <a:r>
              <a:rPr lang="en-US" dirty="0"/>
              <a:t>Speaker Title</a:t>
            </a:r>
          </a:p>
          <a:p>
            <a:r>
              <a:rPr lang="en-US" dirty="0"/>
              <a:t>00/00/0000</a:t>
            </a:r>
          </a:p>
        </p:txBody>
      </p:sp>
      <p:sp>
        <p:nvSpPr>
          <p:cNvPr id="107" name="Text Placeholder 8">
            <a:extLst>
              <a:ext uri="{FF2B5EF4-FFF2-40B4-BE49-F238E27FC236}">
                <a16:creationId xmlns:a16="http://schemas.microsoft.com/office/drawing/2014/main" xmlns="" id="{AD88BF21-2534-DF4F-A9B8-D7A0304BC0EF}"/>
              </a:ext>
            </a:extLst>
          </p:cNvPr>
          <p:cNvSpPr>
            <a:spLocks noGrp="1"/>
          </p:cNvSpPr>
          <p:nvPr>
            <p:ph type="body" sz="quarter" idx="11" hasCustomPrompt="1"/>
          </p:nvPr>
        </p:nvSpPr>
        <p:spPr>
          <a:xfrm>
            <a:off x="436245" y="2204382"/>
            <a:ext cx="11319510" cy="525463"/>
          </a:xfrm>
        </p:spPr>
        <p:txBody>
          <a:bodyPr/>
          <a:lstStyle>
            <a:lvl1pPr marL="0" indent="0" algn="ctr">
              <a:buFontTx/>
              <a:buNone/>
              <a:defRPr b="0">
                <a:solidFill>
                  <a:schemeClr val="bg1"/>
                </a:solidFill>
              </a:defRPr>
            </a:lvl1pPr>
          </a:lstStyle>
          <a:p>
            <a:pPr lvl="0"/>
            <a:r>
              <a:rPr lang="en-US" dirty="0"/>
              <a:t>Sub header Century Gothic size 20pt</a:t>
            </a:r>
          </a:p>
          <a:p>
            <a:pPr lvl="0"/>
            <a:endParaRPr lang="en-US" dirty="0"/>
          </a:p>
        </p:txBody>
      </p:sp>
      <p:grpSp>
        <p:nvGrpSpPr>
          <p:cNvPr id="671" name="Group 670">
            <a:extLst>
              <a:ext uri="{FF2B5EF4-FFF2-40B4-BE49-F238E27FC236}">
                <a16:creationId xmlns:a16="http://schemas.microsoft.com/office/drawing/2014/main" xmlns="" id="{D9F8F53C-2CF7-40B9-9469-19BF0DDFA069}"/>
              </a:ext>
            </a:extLst>
          </p:cNvPr>
          <p:cNvGrpSpPr/>
          <p:nvPr userDrawn="1"/>
        </p:nvGrpSpPr>
        <p:grpSpPr>
          <a:xfrm>
            <a:off x="-2360994" y="-1122066"/>
            <a:ext cx="6648733" cy="9102608"/>
            <a:chOff x="-2361718" y="-1122066"/>
            <a:chExt cx="6648733" cy="9102608"/>
          </a:xfrm>
          <a:solidFill>
            <a:srgbClr val="E6E6E6"/>
          </a:solidFill>
        </p:grpSpPr>
        <p:sp>
          <p:nvSpPr>
            <p:cNvPr id="672" name="Rectangle 671">
              <a:extLst>
                <a:ext uri="{FF2B5EF4-FFF2-40B4-BE49-F238E27FC236}">
                  <a16:creationId xmlns:a16="http://schemas.microsoft.com/office/drawing/2014/main" xmlns="" id="{359E34CB-9D1E-49FA-A1C8-996B7DF65ED1}"/>
                </a:ext>
              </a:extLst>
            </p:cNvPr>
            <p:cNvSpPr/>
            <p:nvPr userDrawn="1"/>
          </p:nvSpPr>
          <p:spPr>
            <a:xfrm>
              <a:off x="-2354946" y="-1122066"/>
              <a:ext cx="6641961" cy="1122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err="1"/>
            </a:p>
          </p:txBody>
        </p:sp>
        <p:sp>
          <p:nvSpPr>
            <p:cNvPr id="673" name="Rectangle 672">
              <a:extLst>
                <a:ext uri="{FF2B5EF4-FFF2-40B4-BE49-F238E27FC236}">
                  <a16:creationId xmlns:a16="http://schemas.microsoft.com/office/drawing/2014/main" xmlns="" id="{E6C65811-270A-4E85-9317-2A8CA7C59A43}"/>
                </a:ext>
              </a:extLst>
            </p:cNvPr>
            <p:cNvSpPr/>
            <p:nvPr userDrawn="1"/>
          </p:nvSpPr>
          <p:spPr>
            <a:xfrm>
              <a:off x="-2354947" y="-1"/>
              <a:ext cx="2354949" cy="7048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err="1"/>
            </a:p>
          </p:txBody>
        </p:sp>
        <p:sp>
          <p:nvSpPr>
            <p:cNvPr id="674" name="Rectangle 673">
              <a:extLst>
                <a:ext uri="{FF2B5EF4-FFF2-40B4-BE49-F238E27FC236}">
                  <a16:creationId xmlns:a16="http://schemas.microsoft.com/office/drawing/2014/main" xmlns="" id="{0E4DB280-A775-4DE1-A261-D88E114BFBCB}"/>
                </a:ext>
              </a:extLst>
            </p:cNvPr>
            <p:cNvSpPr/>
            <p:nvPr userDrawn="1"/>
          </p:nvSpPr>
          <p:spPr>
            <a:xfrm>
              <a:off x="-2361718" y="6858477"/>
              <a:ext cx="6648732" cy="1122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err="1"/>
            </a:p>
          </p:txBody>
        </p:sp>
      </p:grpSp>
      <p:grpSp>
        <p:nvGrpSpPr>
          <p:cNvPr id="667" name="Group 666">
            <a:extLst>
              <a:ext uri="{FF2B5EF4-FFF2-40B4-BE49-F238E27FC236}">
                <a16:creationId xmlns:a16="http://schemas.microsoft.com/office/drawing/2014/main" xmlns="" id="{0FD239A8-C119-4C5E-9120-6D2E4B42796A}"/>
              </a:ext>
            </a:extLst>
          </p:cNvPr>
          <p:cNvGrpSpPr/>
          <p:nvPr userDrawn="1"/>
        </p:nvGrpSpPr>
        <p:grpSpPr>
          <a:xfrm flipH="1">
            <a:off x="7919773" y="-1122066"/>
            <a:ext cx="6648733" cy="9102608"/>
            <a:chOff x="-2361718" y="-1122066"/>
            <a:chExt cx="6648733" cy="9102608"/>
          </a:xfrm>
          <a:solidFill>
            <a:srgbClr val="E6E6E6"/>
          </a:solidFill>
        </p:grpSpPr>
        <p:sp>
          <p:nvSpPr>
            <p:cNvPr id="668" name="Rectangle 667">
              <a:extLst>
                <a:ext uri="{FF2B5EF4-FFF2-40B4-BE49-F238E27FC236}">
                  <a16:creationId xmlns:a16="http://schemas.microsoft.com/office/drawing/2014/main" xmlns="" id="{444876EC-C1F6-475E-A40F-9C66AEC6B906}"/>
                </a:ext>
              </a:extLst>
            </p:cNvPr>
            <p:cNvSpPr/>
            <p:nvPr userDrawn="1"/>
          </p:nvSpPr>
          <p:spPr>
            <a:xfrm>
              <a:off x="-2354946" y="-1122066"/>
              <a:ext cx="6641961" cy="1122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err="1"/>
            </a:p>
          </p:txBody>
        </p:sp>
        <p:sp>
          <p:nvSpPr>
            <p:cNvPr id="669" name="Rectangle 668">
              <a:extLst>
                <a:ext uri="{FF2B5EF4-FFF2-40B4-BE49-F238E27FC236}">
                  <a16:creationId xmlns:a16="http://schemas.microsoft.com/office/drawing/2014/main" xmlns="" id="{285F5587-F822-4312-BB81-17B2601AC580}"/>
                </a:ext>
              </a:extLst>
            </p:cNvPr>
            <p:cNvSpPr/>
            <p:nvPr userDrawn="1"/>
          </p:nvSpPr>
          <p:spPr>
            <a:xfrm>
              <a:off x="-2354947" y="-1"/>
              <a:ext cx="2354949" cy="7048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err="1"/>
            </a:p>
          </p:txBody>
        </p:sp>
        <p:sp>
          <p:nvSpPr>
            <p:cNvPr id="670" name="Rectangle 669">
              <a:extLst>
                <a:ext uri="{FF2B5EF4-FFF2-40B4-BE49-F238E27FC236}">
                  <a16:creationId xmlns:a16="http://schemas.microsoft.com/office/drawing/2014/main" xmlns="" id="{96C9589E-2C93-47F4-B5C3-DE2DD9C4731F}"/>
                </a:ext>
              </a:extLst>
            </p:cNvPr>
            <p:cNvSpPr/>
            <p:nvPr userDrawn="1"/>
          </p:nvSpPr>
          <p:spPr>
            <a:xfrm>
              <a:off x="-2361718" y="6858477"/>
              <a:ext cx="6648732" cy="1122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err="1"/>
            </a:p>
          </p:txBody>
        </p:sp>
      </p:grpSp>
      <p:pic>
        <p:nvPicPr>
          <p:cNvPr id="43" name="Graphic 42">
            <a:extLst>
              <a:ext uri="{FF2B5EF4-FFF2-40B4-BE49-F238E27FC236}">
                <a16:creationId xmlns:a16="http://schemas.microsoft.com/office/drawing/2014/main" xmlns="" id="{302241CC-84E9-9640-ACB0-A4BC4B0A51CD}"/>
              </a:ext>
            </a:extLst>
          </p:cNvPr>
          <p:cNvPicPr>
            <a:picLocks noChangeAspect="1"/>
          </p:cNvPicPr>
          <p:nvPr userDrawn="1"/>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4287739" y="5870054"/>
            <a:ext cx="3629100" cy="577066"/>
          </a:xfrm>
          <a:prstGeom prst="rect">
            <a:avLst/>
          </a:prstGeom>
        </p:spPr>
      </p:pic>
    </p:spTree>
    <p:extLst>
      <p:ext uri="{BB962C8B-B14F-4D97-AF65-F5344CB8AC3E}">
        <p14:creationId xmlns:p14="http://schemas.microsoft.com/office/powerpoint/2010/main" val="366663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lvl1pPr>
              <a:defRPr b="1">
                <a:solidFill>
                  <a:schemeClr val="bg1"/>
                </a:solidFill>
              </a:defRPr>
            </a:lvl1pPr>
          </a:lstStyle>
          <a:p>
            <a:r>
              <a:rPr lang="en-US"/>
              <a:t>Click to edit Master title style</a:t>
            </a:r>
            <a:endParaRPr lang="en-US" dirty="0"/>
          </a:p>
        </p:txBody>
      </p:sp>
      <p:sp>
        <p:nvSpPr>
          <p:cNvPr id="3" name="Content Placeholder 2"/>
          <p:cNvSpPr>
            <a:spLocks noGrp="1"/>
          </p:cNvSpPr>
          <p:nvPr userDrawn="1">
            <p:ph idx="1"/>
          </p:nvPr>
        </p:nvSpPr>
        <p:spPr>
          <a:xfrm>
            <a:off x="546521" y="1524000"/>
            <a:ext cx="11091672" cy="1518364"/>
          </a:xfrm>
        </p:spPr>
        <p:txBody>
          <a:bodyPr>
            <a:sp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Footer Placeholder 3">
            <a:extLst>
              <a:ext uri="{FF2B5EF4-FFF2-40B4-BE49-F238E27FC236}">
                <a16:creationId xmlns:a16="http://schemas.microsoft.com/office/drawing/2014/main" xmlns="" id="{90054A53-90B1-43DC-9E2C-9FDE8D8C3AB8}"/>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dirty="0">
              <a:solidFill>
                <a:schemeClr val="tx1">
                  <a:lumMod val="50000"/>
                  <a:lumOff val="50000"/>
                </a:schemeClr>
              </a:solidFill>
            </a:endParaRPr>
          </a:p>
        </p:txBody>
      </p:sp>
      <p:grpSp>
        <p:nvGrpSpPr>
          <p:cNvPr id="31" name="Group 30" hidden="1">
            <a:extLst>
              <a:ext uri="{FF2B5EF4-FFF2-40B4-BE49-F238E27FC236}">
                <a16:creationId xmlns:a16="http://schemas.microsoft.com/office/drawing/2014/main" xmlns="" id="{FA4D40F8-F6A1-455F-9006-4A66CF84296E}"/>
              </a:ext>
            </a:extLst>
          </p:cNvPr>
          <p:cNvGrpSpPr/>
          <p:nvPr userDrawn="1"/>
        </p:nvGrpSpPr>
        <p:grpSpPr>
          <a:xfrm>
            <a:off x="6096000" y="2982794"/>
            <a:ext cx="6096000" cy="3875207"/>
            <a:chOff x="7025058" y="2982796"/>
            <a:chExt cx="5166941" cy="3875205"/>
          </a:xfrm>
        </p:grpSpPr>
        <p:sp>
          <p:nvSpPr>
            <p:cNvPr id="32" name="Rectangle 31">
              <a:extLst>
                <a:ext uri="{FF2B5EF4-FFF2-40B4-BE49-F238E27FC236}">
                  <a16:creationId xmlns:a16="http://schemas.microsoft.com/office/drawing/2014/main" xmlns="" id="{05A4B7F3-D495-47E1-9410-E04737CD2F94}"/>
                </a:ext>
              </a:extLst>
            </p:cNvPr>
            <p:cNvSpPr/>
            <p:nvPr userDrawn="1"/>
          </p:nvSpPr>
          <p:spPr>
            <a:xfrm>
              <a:off x="7025058" y="2982797"/>
              <a:ext cx="5166941" cy="3875204"/>
            </a:xfrm>
            <a:prstGeom prst="rect">
              <a:avLst/>
            </a:prstGeom>
            <a:gradFill>
              <a:gsLst>
                <a:gs pos="23000">
                  <a:schemeClr val="tx2"/>
                </a:gs>
                <a:gs pos="46000">
                  <a:schemeClr val="tx2">
                    <a:alpha val="78000"/>
                  </a:schemeClr>
                </a:gs>
                <a:gs pos="100000">
                  <a:schemeClr val="tx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5971" rtl="0" eaLnBrk="1" fontAlgn="auto" latinLnBrk="0" hangingPunct="1">
                <a:lnSpc>
                  <a:spcPct val="100000"/>
                </a:lnSpc>
                <a:spcBef>
                  <a:spcPts val="0"/>
                </a:spcBef>
                <a:spcAft>
                  <a:spcPts val="0"/>
                </a:spcAft>
                <a:buClrTx/>
                <a:buSzTx/>
                <a:buFontTx/>
                <a:buNone/>
                <a:tabLst/>
                <a:defRPr/>
              </a:pPr>
              <a:endParaRPr kumimoji="0" lang="en-US" sz="2148"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33" name="Rectangle 32">
              <a:extLst>
                <a:ext uri="{FF2B5EF4-FFF2-40B4-BE49-F238E27FC236}">
                  <a16:creationId xmlns:a16="http://schemas.microsoft.com/office/drawing/2014/main" xmlns="" id="{211BF00B-2BB9-41B6-A4E8-622BFADCC761}"/>
                </a:ext>
              </a:extLst>
            </p:cNvPr>
            <p:cNvSpPr/>
            <p:nvPr userDrawn="1"/>
          </p:nvSpPr>
          <p:spPr>
            <a:xfrm rot="5400000">
              <a:off x="9043378" y="3709382"/>
              <a:ext cx="1130297" cy="5166938"/>
            </a:xfrm>
            <a:prstGeom prst="rect">
              <a:avLst/>
            </a:prstGeom>
            <a:gradFill>
              <a:gsLst>
                <a:gs pos="7000">
                  <a:schemeClr val="tx2"/>
                </a:gs>
                <a:gs pos="100000">
                  <a:schemeClr val="tx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5971" rtl="0" eaLnBrk="1" fontAlgn="auto" latinLnBrk="0" hangingPunct="1">
                <a:lnSpc>
                  <a:spcPct val="100000"/>
                </a:lnSpc>
                <a:spcBef>
                  <a:spcPts val="0"/>
                </a:spcBef>
                <a:spcAft>
                  <a:spcPts val="0"/>
                </a:spcAft>
                <a:buClrTx/>
                <a:buSzTx/>
                <a:buFontTx/>
                <a:buNone/>
                <a:tabLst/>
                <a:defRPr/>
              </a:pPr>
              <a:endParaRPr kumimoji="0" lang="en-US" sz="2148"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34" name="Rectangle 33">
              <a:extLst>
                <a:ext uri="{FF2B5EF4-FFF2-40B4-BE49-F238E27FC236}">
                  <a16:creationId xmlns:a16="http://schemas.microsoft.com/office/drawing/2014/main" xmlns="" id="{68DB44BC-EC36-4AE9-9023-4CDF836D97C6}"/>
                </a:ext>
              </a:extLst>
            </p:cNvPr>
            <p:cNvSpPr/>
            <p:nvPr/>
          </p:nvSpPr>
          <p:spPr>
            <a:xfrm rot="16200000">
              <a:off x="9151053" y="856801"/>
              <a:ext cx="914948" cy="5166938"/>
            </a:xfrm>
            <a:prstGeom prst="rect">
              <a:avLst/>
            </a:prstGeom>
            <a:gradFill>
              <a:gsLst>
                <a:gs pos="0">
                  <a:schemeClr val="tx2"/>
                </a:gs>
                <a:gs pos="100000">
                  <a:schemeClr val="tx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5971" rtl="0" eaLnBrk="1" fontAlgn="auto" latinLnBrk="0" hangingPunct="1">
                <a:lnSpc>
                  <a:spcPct val="100000"/>
                </a:lnSpc>
                <a:spcBef>
                  <a:spcPts val="0"/>
                </a:spcBef>
                <a:spcAft>
                  <a:spcPts val="0"/>
                </a:spcAft>
                <a:buClrTx/>
                <a:buSzTx/>
                <a:buFontTx/>
                <a:buNone/>
                <a:tabLst/>
                <a:defRPr/>
              </a:pPr>
              <a:endParaRPr kumimoji="0" lang="en-US" sz="2148"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grpSp>
      <p:sp>
        <p:nvSpPr>
          <p:cNvPr id="29" name="Footer Placeholder 3">
            <a:extLst>
              <a:ext uri="{FF2B5EF4-FFF2-40B4-BE49-F238E27FC236}">
                <a16:creationId xmlns:a16="http://schemas.microsoft.com/office/drawing/2014/main" xmlns="" id="{076BFF1E-EBFD-42AE-A5FA-9BE34092D364}"/>
              </a:ext>
            </a:extLst>
          </p:cNvPr>
          <p:cNvSpPr txBox="1">
            <a:spLocks/>
          </p:cNvSpPr>
          <p:nvPr userDrawn="1"/>
        </p:nvSpPr>
        <p:spPr>
          <a:xfrm>
            <a:off x="1178532" y="6347385"/>
            <a:ext cx="4917467"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50000"/>
                    <a:lumOff val="50000"/>
                  </a:schemeClr>
                </a:solidFill>
              </a:rPr>
              <a:t>Information Security Level 2 – Sensitive. © 2021 – Proprietary &amp; Confidential Information of Amdocs</a:t>
            </a:r>
          </a:p>
        </p:txBody>
      </p:sp>
      <p:grpSp>
        <p:nvGrpSpPr>
          <p:cNvPr id="30" name="Group 29">
            <a:extLst>
              <a:ext uri="{FF2B5EF4-FFF2-40B4-BE49-F238E27FC236}">
                <a16:creationId xmlns:a16="http://schemas.microsoft.com/office/drawing/2014/main" xmlns="" id="{66BFC46C-80CE-9C46-A733-88682701EB09}"/>
              </a:ext>
            </a:extLst>
          </p:cNvPr>
          <p:cNvGrpSpPr/>
          <p:nvPr userDrawn="1"/>
        </p:nvGrpSpPr>
        <p:grpSpPr>
          <a:xfrm>
            <a:off x="10554061" y="6345623"/>
            <a:ext cx="1465983" cy="391342"/>
            <a:chOff x="10554061" y="6345623"/>
            <a:chExt cx="1465983" cy="391342"/>
          </a:xfrm>
        </p:grpSpPr>
        <p:grpSp>
          <p:nvGrpSpPr>
            <p:cNvPr id="35" name="Amdocs_Logomark">
              <a:extLst>
                <a:ext uri="{FF2B5EF4-FFF2-40B4-BE49-F238E27FC236}">
                  <a16:creationId xmlns:a16="http://schemas.microsoft.com/office/drawing/2014/main" xmlns="" id="{239AB576-276D-2647-AE6B-3A819CC7A5B9}"/>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51" name="Freeform: Shape 6">
                <a:extLst>
                  <a:ext uri="{FF2B5EF4-FFF2-40B4-BE49-F238E27FC236}">
                    <a16:creationId xmlns:a16="http://schemas.microsoft.com/office/drawing/2014/main" xmlns="" id="{5F7F1FEC-2FDE-0249-BA39-8F2E55AE33C7}"/>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52" name="Freeform: Shape 7">
                <a:extLst>
                  <a:ext uri="{FF2B5EF4-FFF2-40B4-BE49-F238E27FC236}">
                    <a16:creationId xmlns:a16="http://schemas.microsoft.com/office/drawing/2014/main" xmlns="" id="{A6573FB0-131C-C24E-9495-652760C76198}"/>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xmlns="" id="{6782BF88-D967-B24C-AE26-AC0707004D30}"/>
                </a:ext>
              </a:extLst>
            </p:cNvPr>
            <p:cNvGrpSpPr/>
            <p:nvPr userDrawn="1"/>
          </p:nvGrpSpPr>
          <p:grpSpPr>
            <a:xfrm>
              <a:off x="11122366" y="6345623"/>
              <a:ext cx="897678" cy="391342"/>
              <a:chOff x="5599695" y="3904599"/>
              <a:chExt cx="2194943" cy="956884"/>
            </a:xfrm>
            <a:gradFill>
              <a:gsLst>
                <a:gs pos="0">
                  <a:schemeClr val="accent2"/>
                </a:gs>
                <a:gs pos="100000">
                  <a:schemeClr val="accent4"/>
                </a:gs>
              </a:gsLst>
              <a:lin ang="0" scaled="0"/>
            </a:gradFill>
          </p:grpSpPr>
          <p:sp>
            <p:nvSpPr>
              <p:cNvPr id="38" name="Freeform: Shape 61">
                <a:extLst>
                  <a:ext uri="{FF2B5EF4-FFF2-40B4-BE49-F238E27FC236}">
                    <a16:creationId xmlns:a16="http://schemas.microsoft.com/office/drawing/2014/main" xmlns="" id="{6AFEA987-CC6C-1641-A872-D7BAB3BEF751}"/>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39" name="Freeform: Shape 62">
                <a:extLst>
                  <a:ext uri="{FF2B5EF4-FFF2-40B4-BE49-F238E27FC236}">
                    <a16:creationId xmlns:a16="http://schemas.microsoft.com/office/drawing/2014/main" xmlns="" id="{6721F186-51F0-1C4E-8CD0-9AEE9DEC616A}"/>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40" name="Freeform: Shape 63">
                <a:extLst>
                  <a:ext uri="{FF2B5EF4-FFF2-40B4-BE49-F238E27FC236}">
                    <a16:creationId xmlns:a16="http://schemas.microsoft.com/office/drawing/2014/main" xmlns="" id="{E4188267-493A-0B47-B3F8-BA629B8D5CE4}"/>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41" name="Freeform: Shape 64">
                <a:extLst>
                  <a:ext uri="{FF2B5EF4-FFF2-40B4-BE49-F238E27FC236}">
                    <a16:creationId xmlns:a16="http://schemas.microsoft.com/office/drawing/2014/main" xmlns="" id="{8D073452-C4A2-984E-89FB-F825728F99A5}"/>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42" name="Freeform: Shape 65">
                <a:extLst>
                  <a:ext uri="{FF2B5EF4-FFF2-40B4-BE49-F238E27FC236}">
                    <a16:creationId xmlns:a16="http://schemas.microsoft.com/office/drawing/2014/main" xmlns="" id="{9215CC90-1937-C344-83DB-5AD3AE8F2108}"/>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43" name="Freeform: Shape 66">
                <a:extLst>
                  <a:ext uri="{FF2B5EF4-FFF2-40B4-BE49-F238E27FC236}">
                    <a16:creationId xmlns:a16="http://schemas.microsoft.com/office/drawing/2014/main" xmlns="" id="{BF0FD324-E8D2-0E44-8AA1-D05E1DA007C9}"/>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44" name="Freeform: Shape 67">
                <a:extLst>
                  <a:ext uri="{FF2B5EF4-FFF2-40B4-BE49-F238E27FC236}">
                    <a16:creationId xmlns:a16="http://schemas.microsoft.com/office/drawing/2014/main" xmlns="" id="{496A5771-EAA3-6649-B0A0-79AD134EF2F0}"/>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45" name="Freeform: Shape 68">
                <a:extLst>
                  <a:ext uri="{FF2B5EF4-FFF2-40B4-BE49-F238E27FC236}">
                    <a16:creationId xmlns:a16="http://schemas.microsoft.com/office/drawing/2014/main" xmlns="" id="{85FB6F43-47C4-B944-8464-38B4774F12BB}"/>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46" name="Freeform: Shape 69">
                <a:extLst>
                  <a:ext uri="{FF2B5EF4-FFF2-40B4-BE49-F238E27FC236}">
                    <a16:creationId xmlns:a16="http://schemas.microsoft.com/office/drawing/2014/main" xmlns="" id="{76D8972B-3C4B-C447-B702-E6F59850F791}"/>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47" name="Freeform: Shape 70">
                <a:extLst>
                  <a:ext uri="{FF2B5EF4-FFF2-40B4-BE49-F238E27FC236}">
                    <a16:creationId xmlns:a16="http://schemas.microsoft.com/office/drawing/2014/main" xmlns="" id="{4D4548C0-B466-5040-99B3-395E6871ED1A}"/>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48" name="Freeform: Shape 71">
                <a:extLst>
                  <a:ext uri="{FF2B5EF4-FFF2-40B4-BE49-F238E27FC236}">
                    <a16:creationId xmlns:a16="http://schemas.microsoft.com/office/drawing/2014/main" xmlns="" id="{BB8A2D88-DC65-0C45-BA4C-A7FE093F403A}"/>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49" name="Freeform: Shape 72">
                <a:extLst>
                  <a:ext uri="{FF2B5EF4-FFF2-40B4-BE49-F238E27FC236}">
                    <a16:creationId xmlns:a16="http://schemas.microsoft.com/office/drawing/2014/main" xmlns="" id="{3F4A9D62-E04F-C145-8937-F9FA9080A902}"/>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50" name="Freeform: Shape 73">
                <a:extLst>
                  <a:ext uri="{FF2B5EF4-FFF2-40B4-BE49-F238E27FC236}">
                    <a16:creationId xmlns:a16="http://schemas.microsoft.com/office/drawing/2014/main" xmlns="" id="{FE5E38A6-5970-5345-A216-371BE886AA65}"/>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37" name="Straight Connector 36">
              <a:extLst>
                <a:ext uri="{FF2B5EF4-FFF2-40B4-BE49-F238E27FC236}">
                  <a16:creationId xmlns:a16="http://schemas.microsoft.com/office/drawing/2014/main" xmlns="" id="{FCE9C1C1-0A3B-944C-900C-EFEC66E73FE7}"/>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978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4_Title and Content - keyline a photo">
    <p:bg>
      <p:bgPr>
        <a:solidFill>
          <a:schemeClr val="tx1"/>
        </a:solidFill>
        <a:effectLst/>
      </p:bgPr>
    </p:bg>
    <p:spTree>
      <p:nvGrpSpPr>
        <p:cNvPr id="1" name=""/>
        <p:cNvGrpSpPr/>
        <p:nvPr/>
      </p:nvGrpSpPr>
      <p:grpSpPr>
        <a:xfrm>
          <a:off x="0" y="0"/>
          <a:ext cx="0" cy="0"/>
          <a:chOff x="0" y="0"/>
          <a:chExt cx="0" cy="0"/>
        </a:xfrm>
      </p:grpSpPr>
      <p:pic>
        <p:nvPicPr>
          <p:cNvPr id="8" name="Picture 7" descr="A picture containing person&#10;&#10;Description automatically generated">
            <a:extLst>
              <a:ext uri="{FF2B5EF4-FFF2-40B4-BE49-F238E27FC236}">
                <a16:creationId xmlns:a16="http://schemas.microsoft.com/office/drawing/2014/main" xmlns="" id="{8D9B5756-B96C-4701-B1A2-C745AA2A8A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7324530" y="0"/>
            <a:ext cx="4867469" cy="6858000"/>
          </a:xfrm>
          <a:prstGeom prst="rect">
            <a:avLst/>
          </a:prstGeom>
        </p:spPr>
      </p:pic>
      <p:sp>
        <p:nvSpPr>
          <p:cNvPr id="32" name="Rectangle">
            <a:extLst>
              <a:ext uri="{FF2B5EF4-FFF2-40B4-BE49-F238E27FC236}">
                <a16:creationId xmlns:a16="http://schemas.microsoft.com/office/drawing/2014/main" xmlns="" id="{FC66991B-AB89-410A-93BD-B2F0B79000F9}"/>
              </a:ext>
            </a:extLst>
          </p:cNvPr>
          <p:cNvSpPr/>
          <p:nvPr userDrawn="1"/>
        </p:nvSpPr>
        <p:spPr>
          <a:xfrm rot="10800000" flipH="1" flipV="1">
            <a:off x="7324529" y="0"/>
            <a:ext cx="1000903" cy="6858000"/>
          </a:xfrm>
          <a:prstGeom prst="rect">
            <a:avLst/>
          </a:prstGeom>
          <a:gradFill flip="none" rotWithShape="1">
            <a:gsLst>
              <a:gs pos="18000">
                <a:schemeClr val="tx1">
                  <a:alpha val="90000"/>
                </a:schemeClr>
              </a:gs>
              <a:gs pos="100000">
                <a:schemeClr val="tx1">
                  <a:alpha val="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5971" rtl="0" eaLnBrk="1" fontAlgn="auto" latinLnBrk="0" hangingPunct="1">
              <a:lnSpc>
                <a:spcPct val="100000"/>
              </a:lnSpc>
              <a:spcBef>
                <a:spcPts val="0"/>
              </a:spcBef>
              <a:spcAft>
                <a:spcPts val="0"/>
              </a:spcAft>
              <a:buClrTx/>
              <a:buSzTx/>
              <a:buFontTx/>
              <a:buNone/>
              <a:tabLst/>
              <a:defRPr/>
            </a:pPr>
            <a:endParaRPr kumimoji="0" lang="en-US" sz="2148"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2" name="Title 1"/>
          <p:cNvSpPr>
            <a:spLocks noGrp="1"/>
          </p:cNvSpPr>
          <p:nvPr userDrawn="1">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userDrawn="1">
            <p:ph idx="1"/>
          </p:nvPr>
        </p:nvSpPr>
        <p:spPr>
          <a:xfrm>
            <a:off x="546521" y="1524000"/>
            <a:ext cx="11091672" cy="1518364"/>
          </a:xfrm>
        </p:spPr>
        <p:txBody>
          <a:bodyPr>
            <a:sp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 name="Footer Placeholder 3">
            <a:extLst>
              <a:ext uri="{FF2B5EF4-FFF2-40B4-BE49-F238E27FC236}">
                <a16:creationId xmlns:a16="http://schemas.microsoft.com/office/drawing/2014/main" xmlns="" id="{1872E38F-276A-48FB-A020-9BCA702897D7}"/>
              </a:ext>
            </a:extLst>
          </p:cNvPr>
          <p:cNvSpPr txBox="1">
            <a:spLocks/>
          </p:cNvSpPr>
          <p:nvPr userDrawn="1"/>
        </p:nvSpPr>
        <p:spPr>
          <a:xfrm>
            <a:off x="1178532" y="6347385"/>
            <a:ext cx="4917467"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50000"/>
                    <a:lumOff val="50000"/>
                  </a:schemeClr>
                </a:solidFill>
              </a:rPr>
              <a:t>Information Security Level 2 – Sensitive. © 2021 – Proprietary &amp; Confidential Information of Amdocs</a:t>
            </a:r>
          </a:p>
        </p:txBody>
      </p:sp>
      <p:grpSp>
        <p:nvGrpSpPr>
          <p:cNvPr id="27" name="Group 26">
            <a:extLst>
              <a:ext uri="{FF2B5EF4-FFF2-40B4-BE49-F238E27FC236}">
                <a16:creationId xmlns:a16="http://schemas.microsoft.com/office/drawing/2014/main" xmlns="" id="{DE1488B3-5D9F-8A47-9C0A-733035587B8A}"/>
              </a:ext>
            </a:extLst>
          </p:cNvPr>
          <p:cNvGrpSpPr/>
          <p:nvPr userDrawn="1"/>
        </p:nvGrpSpPr>
        <p:grpSpPr>
          <a:xfrm>
            <a:off x="10554061" y="6345623"/>
            <a:ext cx="1465983" cy="391342"/>
            <a:chOff x="10554061" y="6345623"/>
            <a:chExt cx="1465983" cy="391342"/>
          </a:xfrm>
        </p:grpSpPr>
        <p:grpSp>
          <p:nvGrpSpPr>
            <p:cNvPr id="28" name="Amdocs_Logomark">
              <a:extLst>
                <a:ext uri="{FF2B5EF4-FFF2-40B4-BE49-F238E27FC236}">
                  <a16:creationId xmlns:a16="http://schemas.microsoft.com/office/drawing/2014/main" xmlns="" id="{102F794D-F982-1746-B9F5-57C5C42D6B7A}"/>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45" name="Freeform: Shape 6">
                <a:extLst>
                  <a:ext uri="{FF2B5EF4-FFF2-40B4-BE49-F238E27FC236}">
                    <a16:creationId xmlns:a16="http://schemas.microsoft.com/office/drawing/2014/main" xmlns="" id="{43E74C4D-B463-AF4C-BB6C-44149C539ECC}"/>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46" name="Freeform: Shape 7">
                <a:extLst>
                  <a:ext uri="{FF2B5EF4-FFF2-40B4-BE49-F238E27FC236}">
                    <a16:creationId xmlns:a16="http://schemas.microsoft.com/office/drawing/2014/main" xmlns="" id="{0D5559B4-3916-3F49-A041-2F458037D157}"/>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xmlns="" id="{080D76F0-0C96-BE4E-8AF4-A245B2EF8C7A}"/>
                </a:ext>
              </a:extLst>
            </p:cNvPr>
            <p:cNvGrpSpPr/>
            <p:nvPr userDrawn="1"/>
          </p:nvGrpSpPr>
          <p:grpSpPr>
            <a:xfrm>
              <a:off x="11122366" y="6345623"/>
              <a:ext cx="897678" cy="391342"/>
              <a:chOff x="5599695" y="3904599"/>
              <a:chExt cx="2194943" cy="956884"/>
            </a:xfrm>
            <a:solidFill>
              <a:schemeClr val="bg1"/>
            </a:solidFill>
          </p:grpSpPr>
          <p:sp>
            <p:nvSpPr>
              <p:cNvPr id="31" name="Freeform: Shape 20">
                <a:extLst>
                  <a:ext uri="{FF2B5EF4-FFF2-40B4-BE49-F238E27FC236}">
                    <a16:creationId xmlns:a16="http://schemas.microsoft.com/office/drawing/2014/main" xmlns="" id="{05F0F7AE-AB2E-8B48-BC58-8CCA4FD8FEA6}"/>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33" name="Freeform: Shape 21">
                <a:extLst>
                  <a:ext uri="{FF2B5EF4-FFF2-40B4-BE49-F238E27FC236}">
                    <a16:creationId xmlns:a16="http://schemas.microsoft.com/office/drawing/2014/main" xmlns="" id="{CC71FFAB-8A42-5642-A2C3-3A9ECAB63F5E}"/>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34" name="Freeform: Shape 22">
                <a:extLst>
                  <a:ext uri="{FF2B5EF4-FFF2-40B4-BE49-F238E27FC236}">
                    <a16:creationId xmlns:a16="http://schemas.microsoft.com/office/drawing/2014/main" xmlns="" id="{4DA56E6F-2CDB-4B43-98B9-9B410D94724B}"/>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35" name="Freeform: Shape 23">
                <a:extLst>
                  <a:ext uri="{FF2B5EF4-FFF2-40B4-BE49-F238E27FC236}">
                    <a16:creationId xmlns:a16="http://schemas.microsoft.com/office/drawing/2014/main" xmlns="" id="{38038404-AABC-CD49-AEBB-AC6E5B32428F}"/>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36" name="Freeform: Shape 24">
                <a:extLst>
                  <a:ext uri="{FF2B5EF4-FFF2-40B4-BE49-F238E27FC236}">
                    <a16:creationId xmlns:a16="http://schemas.microsoft.com/office/drawing/2014/main" xmlns="" id="{333355CB-DA55-F646-BC0D-577092D2701A}"/>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37" name="Freeform: Shape 25">
                <a:extLst>
                  <a:ext uri="{FF2B5EF4-FFF2-40B4-BE49-F238E27FC236}">
                    <a16:creationId xmlns:a16="http://schemas.microsoft.com/office/drawing/2014/main" xmlns="" id="{2424988F-88A7-B741-85F1-06B882706896}"/>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38" name="Freeform: Shape 26">
                <a:extLst>
                  <a:ext uri="{FF2B5EF4-FFF2-40B4-BE49-F238E27FC236}">
                    <a16:creationId xmlns:a16="http://schemas.microsoft.com/office/drawing/2014/main" xmlns="" id="{D3221EDD-FD8C-974B-9C85-9809CA38A924}"/>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39" name="Freeform: Shape 27">
                <a:extLst>
                  <a:ext uri="{FF2B5EF4-FFF2-40B4-BE49-F238E27FC236}">
                    <a16:creationId xmlns:a16="http://schemas.microsoft.com/office/drawing/2014/main" xmlns="" id="{A63C6F11-46D2-1B4A-9D61-880A6382F617}"/>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40" name="Freeform: Shape 28">
                <a:extLst>
                  <a:ext uri="{FF2B5EF4-FFF2-40B4-BE49-F238E27FC236}">
                    <a16:creationId xmlns:a16="http://schemas.microsoft.com/office/drawing/2014/main" xmlns="" id="{70D2652B-B535-E94B-A0BF-A01579EE1E01}"/>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41" name="Freeform: Shape 29">
                <a:extLst>
                  <a:ext uri="{FF2B5EF4-FFF2-40B4-BE49-F238E27FC236}">
                    <a16:creationId xmlns:a16="http://schemas.microsoft.com/office/drawing/2014/main" xmlns="" id="{8C473438-C833-9647-89FD-9AEFDCA8831B}"/>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42" name="Freeform: Shape 30">
                <a:extLst>
                  <a:ext uri="{FF2B5EF4-FFF2-40B4-BE49-F238E27FC236}">
                    <a16:creationId xmlns:a16="http://schemas.microsoft.com/office/drawing/2014/main" xmlns="" id="{1FBFA001-C55E-054B-B5D3-FBBE9272BD49}"/>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43" name="Freeform: Shape 31">
                <a:extLst>
                  <a:ext uri="{FF2B5EF4-FFF2-40B4-BE49-F238E27FC236}">
                    <a16:creationId xmlns:a16="http://schemas.microsoft.com/office/drawing/2014/main" xmlns="" id="{DB7CCEF7-F972-D94D-A8C4-9E0BE6DC504E}"/>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44" name="Freeform: Shape 32">
                <a:extLst>
                  <a:ext uri="{FF2B5EF4-FFF2-40B4-BE49-F238E27FC236}">
                    <a16:creationId xmlns:a16="http://schemas.microsoft.com/office/drawing/2014/main" xmlns="" id="{7587828C-0A1E-B841-9066-EDD9E5BB84E3}"/>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30" name="Straight Connector 29">
              <a:extLst>
                <a:ext uri="{FF2B5EF4-FFF2-40B4-BE49-F238E27FC236}">
                  <a16:creationId xmlns:a16="http://schemas.microsoft.com/office/drawing/2014/main" xmlns="" id="{C8C3CF81-A976-F645-9452-CEF4B45EC747}"/>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062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5_Title and Content - keyline a photo">
    <p:bg>
      <p:bgPr>
        <a:solidFill>
          <a:schemeClr val="tx1"/>
        </a:solidFill>
        <a:effectLst/>
      </p:bgPr>
    </p:bg>
    <p:spTree>
      <p:nvGrpSpPr>
        <p:cNvPr id="1" name=""/>
        <p:cNvGrpSpPr/>
        <p:nvPr/>
      </p:nvGrpSpPr>
      <p:grpSpPr>
        <a:xfrm>
          <a:off x="0" y="0"/>
          <a:ext cx="0" cy="0"/>
          <a:chOff x="0" y="0"/>
          <a:chExt cx="0" cy="0"/>
        </a:xfrm>
      </p:grpSpPr>
      <p:pic>
        <p:nvPicPr>
          <p:cNvPr id="9" name="Picture 8" descr="A picture containing person, hairpiece, eyepatch, spectacles&#10;&#10;Description automatically generated">
            <a:extLst>
              <a:ext uri="{FF2B5EF4-FFF2-40B4-BE49-F238E27FC236}">
                <a16:creationId xmlns:a16="http://schemas.microsoft.com/office/drawing/2014/main" xmlns="" id="{ECDD9770-B2B2-446F-8450-2CBBFD3613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84570" y="-1"/>
            <a:ext cx="5007429" cy="6858001"/>
          </a:xfrm>
          <a:prstGeom prst="rect">
            <a:avLst/>
          </a:prstGeom>
        </p:spPr>
      </p:pic>
      <p:sp>
        <p:nvSpPr>
          <p:cNvPr id="33" name="Rectangle 36----">
            <a:extLst>
              <a:ext uri="{FF2B5EF4-FFF2-40B4-BE49-F238E27FC236}">
                <a16:creationId xmlns:a16="http://schemas.microsoft.com/office/drawing/2014/main" xmlns="" id="{327FB367-D95C-4E77-89C6-02ED48CE8C04}"/>
              </a:ext>
            </a:extLst>
          </p:cNvPr>
          <p:cNvSpPr/>
          <p:nvPr userDrawn="1"/>
        </p:nvSpPr>
        <p:spPr>
          <a:xfrm rot="10800000" flipH="1" flipV="1">
            <a:off x="7184570" y="0"/>
            <a:ext cx="2416263" cy="6858000"/>
          </a:xfrm>
          <a:prstGeom prst="rect">
            <a:avLst/>
          </a:prstGeom>
          <a:gradFill flip="none" rotWithShape="1">
            <a:gsLst>
              <a:gs pos="18000">
                <a:schemeClr val="tx1">
                  <a:alpha val="90000"/>
                </a:schemeClr>
              </a:gs>
              <a:gs pos="100000">
                <a:schemeClr val="tx1">
                  <a:alpha val="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5971" rtl="0" eaLnBrk="1" fontAlgn="auto" latinLnBrk="0" hangingPunct="1">
              <a:lnSpc>
                <a:spcPct val="100000"/>
              </a:lnSpc>
              <a:spcBef>
                <a:spcPts val="0"/>
              </a:spcBef>
              <a:spcAft>
                <a:spcPts val="0"/>
              </a:spcAft>
              <a:buClrTx/>
              <a:buSzTx/>
              <a:buFontTx/>
              <a:buNone/>
              <a:tabLst/>
              <a:defRPr/>
            </a:pPr>
            <a:endParaRPr kumimoji="0" lang="en-US" sz="2148"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2" name="Title 1"/>
          <p:cNvSpPr>
            <a:spLocks noGrp="1"/>
          </p:cNvSpPr>
          <p:nvPr userDrawn="1">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userDrawn="1">
            <p:ph idx="1"/>
          </p:nvPr>
        </p:nvSpPr>
        <p:spPr>
          <a:xfrm>
            <a:off x="546521" y="1524000"/>
            <a:ext cx="11091672" cy="1518364"/>
          </a:xfrm>
        </p:spPr>
        <p:txBody>
          <a:bodyPr>
            <a:sp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 name="Footer Placeholder 3">
            <a:extLst>
              <a:ext uri="{FF2B5EF4-FFF2-40B4-BE49-F238E27FC236}">
                <a16:creationId xmlns:a16="http://schemas.microsoft.com/office/drawing/2014/main" xmlns="" id="{1872E38F-276A-48FB-A020-9BCA702897D7}"/>
              </a:ext>
            </a:extLst>
          </p:cNvPr>
          <p:cNvSpPr txBox="1">
            <a:spLocks/>
          </p:cNvSpPr>
          <p:nvPr userDrawn="1"/>
        </p:nvSpPr>
        <p:spPr>
          <a:xfrm>
            <a:off x="1178532" y="6347385"/>
            <a:ext cx="4917467"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50000"/>
                    <a:lumOff val="50000"/>
                  </a:schemeClr>
                </a:solidFill>
              </a:rPr>
              <a:t>Information Security Level 2 – Sensitive. © 2021 – Proprietary &amp; Confidential Information of Amdocs</a:t>
            </a:r>
          </a:p>
        </p:txBody>
      </p:sp>
      <p:grpSp>
        <p:nvGrpSpPr>
          <p:cNvPr id="47" name="Group 46">
            <a:extLst>
              <a:ext uri="{FF2B5EF4-FFF2-40B4-BE49-F238E27FC236}">
                <a16:creationId xmlns:a16="http://schemas.microsoft.com/office/drawing/2014/main" xmlns="" id="{59DB0DE8-3BA7-1645-A245-55B2AF8EB8B0}"/>
              </a:ext>
            </a:extLst>
          </p:cNvPr>
          <p:cNvGrpSpPr/>
          <p:nvPr userDrawn="1"/>
        </p:nvGrpSpPr>
        <p:grpSpPr>
          <a:xfrm>
            <a:off x="10554061" y="6345623"/>
            <a:ext cx="1465983" cy="391342"/>
            <a:chOff x="10554061" y="6345623"/>
            <a:chExt cx="1465983" cy="391342"/>
          </a:xfrm>
        </p:grpSpPr>
        <p:grpSp>
          <p:nvGrpSpPr>
            <p:cNvPr id="48" name="Amdocs_Logomark">
              <a:extLst>
                <a:ext uri="{FF2B5EF4-FFF2-40B4-BE49-F238E27FC236}">
                  <a16:creationId xmlns:a16="http://schemas.microsoft.com/office/drawing/2014/main" xmlns="" id="{5E23BA5E-CD51-764A-9EE2-1594AA79A7E2}"/>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83" name="Freeform: Shape 6">
                <a:extLst>
                  <a:ext uri="{FF2B5EF4-FFF2-40B4-BE49-F238E27FC236}">
                    <a16:creationId xmlns:a16="http://schemas.microsoft.com/office/drawing/2014/main" xmlns="" id="{64386928-ABF5-9A40-A878-64F72E5A93BD}"/>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84" name="Freeform: Shape 7">
                <a:extLst>
                  <a:ext uri="{FF2B5EF4-FFF2-40B4-BE49-F238E27FC236}">
                    <a16:creationId xmlns:a16="http://schemas.microsoft.com/office/drawing/2014/main" xmlns="" id="{55F3F799-E5EA-DD43-8ED6-00D00E4C165E}"/>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xmlns="" id="{4DDFA8DE-4D02-3042-9AC0-2D993A93EAD4}"/>
                </a:ext>
              </a:extLst>
            </p:cNvPr>
            <p:cNvGrpSpPr/>
            <p:nvPr userDrawn="1"/>
          </p:nvGrpSpPr>
          <p:grpSpPr>
            <a:xfrm>
              <a:off x="11122366" y="6345623"/>
              <a:ext cx="897678" cy="391342"/>
              <a:chOff x="5599695" y="3904599"/>
              <a:chExt cx="2194943" cy="956884"/>
            </a:xfrm>
            <a:solidFill>
              <a:schemeClr val="bg1"/>
            </a:solidFill>
          </p:grpSpPr>
          <p:sp>
            <p:nvSpPr>
              <p:cNvPr id="51" name="Freeform: Shape 20">
                <a:extLst>
                  <a:ext uri="{FF2B5EF4-FFF2-40B4-BE49-F238E27FC236}">
                    <a16:creationId xmlns:a16="http://schemas.microsoft.com/office/drawing/2014/main" xmlns="" id="{A020DD7C-5C10-9E45-81E3-D0EEA77C2285}"/>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52" name="Freeform: Shape 21">
                <a:extLst>
                  <a:ext uri="{FF2B5EF4-FFF2-40B4-BE49-F238E27FC236}">
                    <a16:creationId xmlns:a16="http://schemas.microsoft.com/office/drawing/2014/main" xmlns="" id="{0A990A38-6185-BA45-B077-3460B867399B}"/>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53" name="Freeform: Shape 22">
                <a:extLst>
                  <a:ext uri="{FF2B5EF4-FFF2-40B4-BE49-F238E27FC236}">
                    <a16:creationId xmlns:a16="http://schemas.microsoft.com/office/drawing/2014/main" xmlns="" id="{F0B50E58-8EA3-2841-931D-3DD3ECB8818C}"/>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54" name="Freeform: Shape 23">
                <a:extLst>
                  <a:ext uri="{FF2B5EF4-FFF2-40B4-BE49-F238E27FC236}">
                    <a16:creationId xmlns:a16="http://schemas.microsoft.com/office/drawing/2014/main" xmlns="" id="{F3059851-71A5-F445-A132-C9AEA4157BD5}"/>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55" name="Freeform: Shape 24">
                <a:extLst>
                  <a:ext uri="{FF2B5EF4-FFF2-40B4-BE49-F238E27FC236}">
                    <a16:creationId xmlns:a16="http://schemas.microsoft.com/office/drawing/2014/main" xmlns="" id="{46971BF6-BF44-FB4E-B4AD-64AAB2A78106}"/>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56" name="Freeform: Shape 25">
                <a:extLst>
                  <a:ext uri="{FF2B5EF4-FFF2-40B4-BE49-F238E27FC236}">
                    <a16:creationId xmlns:a16="http://schemas.microsoft.com/office/drawing/2014/main" xmlns="" id="{FF6A8569-6D0F-BF49-94C6-2235A5B0EB87}"/>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57" name="Freeform: Shape 26">
                <a:extLst>
                  <a:ext uri="{FF2B5EF4-FFF2-40B4-BE49-F238E27FC236}">
                    <a16:creationId xmlns:a16="http://schemas.microsoft.com/office/drawing/2014/main" xmlns="" id="{FB55C9B0-2EA5-D546-BEEE-038D3482F60E}"/>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58" name="Freeform: Shape 27">
                <a:extLst>
                  <a:ext uri="{FF2B5EF4-FFF2-40B4-BE49-F238E27FC236}">
                    <a16:creationId xmlns:a16="http://schemas.microsoft.com/office/drawing/2014/main" xmlns="" id="{8B479836-6312-1442-92FB-DC5CA79231DF}"/>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78" name="Freeform: Shape 28">
                <a:extLst>
                  <a:ext uri="{FF2B5EF4-FFF2-40B4-BE49-F238E27FC236}">
                    <a16:creationId xmlns:a16="http://schemas.microsoft.com/office/drawing/2014/main" xmlns="" id="{7155BD66-58FB-B44D-AB83-A4396CC26A33}"/>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79" name="Freeform: Shape 29">
                <a:extLst>
                  <a:ext uri="{FF2B5EF4-FFF2-40B4-BE49-F238E27FC236}">
                    <a16:creationId xmlns:a16="http://schemas.microsoft.com/office/drawing/2014/main" xmlns="" id="{A4DAB77D-105A-BF41-8159-6E39083FFBC2}"/>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80" name="Freeform: Shape 30">
                <a:extLst>
                  <a:ext uri="{FF2B5EF4-FFF2-40B4-BE49-F238E27FC236}">
                    <a16:creationId xmlns:a16="http://schemas.microsoft.com/office/drawing/2014/main" xmlns="" id="{8C1A34DF-0FD0-5D46-8646-A75089AE0728}"/>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81" name="Freeform: Shape 31">
                <a:extLst>
                  <a:ext uri="{FF2B5EF4-FFF2-40B4-BE49-F238E27FC236}">
                    <a16:creationId xmlns:a16="http://schemas.microsoft.com/office/drawing/2014/main" xmlns="" id="{9B5C4231-B31E-EA40-B19B-F6467A4C048B}"/>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82" name="Freeform: Shape 32">
                <a:extLst>
                  <a:ext uri="{FF2B5EF4-FFF2-40B4-BE49-F238E27FC236}">
                    <a16:creationId xmlns:a16="http://schemas.microsoft.com/office/drawing/2014/main" xmlns="" id="{549D88AC-D21D-1A4B-B61D-E8B291F983B5}"/>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50" name="Straight Connector 49">
              <a:extLst>
                <a:ext uri="{FF2B5EF4-FFF2-40B4-BE49-F238E27FC236}">
                  <a16:creationId xmlns:a16="http://schemas.microsoft.com/office/drawing/2014/main" xmlns="" id="{246E519E-A722-A246-9431-EB925F1029D9}"/>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585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7_Title and Content - keyline a photo">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person, eyepatch, spectacles, goggles&#10;&#10;Description automatically generated">
            <a:extLst>
              <a:ext uri="{FF2B5EF4-FFF2-40B4-BE49-F238E27FC236}">
                <a16:creationId xmlns:a16="http://schemas.microsoft.com/office/drawing/2014/main" xmlns="" id="{E596C371-69D1-408E-BE43-3E0DA58424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770744" y="0"/>
            <a:ext cx="10421256" cy="6858000"/>
          </a:xfrm>
          <a:prstGeom prst="rect">
            <a:avLst/>
          </a:prstGeom>
        </p:spPr>
      </p:pic>
      <p:sp>
        <p:nvSpPr>
          <p:cNvPr id="33" name="Rectangle 36----">
            <a:extLst>
              <a:ext uri="{FF2B5EF4-FFF2-40B4-BE49-F238E27FC236}">
                <a16:creationId xmlns:a16="http://schemas.microsoft.com/office/drawing/2014/main" xmlns="" id="{327FB367-D95C-4E77-89C6-02ED48CE8C04}"/>
              </a:ext>
            </a:extLst>
          </p:cNvPr>
          <p:cNvSpPr/>
          <p:nvPr userDrawn="1"/>
        </p:nvSpPr>
        <p:spPr>
          <a:xfrm rot="10800000" flipH="1" flipV="1">
            <a:off x="1757975" y="0"/>
            <a:ext cx="7842860" cy="6858000"/>
          </a:xfrm>
          <a:prstGeom prst="rect">
            <a:avLst/>
          </a:prstGeom>
          <a:gradFill flip="none" rotWithShape="1">
            <a:gsLst>
              <a:gs pos="18000">
                <a:schemeClr val="tx1">
                  <a:alpha val="90000"/>
                </a:schemeClr>
              </a:gs>
              <a:gs pos="100000">
                <a:schemeClr val="tx1">
                  <a:alpha val="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5971" rtl="0" eaLnBrk="1" fontAlgn="auto" latinLnBrk="0" hangingPunct="1">
              <a:lnSpc>
                <a:spcPct val="100000"/>
              </a:lnSpc>
              <a:spcBef>
                <a:spcPts val="0"/>
              </a:spcBef>
              <a:spcAft>
                <a:spcPts val="0"/>
              </a:spcAft>
              <a:buClrTx/>
              <a:buSzTx/>
              <a:buFontTx/>
              <a:buNone/>
              <a:tabLst/>
              <a:defRPr/>
            </a:pPr>
            <a:endParaRPr kumimoji="0" lang="en-US" sz="2148"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2" name="Title 1"/>
          <p:cNvSpPr>
            <a:spLocks noGrp="1"/>
          </p:cNvSpPr>
          <p:nvPr userDrawn="1">
            <p:ph type="title"/>
          </p:nvPr>
        </p:nvSpPr>
        <p:spPr>
          <a:xfrm>
            <a:off x="546521" y="450025"/>
            <a:ext cx="6576950" cy="553998"/>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userDrawn="1">
            <p:ph idx="1"/>
          </p:nvPr>
        </p:nvSpPr>
        <p:spPr>
          <a:xfrm>
            <a:off x="546521" y="1524000"/>
            <a:ext cx="5618305" cy="1518364"/>
          </a:xfrm>
        </p:spPr>
        <p:txBody>
          <a:bodyPr wrap="square">
            <a:sp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 name="Footer Placeholder 3">
            <a:extLst>
              <a:ext uri="{FF2B5EF4-FFF2-40B4-BE49-F238E27FC236}">
                <a16:creationId xmlns:a16="http://schemas.microsoft.com/office/drawing/2014/main" xmlns="" id="{1872E38F-276A-48FB-A020-9BCA702897D7}"/>
              </a:ext>
            </a:extLst>
          </p:cNvPr>
          <p:cNvSpPr txBox="1">
            <a:spLocks/>
          </p:cNvSpPr>
          <p:nvPr userDrawn="1"/>
        </p:nvSpPr>
        <p:spPr>
          <a:xfrm>
            <a:off x="1178532" y="6347385"/>
            <a:ext cx="4917467"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50000"/>
                    <a:lumOff val="50000"/>
                  </a:schemeClr>
                </a:solidFill>
              </a:rPr>
              <a:t>Information Security Level 2 – Sensitive. © 2021 – Proprietary &amp; Confidential Information of Amdocs</a:t>
            </a:r>
          </a:p>
        </p:txBody>
      </p:sp>
      <p:grpSp>
        <p:nvGrpSpPr>
          <p:cNvPr id="27" name="Group 26">
            <a:extLst>
              <a:ext uri="{FF2B5EF4-FFF2-40B4-BE49-F238E27FC236}">
                <a16:creationId xmlns:a16="http://schemas.microsoft.com/office/drawing/2014/main" xmlns="" id="{6FF7E06B-7C1D-EB4D-8D5D-44AFC1C33C61}"/>
              </a:ext>
            </a:extLst>
          </p:cNvPr>
          <p:cNvGrpSpPr/>
          <p:nvPr userDrawn="1"/>
        </p:nvGrpSpPr>
        <p:grpSpPr>
          <a:xfrm>
            <a:off x="10554061" y="6345623"/>
            <a:ext cx="1465983" cy="391342"/>
            <a:chOff x="10554061" y="6345623"/>
            <a:chExt cx="1465983" cy="391342"/>
          </a:xfrm>
        </p:grpSpPr>
        <p:grpSp>
          <p:nvGrpSpPr>
            <p:cNvPr id="28" name="Amdocs_Logomark">
              <a:extLst>
                <a:ext uri="{FF2B5EF4-FFF2-40B4-BE49-F238E27FC236}">
                  <a16:creationId xmlns:a16="http://schemas.microsoft.com/office/drawing/2014/main" xmlns="" id="{0FC93D4B-1A74-E247-843C-D7A9A2D5BB8E}"/>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45" name="Freeform: Shape 6">
                <a:extLst>
                  <a:ext uri="{FF2B5EF4-FFF2-40B4-BE49-F238E27FC236}">
                    <a16:creationId xmlns:a16="http://schemas.microsoft.com/office/drawing/2014/main" xmlns="" id="{3CDBC8CB-04FD-B84F-A365-0B31F798F3B0}"/>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46" name="Freeform: Shape 7">
                <a:extLst>
                  <a:ext uri="{FF2B5EF4-FFF2-40B4-BE49-F238E27FC236}">
                    <a16:creationId xmlns:a16="http://schemas.microsoft.com/office/drawing/2014/main" xmlns="" id="{4A00AE43-40C4-BB43-8BFB-6B89693F15FB}"/>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xmlns="" id="{1AAFF9D6-B87A-BC47-95EE-5E2B5D875BBA}"/>
                </a:ext>
              </a:extLst>
            </p:cNvPr>
            <p:cNvGrpSpPr/>
            <p:nvPr userDrawn="1"/>
          </p:nvGrpSpPr>
          <p:grpSpPr>
            <a:xfrm>
              <a:off x="11122366" y="6345623"/>
              <a:ext cx="897678" cy="391342"/>
              <a:chOff x="5599695" y="3904599"/>
              <a:chExt cx="2194943" cy="956884"/>
            </a:xfrm>
            <a:solidFill>
              <a:schemeClr val="bg1"/>
            </a:solidFill>
          </p:grpSpPr>
          <p:sp>
            <p:nvSpPr>
              <p:cNvPr id="31" name="Freeform: Shape 20">
                <a:extLst>
                  <a:ext uri="{FF2B5EF4-FFF2-40B4-BE49-F238E27FC236}">
                    <a16:creationId xmlns:a16="http://schemas.microsoft.com/office/drawing/2014/main" xmlns="" id="{C4494502-B75B-B94A-9F97-C30094B99D4A}"/>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32" name="Freeform: Shape 21">
                <a:extLst>
                  <a:ext uri="{FF2B5EF4-FFF2-40B4-BE49-F238E27FC236}">
                    <a16:creationId xmlns:a16="http://schemas.microsoft.com/office/drawing/2014/main" xmlns="" id="{7F7FE1E7-635A-B944-A7B7-3EC7890EBB94}"/>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34" name="Freeform: Shape 22">
                <a:extLst>
                  <a:ext uri="{FF2B5EF4-FFF2-40B4-BE49-F238E27FC236}">
                    <a16:creationId xmlns:a16="http://schemas.microsoft.com/office/drawing/2014/main" xmlns="" id="{FBCF9578-2044-954F-90DA-7DFE2ABE1754}"/>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35" name="Freeform: Shape 23">
                <a:extLst>
                  <a:ext uri="{FF2B5EF4-FFF2-40B4-BE49-F238E27FC236}">
                    <a16:creationId xmlns:a16="http://schemas.microsoft.com/office/drawing/2014/main" xmlns="" id="{1D12BB2E-FF57-3D4C-922F-98B7743DE9BE}"/>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36" name="Freeform: Shape 24">
                <a:extLst>
                  <a:ext uri="{FF2B5EF4-FFF2-40B4-BE49-F238E27FC236}">
                    <a16:creationId xmlns:a16="http://schemas.microsoft.com/office/drawing/2014/main" xmlns="" id="{70C82C78-CFC8-E544-A84A-18DBE38FAF0E}"/>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37" name="Freeform: Shape 25">
                <a:extLst>
                  <a:ext uri="{FF2B5EF4-FFF2-40B4-BE49-F238E27FC236}">
                    <a16:creationId xmlns:a16="http://schemas.microsoft.com/office/drawing/2014/main" xmlns="" id="{C9D05425-2307-0F4A-AC5F-6CF5A90D1D03}"/>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38" name="Freeform: Shape 26">
                <a:extLst>
                  <a:ext uri="{FF2B5EF4-FFF2-40B4-BE49-F238E27FC236}">
                    <a16:creationId xmlns:a16="http://schemas.microsoft.com/office/drawing/2014/main" xmlns="" id="{13F5E406-A654-C146-9226-872D14A23393}"/>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39" name="Freeform: Shape 27">
                <a:extLst>
                  <a:ext uri="{FF2B5EF4-FFF2-40B4-BE49-F238E27FC236}">
                    <a16:creationId xmlns:a16="http://schemas.microsoft.com/office/drawing/2014/main" xmlns="" id="{717AAE45-E801-A547-91CB-D5D64C549A1E}"/>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40" name="Freeform: Shape 28">
                <a:extLst>
                  <a:ext uri="{FF2B5EF4-FFF2-40B4-BE49-F238E27FC236}">
                    <a16:creationId xmlns:a16="http://schemas.microsoft.com/office/drawing/2014/main" xmlns="" id="{727F5404-A6DD-1747-BFA9-B20A2D5DAD60}"/>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41" name="Freeform: Shape 29">
                <a:extLst>
                  <a:ext uri="{FF2B5EF4-FFF2-40B4-BE49-F238E27FC236}">
                    <a16:creationId xmlns:a16="http://schemas.microsoft.com/office/drawing/2014/main" xmlns="" id="{AD8BFD98-1774-8345-A792-6367D3F4658A}"/>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42" name="Freeform: Shape 30">
                <a:extLst>
                  <a:ext uri="{FF2B5EF4-FFF2-40B4-BE49-F238E27FC236}">
                    <a16:creationId xmlns:a16="http://schemas.microsoft.com/office/drawing/2014/main" xmlns="" id="{BF826B14-180D-0947-8ED1-B39A74425235}"/>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43" name="Freeform: Shape 31">
                <a:extLst>
                  <a:ext uri="{FF2B5EF4-FFF2-40B4-BE49-F238E27FC236}">
                    <a16:creationId xmlns:a16="http://schemas.microsoft.com/office/drawing/2014/main" xmlns="" id="{373811DE-E009-6F41-8010-7AE0D49B387F}"/>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44" name="Freeform: Shape 32">
                <a:extLst>
                  <a:ext uri="{FF2B5EF4-FFF2-40B4-BE49-F238E27FC236}">
                    <a16:creationId xmlns:a16="http://schemas.microsoft.com/office/drawing/2014/main" xmlns="" id="{14AB7FD2-9654-504A-B80F-F12CA02372D8}"/>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30" name="Straight Connector 29">
              <a:extLst>
                <a:ext uri="{FF2B5EF4-FFF2-40B4-BE49-F238E27FC236}">
                  <a16:creationId xmlns:a16="http://schemas.microsoft.com/office/drawing/2014/main" xmlns="" id="{D5923760-430F-654B-8DBB-2A7147223973}"/>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302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gradFill>
                  <a:gsLst>
                    <a:gs pos="0">
                      <a:schemeClr val="accent2"/>
                    </a:gs>
                    <a:gs pos="100000">
                      <a:schemeClr val="accent4"/>
                    </a:gs>
                  </a:gsLst>
                  <a:lin ang="0" scaled="0"/>
                </a:gradFill>
              </a:defRPr>
            </a:lvl1pPr>
          </a:lstStyle>
          <a:p>
            <a:r>
              <a:rPr lang="en-US"/>
              <a:t>Click to edit Master title style</a:t>
            </a:r>
            <a:endParaRPr lang="en-US" dirty="0"/>
          </a:p>
        </p:txBody>
      </p:sp>
      <p:sp>
        <p:nvSpPr>
          <p:cNvPr id="3" name="Content Placeholder 2"/>
          <p:cNvSpPr>
            <a:spLocks noGrp="1"/>
          </p:cNvSpPr>
          <p:nvPr>
            <p:ph idx="1"/>
          </p:nvPr>
        </p:nvSpPr>
        <p:spPr>
          <a:xfrm>
            <a:off x="546521" y="1524000"/>
            <a:ext cx="11091672" cy="1518364"/>
          </a:xfrm>
        </p:spPr>
        <p:txBody>
          <a:bodyPr>
            <a:sp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28" name="Group 27">
            <a:extLst>
              <a:ext uri="{FF2B5EF4-FFF2-40B4-BE49-F238E27FC236}">
                <a16:creationId xmlns:a16="http://schemas.microsoft.com/office/drawing/2014/main" xmlns="" id="{9DF69513-02DE-DB4B-9737-3C75AC7076CD}"/>
              </a:ext>
            </a:extLst>
          </p:cNvPr>
          <p:cNvGrpSpPr/>
          <p:nvPr userDrawn="1"/>
        </p:nvGrpSpPr>
        <p:grpSpPr>
          <a:xfrm>
            <a:off x="10554061" y="6345623"/>
            <a:ext cx="1465983" cy="391342"/>
            <a:chOff x="10554061" y="6345623"/>
            <a:chExt cx="1465983" cy="391342"/>
          </a:xfrm>
        </p:grpSpPr>
        <p:grpSp>
          <p:nvGrpSpPr>
            <p:cNvPr id="29" name="Amdocs_Logomark">
              <a:extLst>
                <a:ext uri="{FF2B5EF4-FFF2-40B4-BE49-F238E27FC236}">
                  <a16:creationId xmlns:a16="http://schemas.microsoft.com/office/drawing/2014/main" xmlns="" id="{D93E7E95-9B94-944A-B98C-24D780821D70}"/>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45" name="Freeform: Shape 6">
                <a:extLst>
                  <a:ext uri="{FF2B5EF4-FFF2-40B4-BE49-F238E27FC236}">
                    <a16:creationId xmlns:a16="http://schemas.microsoft.com/office/drawing/2014/main" xmlns="" id="{A8BC5FDB-F0D9-D447-9261-063F38DC7392}"/>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46" name="Freeform: Shape 7">
                <a:extLst>
                  <a:ext uri="{FF2B5EF4-FFF2-40B4-BE49-F238E27FC236}">
                    <a16:creationId xmlns:a16="http://schemas.microsoft.com/office/drawing/2014/main" xmlns="" id="{470B46E5-FA82-9049-AFB1-370E75A4DFEC}"/>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xmlns="" id="{03EB3984-7BF9-174C-9156-00C005D5D4AB}"/>
                </a:ext>
              </a:extLst>
            </p:cNvPr>
            <p:cNvGrpSpPr/>
            <p:nvPr userDrawn="1"/>
          </p:nvGrpSpPr>
          <p:grpSpPr>
            <a:xfrm>
              <a:off x="11122366" y="6345623"/>
              <a:ext cx="897678" cy="391342"/>
              <a:chOff x="5599695" y="3904599"/>
              <a:chExt cx="2194943" cy="956884"/>
            </a:xfrm>
            <a:gradFill>
              <a:gsLst>
                <a:gs pos="0">
                  <a:schemeClr val="accent2"/>
                </a:gs>
                <a:gs pos="100000">
                  <a:schemeClr val="accent4"/>
                </a:gs>
              </a:gsLst>
              <a:lin ang="0" scaled="0"/>
            </a:gradFill>
          </p:grpSpPr>
          <p:sp>
            <p:nvSpPr>
              <p:cNvPr id="32" name="Freeform: Shape 61">
                <a:extLst>
                  <a:ext uri="{FF2B5EF4-FFF2-40B4-BE49-F238E27FC236}">
                    <a16:creationId xmlns:a16="http://schemas.microsoft.com/office/drawing/2014/main" xmlns="" id="{B80ACA83-084E-5B41-9400-50B6D8D55DCF}"/>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33" name="Freeform: Shape 62">
                <a:extLst>
                  <a:ext uri="{FF2B5EF4-FFF2-40B4-BE49-F238E27FC236}">
                    <a16:creationId xmlns:a16="http://schemas.microsoft.com/office/drawing/2014/main" xmlns="" id="{115B6D54-6EBD-304B-9AC4-76CE5EB27F8F}"/>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34" name="Freeform: Shape 63">
                <a:extLst>
                  <a:ext uri="{FF2B5EF4-FFF2-40B4-BE49-F238E27FC236}">
                    <a16:creationId xmlns:a16="http://schemas.microsoft.com/office/drawing/2014/main" xmlns="" id="{D027DAB6-2AF1-FB4E-A9FA-33ED4E76DAE0}"/>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35" name="Freeform: Shape 64">
                <a:extLst>
                  <a:ext uri="{FF2B5EF4-FFF2-40B4-BE49-F238E27FC236}">
                    <a16:creationId xmlns:a16="http://schemas.microsoft.com/office/drawing/2014/main" xmlns="" id="{7C2CBBFC-D280-3548-9121-9CAED4A5F2BB}"/>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36" name="Freeform: Shape 65">
                <a:extLst>
                  <a:ext uri="{FF2B5EF4-FFF2-40B4-BE49-F238E27FC236}">
                    <a16:creationId xmlns:a16="http://schemas.microsoft.com/office/drawing/2014/main" xmlns="" id="{5714F197-3541-4D44-B992-89EE65CB8534}"/>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37" name="Freeform: Shape 66">
                <a:extLst>
                  <a:ext uri="{FF2B5EF4-FFF2-40B4-BE49-F238E27FC236}">
                    <a16:creationId xmlns:a16="http://schemas.microsoft.com/office/drawing/2014/main" xmlns="" id="{C6D76D4D-0FB4-B94C-A023-32938FF41836}"/>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38" name="Freeform: Shape 67">
                <a:extLst>
                  <a:ext uri="{FF2B5EF4-FFF2-40B4-BE49-F238E27FC236}">
                    <a16:creationId xmlns:a16="http://schemas.microsoft.com/office/drawing/2014/main" xmlns="" id="{D1929F73-B68E-D449-AA4F-3727430060C9}"/>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39" name="Freeform: Shape 68">
                <a:extLst>
                  <a:ext uri="{FF2B5EF4-FFF2-40B4-BE49-F238E27FC236}">
                    <a16:creationId xmlns:a16="http://schemas.microsoft.com/office/drawing/2014/main" xmlns="" id="{46490C99-3AAF-E244-8D20-2CF36F7CDAE7}"/>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40" name="Freeform: Shape 69">
                <a:extLst>
                  <a:ext uri="{FF2B5EF4-FFF2-40B4-BE49-F238E27FC236}">
                    <a16:creationId xmlns:a16="http://schemas.microsoft.com/office/drawing/2014/main" xmlns="" id="{5AC085E2-B3F3-AD40-94E9-36BAC1672F91}"/>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41" name="Freeform: Shape 70">
                <a:extLst>
                  <a:ext uri="{FF2B5EF4-FFF2-40B4-BE49-F238E27FC236}">
                    <a16:creationId xmlns:a16="http://schemas.microsoft.com/office/drawing/2014/main" xmlns="" id="{60AD8D27-B4C4-F94F-85BC-AA2B0F2D6D21}"/>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42" name="Freeform: Shape 71">
                <a:extLst>
                  <a:ext uri="{FF2B5EF4-FFF2-40B4-BE49-F238E27FC236}">
                    <a16:creationId xmlns:a16="http://schemas.microsoft.com/office/drawing/2014/main" xmlns="" id="{B8D66FB2-665A-AB4C-B40E-79DAF731CF11}"/>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43" name="Freeform: Shape 72">
                <a:extLst>
                  <a:ext uri="{FF2B5EF4-FFF2-40B4-BE49-F238E27FC236}">
                    <a16:creationId xmlns:a16="http://schemas.microsoft.com/office/drawing/2014/main" xmlns="" id="{26FABB38-3CC2-DF46-9D32-F22FE3D1EF60}"/>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44" name="Freeform: Shape 73">
                <a:extLst>
                  <a:ext uri="{FF2B5EF4-FFF2-40B4-BE49-F238E27FC236}">
                    <a16:creationId xmlns:a16="http://schemas.microsoft.com/office/drawing/2014/main" xmlns="" id="{A04AB201-C475-2D48-9992-6FE257BBCB23}"/>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31" name="Straight Connector 30">
              <a:extLst>
                <a:ext uri="{FF2B5EF4-FFF2-40B4-BE49-F238E27FC236}">
                  <a16:creationId xmlns:a16="http://schemas.microsoft.com/office/drawing/2014/main" xmlns="" id="{E143784E-223B-FA4C-8ECF-2C07C3B450EF}"/>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082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with Subhea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1893888"/>
            <a:ext cx="11091672" cy="1518364"/>
          </a:xfrm>
        </p:spPr>
        <p:txBody>
          <a:bodyPr>
            <a:spAutoFit/>
          </a:bodyPr>
          <a:lstStyle>
            <a:lvl1pPr marL="0" indent="0">
              <a:buFont typeface="Wingdings" panose="05000000000000000000" pitchFamily="2" charset="2"/>
              <a:buNone/>
              <a:defRPr>
                <a:solidFill>
                  <a:schemeClr val="bg1"/>
                </a:solidFill>
              </a:defRPr>
            </a:lvl1pPr>
            <a:lvl2pPr marL="0" indent="0">
              <a:buFont typeface="Wingdings" panose="05000000000000000000" pitchFamily="2" charset="2"/>
              <a:buNone/>
              <a:defRPr>
                <a:solidFill>
                  <a:schemeClr val="bg1"/>
                </a:solidFill>
              </a:defRPr>
            </a:lvl2pPr>
            <a:lvl3pPr marL="0" indent="0">
              <a:buFont typeface="Wingdings" panose="05000000000000000000" pitchFamily="2" charset="2"/>
              <a:buNone/>
              <a:defRPr>
                <a:solidFill>
                  <a:schemeClr val="bg1"/>
                </a:solidFill>
              </a:defRPr>
            </a:lvl3pPr>
            <a:lvl4pPr marL="0" indent="0">
              <a:buFont typeface="Wingdings" panose="05000000000000000000" pitchFamily="2" charset="2"/>
              <a:buNone/>
              <a:defRPr>
                <a:solidFill>
                  <a:schemeClr val="bg1"/>
                </a:solidFill>
              </a:defRPr>
            </a:lvl4pPr>
            <a:lvl5pPr marL="0" indent="0">
              <a:buFont typeface="Wingdings" panose="05000000000000000000" pitchFamily="2" charset="2"/>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547688" y="1013824"/>
            <a:ext cx="11095037" cy="441192"/>
          </a:xfrm>
        </p:spPr>
        <p:txBody>
          <a:bodyPr>
            <a:noAutofit/>
          </a:bodyPr>
          <a:lstStyle>
            <a:lvl1pPr marL="0" indent="0">
              <a:buNone/>
              <a:defRPr sz="2400">
                <a:solidFill>
                  <a:schemeClr val="bg1"/>
                </a:solidFill>
              </a:defRPr>
            </a:lvl1pPr>
          </a:lstStyle>
          <a:p>
            <a:pPr lvl="0"/>
            <a:r>
              <a:rPr lang="en-US" dirty="0"/>
              <a:t>Body Header text</a:t>
            </a:r>
          </a:p>
        </p:txBody>
      </p:sp>
      <p:sp>
        <p:nvSpPr>
          <p:cNvPr id="24" name="Title 1"/>
          <p:cNvSpPr>
            <a:spLocks noGrp="1"/>
          </p:cNvSpPr>
          <p:nvPr>
            <p:ph type="title"/>
          </p:nvPr>
        </p:nvSpPr>
        <p:spPr>
          <a:xfrm>
            <a:off x="546521" y="449302"/>
            <a:ext cx="11091672" cy="553998"/>
          </a:xfrm>
        </p:spPr>
        <p:txBody>
          <a:bodyPr/>
          <a:lstStyle>
            <a:lvl1pPr>
              <a:defRPr>
                <a:solidFill>
                  <a:schemeClr val="bg1"/>
                </a:solidFill>
              </a:defRPr>
            </a:lvl1pPr>
          </a:lstStyle>
          <a:p>
            <a:r>
              <a:rPr lang="en-US"/>
              <a:t>Click to edit Master title style</a:t>
            </a:r>
            <a:endParaRPr lang="en-US" dirty="0"/>
          </a:p>
        </p:txBody>
      </p:sp>
      <p:grpSp>
        <p:nvGrpSpPr>
          <p:cNvPr id="23" name="Group 22">
            <a:extLst>
              <a:ext uri="{FF2B5EF4-FFF2-40B4-BE49-F238E27FC236}">
                <a16:creationId xmlns:a16="http://schemas.microsoft.com/office/drawing/2014/main" xmlns="" id="{7D71B7FA-BB8A-794A-8B3D-74524DC0F1D2}"/>
              </a:ext>
            </a:extLst>
          </p:cNvPr>
          <p:cNvGrpSpPr/>
          <p:nvPr userDrawn="1"/>
        </p:nvGrpSpPr>
        <p:grpSpPr>
          <a:xfrm>
            <a:off x="10554061" y="6345623"/>
            <a:ext cx="1465983" cy="391342"/>
            <a:chOff x="10554061" y="6345623"/>
            <a:chExt cx="1465983" cy="391342"/>
          </a:xfrm>
        </p:grpSpPr>
        <p:grpSp>
          <p:nvGrpSpPr>
            <p:cNvPr id="25" name="Amdocs_Logomark">
              <a:extLst>
                <a:ext uri="{FF2B5EF4-FFF2-40B4-BE49-F238E27FC236}">
                  <a16:creationId xmlns:a16="http://schemas.microsoft.com/office/drawing/2014/main" xmlns="" id="{CB4DC900-9865-CE45-ABB5-043221A5321C}"/>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59" name="Freeform: Shape 6">
                <a:extLst>
                  <a:ext uri="{FF2B5EF4-FFF2-40B4-BE49-F238E27FC236}">
                    <a16:creationId xmlns:a16="http://schemas.microsoft.com/office/drawing/2014/main" xmlns="" id="{84190D52-1F9D-9E4C-AFC9-0661366E077F}"/>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60" name="Freeform: Shape 7">
                <a:extLst>
                  <a:ext uri="{FF2B5EF4-FFF2-40B4-BE49-F238E27FC236}">
                    <a16:creationId xmlns:a16="http://schemas.microsoft.com/office/drawing/2014/main" xmlns="" id="{5C477055-1E64-3B4E-80FC-847DC7A0BC53}"/>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xmlns="" id="{E59B3BC7-EF21-7644-B393-B1F3BE16DC38}"/>
                </a:ext>
              </a:extLst>
            </p:cNvPr>
            <p:cNvGrpSpPr/>
            <p:nvPr userDrawn="1"/>
          </p:nvGrpSpPr>
          <p:grpSpPr>
            <a:xfrm>
              <a:off x="11122366" y="6345623"/>
              <a:ext cx="897678" cy="391342"/>
              <a:chOff x="5599695" y="3904599"/>
              <a:chExt cx="2194943" cy="956884"/>
            </a:xfrm>
            <a:gradFill>
              <a:gsLst>
                <a:gs pos="0">
                  <a:schemeClr val="accent2"/>
                </a:gs>
                <a:gs pos="100000">
                  <a:schemeClr val="accent4"/>
                </a:gs>
              </a:gsLst>
              <a:lin ang="0" scaled="0"/>
            </a:gradFill>
          </p:grpSpPr>
          <p:sp>
            <p:nvSpPr>
              <p:cNvPr id="28" name="Freeform: Shape 61">
                <a:extLst>
                  <a:ext uri="{FF2B5EF4-FFF2-40B4-BE49-F238E27FC236}">
                    <a16:creationId xmlns:a16="http://schemas.microsoft.com/office/drawing/2014/main" xmlns="" id="{2DE24F86-A01C-C249-B5DB-2D9FFFDAA75F}"/>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29" name="Freeform: Shape 62">
                <a:extLst>
                  <a:ext uri="{FF2B5EF4-FFF2-40B4-BE49-F238E27FC236}">
                    <a16:creationId xmlns:a16="http://schemas.microsoft.com/office/drawing/2014/main" xmlns="" id="{2EA1625C-03B2-4642-BD57-5968E11BD92C}"/>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30" name="Freeform: Shape 63">
                <a:extLst>
                  <a:ext uri="{FF2B5EF4-FFF2-40B4-BE49-F238E27FC236}">
                    <a16:creationId xmlns:a16="http://schemas.microsoft.com/office/drawing/2014/main" xmlns="" id="{E643FDA3-5F6E-294B-83E4-5BEFEAA83E20}"/>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49" name="Freeform: Shape 64">
                <a:extLst>
                  <a:ext uri="{FF2B5EF4-FFF2-40B4-BE49-F238E27FC236}">
                    <a16:creationId xmlns:a16="http://schemas.microsoft.com/office/drawing/2014/main" xmlns="" id="{AC36A8F1-04A9-8A4D-A6B3-DE98AB1E7568}"/>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50" name="Freeform: Shape 65">
                <a:extLst>
                  <a:ext uri="{FF2B5EF4-FFF2-40B4-BE49-F238E27FC236}">
                    <a16:creationId xmlns:a16="http://schemas.microsoft.com/office/drawing/2014/main" xmlns="" id="{4DA66685-4DCB-074C-A237-710A5E826AAF}"/>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51" name="Freeform: Shape 66">
                <a:extLst>
                  <a:ext uri="{FF2B5EF4-FFF2-40B4-BE49-F238E27FC236}">
                    <a16:creationId xmlns:a16="http://schemas.microsoft.com/office/drawing/2014/main" xmlns="" id="{A23D884F-C267-7B42-B130-9183B07EA598}"/>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52" name="Freeform: Shape 67">
                <a:extLst>
                  <a:ext uri="{FF2B5EF4-FFF2-40B4-BE49-F238E27FC236}">
                    <a16:creationId xmlns:a16="http://schemas.microsoft.com/office/drawing/2014/main" xmlns="" id="{B3FD8B1F-E99A-9B4E-835C-446E8E815EA1}"/>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53" name="Freeform: Shape 68">
                <a:extLst>
                  <a:ext uri="{FF2B5EF4-FFF2-40B4-BE49-F238E27FC236}">
                    <a16:creationId xmlns:a16="http://schemas.microsoft.com/office/drawing/2014/main" xmlns="" id="{67CEAAB2-BB23-B64D-A55A-26FB2FA1B365}"/>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54" name="Freeform: Shape 69">
                <a:extLst>
                  <a:ext uri="{FF2B5EF4-FFF2-40B4-BE49-F238E27FC236}">
                    <a16:creationId xmlns:a16="http://schemas.microsoft.com/office/drawing/2014/main" xmlns="" id="{A880FD05-576D-E544-A6FE-3650A53BB693}"/>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55" name="Freeform: Shape 70">
                <a:extLst>
                  <a:ext uri="{FF2B5EF4-FFF2-40B4-BE49-F238E27FC236}">
                    <a16:creationId xmlns:a16="http://schemas.microsoft.com/office/drawing/2014/main" xmlns="" id="{C3618C59-B10C-F84E-874A-360883B28A0C}"/>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56" name="Freeform: Shape 71">
                <a:extLst>
                  <a:ext uri="{FF2B5EF4-FFF2-40B4-BE49-F238E27FC236}">
                    <a16:creationId xmlns:a16="http://schemas.microsoft.com/office/drawing/2014/main" xmlns="" id="{4491C5AC-D074-E447-B76F-E8452AE9A1ED}"/>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57" name="Freeform: Shape 72">
                <a:extLst>
                  <a:ext uri="{FF2B5EF4-FFF2-40B4-BE49-F238E27FC236}">
                    <a16:creationId xmlns:a16="http://schemas.microsoft.com/office/drawing/2014/main" xmlns="" id="{C0EA9147-365B-5747-92D9-A6AE1F107BC5}"/>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58" name="Freeform: Shape 73">
                <a:extLst>
                  <a:ext uri="{FF2B5EF4-FFF2-40B4-BE49-F238E27FC236}">
                    <a16:creationId xmlns:a16="http://schemas.microsoft.com/office/drawing/2014/main" xmlns="" id="{571680A5-CE81-7348-8AF3-5D509C983432}"/>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27" name="Straight Connector 26">
              <a:extLst>
                <a:ext uri="{FF2B5EF4-FFF2-40B4-BE49-F238E27FC236}">
                  <a16:creationId xmlns:a16="http://schemas.microsoft.com/office/drawing/2014/main" xmlns="" id="{3F263BE5-1CF2-004C-8D4B-420917FA6466}"/>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157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with Subhea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1893888"/>
            <a:ext cx="11091672" cy="1518364"/>
          </a:xfrm>
        </p:spPr>
        <p:txBody>
          <a:bodyPr>
            <a:spAutoFit/>
          </a:bodyPr>
          <a:lstStyle>
            <a:lvl1pPr marL="0" indent="0">
              <a:buFont typeface="Wingdings" panose="05000000000000000000" pitchFamily="2" charset="2"/>
              <a:buNone/>
              <a:defRPr>
                <a:solidFill>
                  <a:schemeClr val="bg1"/>
                </a:solidFill>
              </a:defRPr>
            </a:lvl1pPr>
            <a:lvl2pPr marL="0" indent="0">
              <a:buFont typeface="Wingdings" panose="05000000000000000000" pitchFamily="2" charset="2"/>
              <a:buNone/>
              <a:defRPr>
                <a:solidFill>
                  <a:schemeClr val="bg1"/>
                </a:solidFill>
              </a:defRPr>
            </a:lvl2pPr>
            <a:lvl3pPr marL="0" indent="0">
              <a:buFont typeface="Wingdings" panose="05000000000000000000" pitchFamily="2" charset="2"/>
              <a:buNone/>
              <a:defRPr>
                <a:solidFill>
                  <a:schemeClr val="bg1"/>
                </a:solidFill>
              </a:defRPr>
            </a:lvl3pPr>
            <a:lvl4pPr marL="0" indent="0">
              <a:buFont typeface="Wingdings" panose="05000000000000000000" pitchFamily="2" charset="2"/>
              <a:buNone/>
              <a:defRPr>
                <a:solidFill>
                  <a:schemeClr val="bg1"/>
                </a:solidFill>
              </a:defRPr>
            </a:lvl4pPr>
            <a:lvl5pPr marL="0" indent="0">
              <a:buFont typeface="Wingdings" panose="05000000000000000000" pitchFamily="2" charset="2"/>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547688" y="1013824"/>
            <a:ext cx="11095037" cy="441192"/>
          </a:xfrm>
        </p:spPr>
        <p:txBody>
          <a:bodyPr>
            <a:noAutofit/>
          </a:bodyPr>
          <a:lstStyle>
            <a:lvl1pPr marL="0" indent="0">
              <a:buNone/>
              <a:defRPr sz="2400">
                <a:solidFill>
                  <a:schemeClr val="bg1"/>
                </a:solidFill>
              </a:defRPr>
            </a:lvl1pPr>
          </a:lstStyle>
          <a:p>
            <a:pPr lvl="0"/>
            <a:r>
              <a:rPr lang="en-US" dirty="0"/>
              <a:t>Body Header text</a:t>
            </a:r>
          </a:p>
        </p:txBody>
      </p:sp>
      <p:sp>
        <p:nvSpPr>
          <p:cNvPr id="24" name="Title 1"/>
          <p:cNvSpPr>
            <a:spLocks noGrp="1"/>
          </p:cNvSpPr>
          <p:nvPr>
            <p:ph type="title"/>
          </p:nvPr>
        </p:nvSpPr>
        <p:spPr>
          <a:xfrm>
            <a:off x="546521" y="449302"/>
            <a:ext cx="11091672" cy="553998"/>
          </a:xfrm>
        </p:spPr>
        <p:txBody>
          <a:bodyPr/>
          <a:lstStyle>
            <a:lvl1pPr>
              <a:defRPr>
                <a:gradFill>
                  <a:gsLst>
                    <a:gs pos="100000">
                      <a:schemeClr val="accent4"/>
                    </a:gs>
                    <a:gs pos="0">
                      <a:schemeClr val="accent2"/>
                    </a:gs>
                  </a:gsLst>
                  <a:lin ang="0" scaled="0"/>
                </a:gradFill>
              </a:defRPr>
            </a:lvl1pPr>
          </a:lstStyle>
          <a:p>
            <a:r>
              <a:rPr lang="en-US"/>
              <a:t>Click to edit Master title style</a:t>
            </a:r>
            <a:endParaRPr lang="en-US" dirty="0"/>
          </a:p>
        </p:txBody>
      </p:sp>
      <p:pic>
        <p:nvPicPr>
          <p:cNvPr id="23" name="Picture 22" descr="A picture containing night sky&#10;&#10;Description automatically generated">
            <a:extLst>
              <a:ext uri="{FF2B5EF4-FFF2-40B4-BE49-F238E27FC236}">
                <a16:creationId xmlns:a16="http://schemas.microsoft.com/office/drawing/2014/main" xmlns="" id="{1CDCB42E-0129-4F8C-BD3C-094513FEB6E9}"/>
              </a:ext>
            </a:extLst>
          </p:cNvPr>
          <p:cNvPicPr>
            <a:picLocks noChangeAspect="1"/>
          </p:cNvPicPr>
          <p:nvPr userDrawn="1"/>
        </p:nvPicPr>
        <p:blipFill rotWithShape="1">
          <a:blip r:embed="rId2"/>
          <a:srcRect t="45382" r="63459"/>
          <a:stretch/>
        </p:blipFill>
        <p:spPr>
          <a:xfrm flipH="1" flipV="1">
            <a:off x="8043282" y="-348842"/>
            <a:ext cx="4491618" cy="3777842"/>
          </a:xfrm>
          <a:prstGeom prst="rect">
            <a:avLst/>
          </a:prstGeom>
        </p:spPr>
      </p:pic>
      <p:grpSp>
        <p:nvGrpSpPr>
          <p:cNvPr id="25" name="Group 24">
            <a:extLst>
              <a:ext uri="{FF2B5EF4-FFF2-40B4-BE49-F238E27FC236}">
                <a16:creationId xmlns:a16="http://schemas.microsoft.com/office/drawing/2014/main" xmlns="" id="{287D5D07-5604-4B0F-8BF1-B04B0CED0B86}"/>
              </a:ext>
            </a:extLst>
          </p:cNvPr>
          <p:cNvGrpSpPr/>
          <p:nvPr userDrawn="1"/>
        </p:nvGrpSpPr>
        <p:grpSpPr>
          <a:xfrm flipH="1">
            <a:off x="7906886" y="-1122066"/>
            <a:ext cx="6648733" cy="9102608"/>
            <a:chOff x="-2361718" y="-1122066"/>
            <a:chExt cx="6648733" cy="9102608"/>
          </a:xfrm>
          <a:solidFill>
            <a:srgbClr val="E6E6E6"/>
          </a:solidFill>
        </p:grpSpPr>
        <p:sp>
          <p:nvSpPr>
            <p:cNvPr id="26" name="Rectangle 25">
              <a:extLst>
                <a:ext uri="{FF2B5EF4-FFF2-40B4-BE49-F238E27FC236}">
                  <a16:creationId xmlns:a16="http://schemas.microsoft.com/office/drawing/2014/main" xmlns="" id="{93778A86-DEB2-49B2-8041-E66278016899}"/>
                </a:ext>
              </a:extLst>
            </p:cNvPr>
            <p:cNvSpPr/>
            <p:nvPr userDrawn="1"/>
          </p:nvSpPr>
          <p:spPr>
            <a:xfrm>
              <a:off x="-2354946" y="-1122066"/>
              <a:ext cx="6641961" cy="1122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err="1"/>
            </a:p>
          </p:txBody>
        </p:sp>
        <p:sp>
          <p:nvSpPr>
            <p:cNvPr id="27" name="Rectangle 26">
              <a:extLst>
                <a:ext uri="{FF2B5EF4-FFF2-40B4-BE49-F238E27FC236}">
                  <a16:creationId xmlns:a16="http://schemas.microsoft.com/office/drawing/2014/main" xmlns="" id="{EACECC08-4A02-40B0-AC44-9AED1EF3A6BA}"/>
                </a:ext>
              </a:extLst>
            </p:cNvPr>
            <p:cNvSpPr/>
            <p:nvPr userDrawn="1"/>
          </p:nvSpPr>
          <p:spPr>
            <a:xfrm>
              <a:off x="-2354947" y="-1"/>
              <a:ext cx="2354949" cy="7048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err="1"/>
            </a:p>
          </p:txBody>
        </p:sp>
        <p:sp>
          <p:nvSpPr>
            <p:cNvPr id="28" name="Rectangle 27">
              <a:extLst>
                <a:ext uri="{FF2B5EF4-FFF2-40B4-BE49-F238E27FC236}">
                  <a16:creationId xmlns:a16="http://schemas.microsoft.com/office/drawing/2014/main" xmlns="" id="{1847FA1E-B14C-493E-879F-685CBCF6D43B}"/>
                </a:ext>
              </a:extLst>
            </p:cNvPr>
            <p:cNvSpPr/>
            <p:nvPr userDrawn="1"/>
          </p:nvSpPr>
          <p:spPr>
            <a:xfrm>
              <a:off x="-2361718" y="6858477"/>
              <a:ext cx="6648732" cy="1122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err="1"/>
            </a:p>
          </p:txBody>
        </p:sp>
      </p:grpSp>
      <p:grpSp>
        <p:nvGrpSpPr>
          <p:cNvPr id="29" name="Group 28">
            <a:extLst>
              <a:ext uri="{FF2B5EF4-FFF2-40B4-BE49-F238E27FC236}">
                <a16:creationId xmlns:a16="http://schemas.microsoft.com/office/drawing/2014/main" xmlns="" id="{C19BF0EE-8A3E-7E4B-92AD-F4B3E7298B5F}"/>
              </a:ext>
            </a:extLst>
          </p:cNvPr>
          <p:cNvGrpSpPr/>
          <p:nvPr userDrawn="1"/>
        </p:nvGrpSpPr>
        <p:grpSpPr>
          <a:xfrm>
            <a:off x="10554061" y="6345623"/>
            <a:ext cx="1465983" cy="391342"/>
            <a:chOff x="10554061" y="6345623"/>
            <a:chExt cx="1465983" cy="391342"/>
          </a:xfrm>
        </p:grpSpPr>
        <p:grpSp>
          <p:nvGrpSpPr>
            <p:cNvPr id="30" name="Amdocs_Logomark">
              <a:extLst>
                <a:ext uri="{FF2B5EF4-FFF2-40B4-BE49-F238E27FC236}">
                  <a16:creationId xmlns:a16="http://schemas.microsoft.com/office/drawing/2014/main" xmlns="" id="{48F1ECD3-79D5-0C4C-8687-54310711E111}"/>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64" name="Freeform: Shape 6">
                <a:extLst>
                  <a:ext uri="{FF2B5EF4-FFF2-40B4-BE49-F238E27FC236}">
                    <a16:creationId xmlns:a16="http://schemas.microsoft.com/office/drawing/2014/main" xmlns="" id="{6C147DF3-1E64-4A40-8C5B-465E9E0CF54D}"/>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65" name="Freeform: Shape 7">
                <a:extLst>
                  <a:ext uri="{FF2B5EF4-FFF2-40B4-BE49-F238E27FC236}">
                    <a16:creationId xmlns:a16="http://schemas.microsoft.com/office/drawing/2014/main" xmlns="" id="{7BD17E50-ACDC-2545-AB78-65D3187DAABF}"/>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xmlns="" id="{A1AD4B10-DE50-E247-9354-EF175A484547}"/>
                </a:ext>
              </a:extLst>
            </p:cNvPr>
            <p:cNvGrpSpPr/>
            <p:nvPr userDrawn="1"/>
          </p:nvGrpSpPr>
          <p:grpSpPr>
            <a:xfrm>
              <a:off x="11122366" y="6345623"/>
              <a:ext cx="897678" cy="391342"/>
              <a:chOff x="5599695" y="3904599"/>
              <a:chExt cx="2194943" cy="956884"/>
            </a:xfrm>
            <a:gradFill>
              <a:gsLst>
                <a:gs pos="0">
                  <a:schemeClr val="accent2"/>
                </a:gs>
                <a:gs pos="100000">
                  <a:schemeClr val="accent4"/>
                </a:gs>
              </a:gsLst>
              <a:lin ang="0" scaled="0"/>
            </a:gradFill>
          </p:grpSpPr>
          <p:sp>
            <p:nvSpPr>
              <p:cNvPr id="51" name="Freeform: Shape 61">
                <a:extLst>
                  <a:ext uri="{FF2B5EF4-FFF2-40B4-BE49-F238E27FC236}">
                    <a16:creationId xmlns:a16="http://schemas.microsoft.com/office/drawing/2014/main" xmlns="" id="{ED3ACD4E-7F24-1040-BF8D-F1401E72805B}"/>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52" name="Freeform: Shape 62">
                <a:extLst>
                  <a:ext uri="{FF2B5EF4-FFF2-40B4-BE49-F238E27FC236}">
                    <a16:creationId xmlns:a16="http://schemas.microsoft.com/office/drawing/2014/main" xmlns="" id="{51C9E412-EB2D-224D-A001-C35718430859}"/>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53" name="Freeform: Shape 63">
                <a:extLst>
                  <a:ext uri="{FF2B5EF4-FFF2-40B4-BE49-F238E27FC236}">
                    <a16:creationId xmlns:a16="http://schemas.microsoft.com/office/drawing/2014/main" xmlns="" id="{6EB87633-5ADC-A24A-84D2-B940D9CB36F1}"/>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54" name="Freeform: Shape 64">
                <a:extLst>
                  <a:ext uri="{FF2B5EF4-FFF2-40B4-BE49-F238E27FC236}">
                    <a16:creationId xmlns:a16="http://schemas.microsoft.com/office/drawing/2014/main" xmlns="" id="{575E01CA-B41B-2E4E-96CE-B0D5A1BBA565}"/>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55" name="Freeform: Shape 65">
                <a:extLst>
                  <a:ext uri="{FF2B5EF4-FFF2-40B4-BE49-F238E27FC236}">
                    <a16:creationId xmlns:a16="http://schemas.microsoft.com/office/drawing/2014/main" xmlns="" id="{143858AA-A801-384B-AD0A-5B7F988DE563}"/>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56" name="Freeform: Shape 66">
                <a:extLst>
                  <a:ext uri="{FF2B5EF4-FFF2-40B4-BE49-F238E27FC236}">
                    <a16:creationId xmlns:a16="http://schemas.microsoft.com/office/drawing/2014/main" xmlns="" id="{B3781E63-60F9-5F4F-99CC-C151E46A9D9A}"/>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57" name="Freeform: Shape 67">
                <a:extLst>
                  <a:ext uri="{FF2B5EF4-FFF2-40B4-BE49-F238E27FC236}">
                    <a16:creationId xmlns:a16="http://schemas.microsoft.com/office/drawing/2014/main" xmlns="" id="{E00A934E-A7A9-D449-AFEC-23C6D63F466A}"/>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58" name="Freeform: Shape 68">
                <a:extLst>
                  <a:ext uri="{FF2B5EF4-FFF2-40B4-BE49-F238E27FC236}">
                    <a16:creationId xmlns:a16="http://schemas.microsoft.com/office/drawing/2014/main" xmlns="" id="{D0AB8C96-242B-7E4C-8FE3-AF33110817F6}"/>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59" name="Freeform: Shape 69">
                <a:extLst>
                  <a:ext uri="{FF2B5EF4-FFF2-40B4-BE49-F238E27FC236}">
                    <a16:creationId xmlns:a16="http://schemas.microsoft.com/office/drawing/2014/main" xmlns="" id="{38C7445D-DFDE-2944-8EA4-1881C2658352}"/>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60" name="Freeform: Shape 70">
                <a:extLst>
                  <a:ext uri="{FF2B5EF4-FFF2-40B4-BE49-F238E27FC236}">
                    <a16:creationId xmlns:a16="http://schemas.microsoft.com/office/drawing/2014/main" xmlns="" id="{D75F379D-A2AC-9740-A0A5-C45F6AFCE04B}"/>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61" name="Freeform: Shape 71">
                <a:extLst>
                  <a:ext uri="{FF2B5EF4-FFF2-40B4-BE49-F238E27FC236}">
                    <a16:creationId xmlns:a16="http://schemas.microsoft.com/office/drawing/2014/main" xmlns="" id="{A347C491-BDF3-3449-AE52-5A23F69EDF3C}"/>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62" name="Freeform: Shape 72">
                <a:extLst>
                  <a:ext uri="{FF2B5EF4-FFF2-40B4-BE49-F238E27FC236}">
                    <a16:creationId xmlns:a16="http://schemas.microsoft.com/office/drawing/2014/main" xmlns="" id="{662BC2A2-8D8F-A740-9556-885FCAEFDA34}"/>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63" name="Freeform: Shape 73">
                <a:extLst>
                  <a:ext uri="{FF2B5EF4-FFF2-40B4-BE49-F238E27FC236}">
                    <a16:creationId xmlns:a16="http://schemas.microsoft.com/office/drawing/2014/main" xmlns="" id="{085BDF02-DFF4-1748-A7FB-91272A5ACFA2}"/>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50" name="Straight Connector 49">
              <a:extLst>
                <a:ext uri="{FF2B5EF4-FFF2-40B4-BE49-F238E27FC236}">
                  <a16:creationId xmlns:a16="http://schemas.microsoft.com/office/drawing/2014/main" xmlns="" id="{19300FAB-906F-E047-A0DA-DF759116AB35}"/>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391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6_Utlity 2">
    <p:bg>
      <p:bgPr>
        <a:solidFill>
          <a:schemeClr val="tx1"/>
        </a:solidFill>
        <a:effectLst/>
      </p:bgPr>
    </p:bg>
    <p:spTree>
      <p:nvGrpSpPr>
        <p:cNvPr id="1" name=""/>
        <p:cNvGrpSpPr/>
        <p:nvPr/>
      </p:nvGrpSpPr>
      <p:grpSpPr>
        <a:xfrm>
          <a:off x="0" y="0"/>
          <a:ext cx="0" cy="0"/>
          <a:chOff x="0" y="0"/>
          <a:chExt cx="0" cy="0"/>
        </a:xfrm>
      </p:grpSpPr>
      <p:pic>
        <p:nvPicPr>
          <p:cNvPr id="32" name="Picture 31" descr="A picture containing person, indoor, wall, person&#10;&#10;Description automatically generated">
            <a:extLst>
              <a:ext uri="{FF2B5EF4-FFF2-40B4-BE49-F238E27FC236}">
                <a16:creationId xmlns:a16="http://schemas.microsoft.com/office/drawing/2014/main" xmlns="" id="{BE8561A7-5513-4796-84A5-9B2E51F027C3}"/>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546"/>
          <a:stretch/>
        </p:blipFill>
        <p:spPr>
          <a:xfrm>
            <a:off x="1953811" y="0"/>
            <a:ext cx="10247714" cy="6858000"/>
          </a:xfrm>
          <a:prstGeom prst="rect">
            <a:avLst/>
          </a:prstGeom>
        </p:spPr>
      </p:pic>
      <p:sp>
        <p:nvSpPr>
          <p:cNvPr id="22" name="Freeform 53">
            <a:extLst>
              <a:ext uri="{FF2B5EF4-FFF2-40B4-BE49-F238E27FC236}">
                <a16:creationId xmlns:a16="http://schemas.microsoft.com/office/drawing/2014/main" xmlns="" id="{D47FD49B-8ED0-4503-8370-6CF65B709867}"/>
              </a:ext>
            </a:extLst>
          </p:cNvPr>
          <p:cNvSpPr>
            <a:spLocks/>
          </p:cNvSpPr>
          <p:nvPr userDrawn="1"/>
        </p:nvSpPr>
        <p:spPr bwMode="auto">
          <a:xfrm>
            <a:off x="4389798" y="550921"/>
            <a:ext cx="2268043" cy="5735578"/>
          </a:xfrm>
          <a:custGeom>
            <a:avLst/>
            <a:gdLst>
              <a:gd name="T0" fmla="*/ 1403 w 1403"/>
              <a:gd name="T1" fmla="*/ 3548 h 3548"/>
              <a:gd name="T2" fmla="*/ 0 w 1403"/>
              <a:gd name="T3" fmla="*/ 3548 h 3548"/>
              <a:gd name="T4" fmla="*/ 0 w 1403"/>
              <a:gd name="T5" fmla="*/ 0 h 3548"/>
              <a:gd name="T6" fmla="*/ 377 w 1403"/>
              <a:gd name="T7" fmla="*/ 0 h 3548"/>
              <a:gd name="T8" fmla="*/ 1403 w 1403"/>
              <a:gd name="T9" fmla="*/ 3548 h 3548"/>
            </a:gdLst>
            <a:ahLst/>
            <a:cxnLst>
              <a:cxn ang="0">
                <a:pos x="T0" y="T1"/>
              </a:cxn>
              <a:cxn ang="0">
                <a:pos x="T2" y="T3"/>
              </a:cxn>
              <a:cxn ang="0">
                <a:pos x="T4" y="T5"/>
              </a:cxn>
              <a:cxn ang="0">
                <a:pos x="T6" y="T7"/>
              </a:cxn>
              <a:cxn ang="0">
                <a:pos x="T8" y="T9"/>
              </a:cxn>
            </a:cxnLst>
            <a:rect l="0" t="0" r="r" b="b"/>
            <a:pathLst>
              <a:path w="1403" h="3548">
                <a:moveTo>
                  <a:pt x="1403" y="3548"/>
                </a:moveTo>
                <a:lnTo>
                  <a:pt x="0" y="3548"/>
                </a:lnTo>
                <a:lnTo>
                  <a:pt x="0" y="0"/>
                </a:lnTo>
                <a:lnTo>
                  <a:pt x="377" y="0"/>
                </a:lnTo>
                <a:lnTo>
                  <a:pt x="1403" y="35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3">
            <a:extLst>
              <a:ext uri="{FF2B5EF4-FFF2-40B4-BE49-F238E27FC236}">
                <a16:creationId xmlns:a16="http://schemas.microsoft.com/office/drawing/2014/main" xmlns="" id="{DCCE789B-5FFB-473B-A954-64EFCE55D79C}"/>
              </a:ext>
            </a:extLst>
          </p:cNvPr>
          <p:cNvSpPr>
            <a:spLocks/>
          </p:cNvSpPr>
          <p:nvPr userDrawn="1"/>
        </p:nvSpPr>
        <p:spPr bwMode="auto">
          <a:xfrm>
            <a:off x="4389798" y="550921"/>
            <a:ext cx="2268043" cy="5735578"/>
          </a:xfrm>
          <a:custGeom>
            <a:avLst/>
            <a:gdLst>
              <a:gd name="T0" fmla="*/ 1403 w 1403"/>
              <a:gd name="T1" fmla="*/ 3548 h 3548"/>
              <a:gd name="T2" fmla="*/ 0 w 1403"/>
              <a:gd name="T3" fmla="*/ 3548 h 3548"/>
              <a:gd name="T4" fmla="*/ 0 w 1403"/>
              <a:gd name="T5" fmla="*/ 0 h 3548"/>
              <a:gd name="T6" fmla="*/ 377 w 1403"/>
              <a:gd name="T7" fmla="*/ 0 h 3548"/>
              <a:gd name="T8" fmla="*/ 1403 w 1403"/>
              <a:gd name="T9" fmla="*/ 3548 h 3548"/>
            </a:gdLst>
            <a:ahLst/>
            <a:cxnLst>
              <a:cxn ang="0">
                <a:pos x="T0" y="T1"/>
              </a:cxn>
              <a:cxn ang="0">
                <a:pos x="T2" y="T3"/>
              </a:cxn>
              <a:cxn ang="0">
                <a:pos x="T4" y="T5"/>
              </a:cxn>
              <a:cxn ang="0">
                <a:pos x="T6" y="T7"/>
              </a:cxn>
              <a:cxn ang="0">
                <a:pos x="T8" y="T9"/>
              </a:cxn>
            </a:cxnLst>
            <a:rect l="0" t="0" r="r" b="b"/>
            <a:pathLst>
              <a:path w="1403" h="3548">
                <a:moveTo>
                  <a:pt x="1403" y="3548"/>
                </a:moveTo>
                <a:lnTo>
                  <a:pt x="0" y="3548"/>
                </a:lnTo>
                <a:lnTo>
                  <a:pt x="0" y="0"/>
                </a:lnTo>
                <a:lnTo>
                  <a:pt x="377" y="0"/>
                </a:lnTo>
                <a:lnTo>
                  <a:pt x="1403" y="35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5" name="Straight Connector 24" hidden="1">
            <a:extLst>
              <a:ext uri="{FF2B5EF4-FFF2-40B4-BE49-F238E27FC236}">
                <a16:creationId xmlns:a16="http://schemas.microsoft.com/office/drawing/2014/main" xmlns="" id="{F46F29C4-790A-7047-AD02-28FDB9FC86FD}"/>
              </a:ext>
            </a:extLst>
          </p:cNvPr>
          <p:cNvCxnSpPr>
            <a:cxnSpLocks/>
          </p:cNvCxnSpPr>
          <p:nvPr userDrawn="1"/>
        </p:nvCxnSpPr>
        <p:spPr>
          <a:xfrm>
            <a:off x="664371" y="2706863"/>
            <a:ext cx="2851338" cy="0"/>
          </a:xfrm>
          <a:prstGeom prst="line">
            <a:avLst/>
          </a:prstGeom>
          <a:ln w="19050">
            <a:gradFill flip="none" rotWithShape="1">
              <a:gsLst>
                <a:gs pos="0">
                  <a:schemeClr val="accent2"/>
                </a:gs>
                <a:gs pos="48000">
                  <a:schemeClr val="accent4"/>
                </a:gs>
                <a:gs pos="100000">
                  <a:schemeClr val="tx1">
                    <a:lumMod val="85000"/>
                    <a:lumOff val="1500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xmlns="" id="{540441DB-E403-0440-B10C-C6C28D994742}"/>
              </a:ext>
            </a:extLst>
          </p:cNvPr>
          <p:cNvSpPr>
            <a:spLocks noGrp="1"/>
          </p:cNvSpPr>
          <p:nvPr>
            <p:ph type="body" sz="quarter" idx="10" hasCustomPrompt="1"/>
          </p:nvPr>
        </p:nvSpPr>
        <p:spPr>
          <a:xfrm>
            <a:off x="664371" y="3439202"/>
            <a:ext cx="5517354" cy="719138"/>
          </a:xfrm>
        </p:spPr>
        <p:txBody>
          <a:bodyPr>
            <a:noAutofit/>
          </a:bodyPr>
          <a:lstStyle>
            <a:lvl1pPr marL="0" indent="0">
              <a:lnSpc>
                <a:spcPct val="100000"/>
              </a:lnSpc>
              <a:buNone/>
              <a:defRPr sz="2000" b="1">
                <a:solidFill>
                  <a:schemeClr val="bg1"/>
                </a:solidFill>
              </a:defRPr>
            </a:lvl1pPr>
          </a:lstStyle>
          <a:p>
            <a:pPr lvl="0"/>
            <a:r>
              <a:rPr lang="en-US" dirty="0"/>
              <a:t>Body header text</a:t>
            </a:r>
          </a:p>
        </p:txBody>
      </p:sp>
      <p:sp>
        <p:nvSpPr>
          <p:cNvPr id="31" name="Title 1">
            <a:extLst>
              <a:ext uri="{FF2B5EF4-FFF2-40B4-BE49-F238E27FC236}">
                <a16:creationId xmlns:a16="http://schemas.microsoft.com/office/drawing/2014/main" xmlns="" id="{85B92939-4836-7749-97F2-B653BCEA3D69}"/>
              </a:ext>
            </a:extLst>
          </p:cNvPr>
          <p:cNvSpPr>
            <a:spLocks noGrp="1"/>
          </p:cNvSpPr>
          <p:nvPr>
            <p:ph type="title" hasCustomPrompt="1"/>
          </p:nvPr>
        </p:nvSpPr>
        <p:spPr>
          <a:xfrm>
            <a:off x="664371" y="2795074"/>
            <a:ext cx="5517354" cy="615553"/>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a:ln>
                  <a:noFill/>
                </a:ln>
                <a:solidFill>
                  <a:schemeClr val="bg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DIVIDER SLIDE</a:t>
            </a:r>
          </a:p>
        </p:txBody>
      </p:sp>
      <p:sp>
        <p:nvSpPr>
          <p:cNvPr id="19" name="Footer Placeholder 3">
            <a:extLst>
              <a:ext uri="{FF2B5EF4-FFF2-40B4-BE49-F238E27FC236}">
                <a16:creationId xmlns:a16="http://schemas.microsoft.com/office/drawing/2014/main" xmlns="" id="{B113D2ED-7A45-479E-AC57-D3745A271F26}"/>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2">
                    <a:lumMod val="50000"/>
                    <a:lumOff val="50000"/>
                  </a:schemeClr>
                </a:solidFill>
              </a:rPr>
              <a:t>‹#›</a:t>
            </a:fld>
            <a:endParaRPr lang="en-US" sz="1200" dirty="0">
              <a:solidFill>
                <a:schemeClr val="tx2">
                  <a:lumMod val="50000"/>
                  <a:lumOff val="50000"/>
                </a:schemeClr>
              </a:solidFill>
            </a:endParaRPr>
          </a:p>
        </p:txBody>
      </p:sp>
      <p:grpSp>
        <p:nvGrpSpPr>
          <p:cNvPr id="37" name="Group 36">
            <a:extLst>
              <a:ext uri="{FF2B5EF4-FFF2-40B4-BE49-F238E27FC236}">
                <a16:creationId xmlns:a16="http://schemas.microsoft.com/office/drawing/2014/main" xmlns="" id="{17E02FEE-C53D-EA41-A13A-089A607B5E6B}"/>
              </a:ext>
            </a:extLst>
          </p:cNvPr>
          <p:cNvGrpSpPr/>
          <p:nvPr userDrawn="1"/>
        </p:nvGrpSpPr>
        <p:grpSpPr>
          <a:xfrm>
            <a:off x="10554061" y="6345623"/>
            <a:ext cx="1465983" cy="391342"/>
            <a:chOff x="10554061" y="6345623"/>
            <a:chExt cx="1465983" cy="391342"/>
          </a:xfrm>
        </p:grpSpPr>
        <p:grpSp>
          <p:nvGrpSpPr>
            <p:cNvPr id="47" name="Amdocs_Logomark">
              <a:extLst>
                <a:ext uri="{FF2B5EF4-FFF2-40B4-BE49-F238E27FC236}">
                  <a16:creationId xmlns:a16="http://schemas.microsoft.com/office/drawing/2014/main" xmlns="" id="{5309E15C-4442-AB43-81C2-802546C32D83}"/>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63" name="Freeform: Shape 6">
                <a:extLst>
                  <a:ext uri="{FF2B5EF4-FFF2-40B4-BE49-F238E27FC236}">
                    <a16:creationId xmlns:a16="http://schemas.microsoft.com/office/drawing/2014/main" xmlns="" id="{E60F12CF-723D-3A4F-A4A0-8911B430D3C3}"/>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64" name="Freeform: Shape 7">
                <a:extLst>
                  <a:ext uri="{FF2B5EF4-FFF2-40B4-BE49-F238E27FC236}">
                    <a16:creationId xmlns:a16="http://schemas.microsoft.com/office/drawing/2014/main" xmlns="" id="{7BC19F7C-EB21-1D44-BEBF-F9E78AD9994C}"/>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48" name="Group 47">
              <a:extLst>
                <a:ext uri="{FF2B5EF4-FFF2-40B4-BE49-F238E27FC236}">
                  <a16:creationId xmlns:a16="http://schemas.microsoft.com/office/drawing/2014/main" xmlns="" id="{1A7A5C62-F843-A746-B640-2A4CECC533EE}"/>
                </a:ext>
              </a:extLst>
            </p:cNvPr>
            <p:cNvGrpSpPr/>
            <p:nvPr userDrawn="1"/>
          </p:nvGrpSpPr>
          <p:grpSpPr>
            <a:xfrm>
              <a:off x="11122366" y="6345623"/>
              <a:ext cx="897678" cy="391342"/>
              <a:chOff x="5599695" y="3904599"/>
              <a:chExt cx="2194943" cy="956884"/>
            </a:xfrm>
            <a:solidFill>
              <a:schemeClr val="bg1"/>
            </a:solidFill>
          </p:grpSpPr>
          <p:sp>
            <p:nvSpPr>
              <p:cNvPr id="50" name="Freeform: Shape 20">
                <a:extLst>
                  <a:ext uri="{FF2B5EF4-FFF2-40B4-BE49-F238E27FC236}">
                    <a16:creationId xmlns:a16="http://schemas.microsoft.com/office/drawing/2014/main" xmlns="" id="{3E6002A1-ED05-D54A-900D-D7362DAAAEE9}"/>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51" name="Freeform: Shape 21">
                <a:extLst>
                  <a:ext uri="{FF2B5EF4-FFF2-40B4-BE49-F238E27FC236}">
                    <a16:creationId xmlns:a16="http://schemas.microsoft.com/office/drawing/2014/main" xmlns="" id="{5E505C92-868D-374A-AA71-55841411AA5A}"/>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52" name="Freeform: Shape 22">
                <a:extLst>
                  <a:ext uri="{FF2B5EF4-FFF2-40B4-BE49-F238E27FC236}">
                    <a16:creationId xmlns:a16="http://schemas.microsoft.com/office/drawing/2014/main" xmlns="" id="{7A48FC2F-C54A-F649-AA60-52C1A8F63E20}"/>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53" name="Freeform: Shape 23">
                <a:extLst>
                  <a:ext uri="{FF2B5EF4-FFF2-40B4-BE49-F238E27FC236}">
                    <a16:creationId xmlns:a16="http://schemas.microsoft.com/office/drawing/2014/main" xmlns="" id="{D55B0E17-62C9-CD4B-BF04-44CAA1522407}"/>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54" name="Freeform: Shape 24">
                <a:extLst>
                  <a:ext uri="{FF2B5EF4-FFF2-40B4-BE49-F238E27FC236}">
                    <a16:creationId xmlns:a16="http://schemas.microsoft.com/office/drawing/2014/main" xmlns="" id="{33A9893A-2E7F-6240-B401-D71B19C5480A}"/>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55" name="Freeform: Shape 25">
                <a:extLst>
                  <a:ext uri="{FF2B5EF4-FFF2-40B4-BE49-F238E27FC236}">
                    <a16:creationId xmlns:a16="http://schemas.microsoft.com/office/drawing/2014/main" xmlns="" id="{82D21B6D-4E04-874F-9DB3-E6FC30EDD2D0}"/>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56" name="Freeform: Shape 26">
                <a:extLst>
                  <a:ext uri="{FF2B5EF4-FFF2-40B4-BE49-F238E27FC236}">
                    <a16:creationId xmlns:a16="http://schemas.microsoft.com/office/drawing/2014/main" xmlns="" id="{4B4578FE-F94D-A24E-A32A-35064D556A33}"/>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57" name="Freeform: Shape 27">
                <a:extLst>
                  <a:ext uri="{FF2B5EF4-FFF2-40B4-BE49-F238E27FC236}">
                    <a16:creationId xmlns:a16="http://schemas.microsoft.com/office/drawing/2014/main" xmlns="" id="{297ED885-13AE-614E-A1F7-EAA6DD25873C}"/>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58" name="Freeform: Shape 28">
                <a:extLst>
                  <a:ext uri="{FF2B5EF4-FFF2-40B4-BE49-F238E27FC236}">
                    <a16:creationId xmlns:a16="http://schemas.microsoft.com/office/drawing/2014/main" xmlns="" id="{AE82EE0C-A387-E246-A274-BCF23A0F1BFF}"/>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59" name="Freeform: Shape 29">
                <a:extLst>
                  <a:ext uri="{FF2B5EF4-FFF2-40B4-BE49-F238E27FC236}">
                    <a16:creationId xmlns:a16="http://schemas.microsoft.com/office/drawing/2014/main" xmlns="" id="{3F24513D-0EE6-A143-99D5-86826935CEC1}"/>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60" name="Freeform: Shape 30">
                <a:extLst>
                  <a:ext uri="{FF2B5EF4-FFF2-40B4-BE49-F238E27FC236}">
                    <a16:creationId xmlns:a16="http://schemas.microsoft.com/office/drawing/2014/main" xmlns="" id="{AF314A87-6152-EA4F-B593-A5B210B1E4E0}"/>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61" name="Freeform: Shape 31">
                <a:extLst>
                  <a:ext uri="{FF2B5EF4-FFF2-40B4-BE49-F238E27FC236}">
                    <a16:creationId xmlns:a16="http://schemas.microsoft.com/office/drawing/2014/main" xmlns="" id="{2E5754BC-8323-F144-91A6-52F146CB6C00}"/>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62" name="Freeform: Shape 32">
                <a:extLst>
                  <a:ext uri="{FF2B5EF4-FFF2-40B4-BE49-F238E27FC236}">
                    <a16:creationId xmlns:a16="http://schemas.microsoft.com/office/drawing/2014/main" xmlns="" id="{08E1706E-EB0A-344F-A5AB-B18FC65F2955}"/>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49" name="Straight Connector 48">
              <a:extLst>
                <a:ext uri="{FF2B5EF4-FFF2-40B4-BE49-F238E27FC236}">
                  <a16:creationId xmlns:a16="http://schemas.microsoft.com/office/drawing/2014/main" xmlns="" id="{0177ED16-EEC3-0749-9D23-6CF7972C3C25}"/>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602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5_Utlity 2">
    <p:bg>
      <p:bgPr>
        <a:solidFill>
          <a:schemeClr val="tx1"/>
        </a:solidFill>
        <a:effectLst/>
      </p:bgPr>
    </p:bg>
    <p:spTree>
      <p:nvGrpSpPr>
        <p:cNvPr id="1" name=""/>
        <p:cNvGrpSpPr/>
        <p:nvPr/>
      </p:nvGrpSpPr>
      <p:grpSpPr>
        <a:xfrm>
          <a:off x="0" y="0"/>
          <a:ext cx="0" cy="0"/>
          <a:chOff x="0" y="0"/>
          <a:chExt cx="0" cy="0"/>
        </a:xfrm>
      </p:grpSpPr>
      <p:pic>
        <p:nvPicPr>
          <p:cNvPr id="4" name="Picture 3" descr="A person holding a knife&#10;&#10;Description automatically generated with low confidence">
            <a:extLst>
              <a:ext uri="{FF2B5EF4-FFF2-40B4-BE49-F238E27FC236}">
                <a16:creationId xmlns:a16="http://schemas.microsoft.com/office/drawing/2014/main" xmlns="" id="{01F84A99-46A3-4475-9A7C-C6FD9FF3DF75}"/>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568808" y="332459"/>
            <a:ext cx="11623192" cy="6525541"/>
          </a:xfrm>
          <a:prstGeom prst="rect">
            <a:avLst/>
          </a:prstGeom>
        </p:spPr>
      </p:pic>
      <p:sp>
        <p:nvSpPr>
          <p:cNvPr id="22" name="Freeform 53">
            <a:extLst>
              <a:ext uri="{FF2B5EF4-FFF2-40B4-BE49-F238E27FC236}">
                <a16:creationId xmlns:a16="http://schemas.microsoft.com/office/drawing/2014/main" xmlns="" id="{D47FD49B-8ED0-4503-8370-6CF65B709867}"/>
              </a:ext>
            </a:extLst>
          </p:cNvPr>
          <p:cNvSpPr>
            <a:spLocks/>
          </p:cNvSpPr>
          <p:nvPr userDrawn="1"/>
        </p:nvSpPr>
        <p:spPr bwMode="auto">
          <a:xfrm>
            <a:off x="4389798" y="550921"/>
            <a:ext cx="2268043" cy="5735578"/>
          </a:xfrm>
          <a:custGeom>
            <a:avLst/>
            <a:gdLst>
              <a:gd name="T0" fmla="*/ 1403 w 1403"/>
              <a:gd name="T1" fmla="*/ 3548 h 3548"/>
              <a:gd name="T2" fmla="*/ 0 w 1403"/>
              <a:gd name="T3" fmla="*/ 3548 h 3548"/>
              <a:gd name="T4" fmla="*/ 0 w 1403"/>
              <a:gd name="T5" fmla="*/ 0 h 3548"/>
              <a:gd name="T6" fmla="*/ 377 w 1403"/>
              <a:gd name="T7" fmla="*/ 0 h 3548"/>
              <a:gd name="T8" fmla="*/ 1403 w 1403"/>
              <a:gd name="T9" fmla="*/ 3548 h 3548"/>
            </a:gdLst>
            <a:ahLst/>
            <a:cxnLst>
              <a:cxn ang="0">
                <a:pos x="T0" y="T1"/>
              </a:cxn>
              <a:cxn ang="0">
                <a:pos x="T2" y="T3"/>
              </a:cxn>
              <a:cxn ang="0">
                <a:pos x="T4" y="T5"/>
              </a:cxn>
              <a:cxn ang="0">
                <a:pos x="T6" y="T7"/>
              </a:cxn>
              <a:cxn ang="0">
                <a:pos x="T8" y="T9"/>
              </a:cxn>
            </a:cxnLst>
            <a:rect l="0" t="0" r="r" b="b"/>
            <a:pathLst>
              <a:path w="1403" h="3548">
                <a:moveTo>
                  <a:pt x="1403" y="3548"/>
                </a:moveTo>
                <a:lnTo>
                  <a:pt x="0" y="3548"/>
                </a:lnTo>
                <a:lnTo>
                  <a:pt x="0" y="0"/>
                </a:lnTo>
                <a:lnTo>
                  <a:pt x="377" y="0"/>
                </a:lnTo>
                <a:lnTo>
                  <a:pt x="1403" y="35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3">
            <a:extLst>
              <a:ext uri="{FF2B5EF4-FFF2-40B4-BE49-F238E27FC236}">
                <a16:creationId xmlns:a16="http://schemas.microsoft.com/office/drawing/2014/main" xmlns="" id="{DCCE789B-5FFB-473B-A954-64EFCE55D79C}"/>
              </a:ext>
            </a:extLst>
          </p:cNvPr>
          <p:cNvSpPr>
            <a:spLocks/>
          </p:cNvSpPr>
          <p:nvPr userDrawn="1"/>
        </p:nvSpPr>
        <p:spPr bwMode="auto">
          <a:xfrm>
            <a:off x="4389798" y="550921"/>
            <a:ext cx="2268043" cy="5735578"/>
          </a:xfrm>
          <a:custGeom>
            <a:avLst/>
            <a:gdLst>
              <a:gd name="T0" fmla="*/ 1403 w 1403"/>
              <a:gd name="T1" fmla="*/ 3548 h 3548"/>
              <a:gd name="T2" fmla="*/ 0 w 1403"/>
              <a:gd name="T3" fmla="*/ 3548 h 3548"/>
              <a:gd name="T4" fmla="*/ 0 w 1403"/>
              <a:gd name="T5" fmla="*/ 0 h 3548"/>
              <a:gd name="T6" fmla="*/ 377 w 1403"/>
              <a:gd name="T7" fmla="*/ 0 h 3548"/>
              <a:gd name="T8" fmla="*/ 1403 w 1403"/>
              <a:gd name="T9" fmla="*/ 3548 h 3548"/>
            </a:gdLst>
            <a:ahLst/>
            <a:cxnLst>
              <a:cxn ang="0">
                <a:pos x="T0" y="T1"/>
              </a:cxn>
              <a:cxn ang="0">
                <a:pos x="T2" y="T3"/>
              </a:cxn>
              <a:cxn ang="0">
                <a:pos x="T4" y="T5"/>
              </a:cxn>
              <a:cxn ang="0">
                <a:pos x="T6" y="T7"/>
              </a:cxn>
              <a:cxn ang="0">
                <a:pos x="T8" y="T9"/>
              </a:cxn>
            </a:cxnLst>
            <a:rect l="0" t="0" r="r" b="b"/>
            <a:pathLst>
              <a:path w="1403" h="3548">
                <a:moveTo>
                  <a:pt x="1403" y="3548"/>
                </a:moveTo>
                <a:lnTo>
                  <a:pt x="0" y="3548"/>
                </a:lnTo>
                <a:lnTo>
                  <a:pt x="0" y="0"/>
                </a:lnTo>
                <a:lnTo>
                  <a:pt x="377" y="0"/>
                </a:lnTo>
                <a:lnTo>
                  <a:pt x="1403" y="35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5" name="Straight Connector 24" hidden="1">
            <a:extLst>
              <a:ext uri="{FF2B5EF4-FFF2-40B4-BE49-F238E27FC236}">
                <a16:creationId xmlns:a16="http://schemas.microsoft.com/office/drawing/2014/main" xmlns="" id="{F46F29C4-790A-7047-AD02-28FDB9FC86FD}"/>
              </a:ext>
            </a:extLst>
          </p:cNvPr>
          <p:cNvCxnSpPr>
            <a:cxnSpLocks/>
          </p:cNvCxnSpPr>
          <p:nvPr userDrawn="1"/>
        </p:nvCxnSpPr>
        <p:spPr>
          <a:xfrm>
            <a:off x="664371" y="2706863"/>
            <a:ext cx="2851338" cy="0"/>
          </a:xfrm>
          <a:prstGeom prst="line">
            <a:avLst/>
          </a:prstGeom>
          <a:ln w="19050">
            <a:gradFill flip="none" rotWithShape="1">
              <a:gsLst>
                <a:gs pos="0">
                  <a:schemeClr val="accent2"/>
                </a:gs>
                <a:gs pos="48000">
                  <a:schemeClr val="accent4"/>
                </a:gs>
                <a:gs pos="100000">
                  <a:schemeClr val="tx1">
                    <a:lumMod val="85000"/>
                    <a:lumOff val="1500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xmlns="" id="{540441DB-E403-0440-B10C-C6C28D994742}"/>
              </a:ext>
            </a:extLst>
          </p:cNvPr>
          <p:cNvSpPr>
            <a:spLocks noGrp="1"/>
          </p:cNvSpPr>
          <p:nvPr>
            <p:ph type="body" sz="quarter" idx="10" hasCustomPrompt="1"/>
          </p:nvPr>
        </p:nvSpPr>
        <p:spPr>
          <a:xfrm>
            <a:off x="664371" y="3439202"/>
            <a:ext cx="5517354" cy="719138"/>
          </a:xfrm>
        </p:spPr>
        <p:txBody>
          <a:bodyPr>
            <a:noAutofit/>
          </a:bodyPr>
          <a:lstStyle>
            <a:lvl1pPr marL="0" indent="0">
              <a:lnSpc>
                <a:spcPct val="100000"/>
              </a:lnSpc>
              <a:buNone/>
              <a:defRPr sz="2000" b="1">
                <a:solidFill>
                  <a:schemeClr val="bg1"/>
                </a:solidFill>
              </a:defRPr>
            </a:lvl1pPr>
          </a:lstStyle>
          <a:p>
            <a:pPr lvl="0"/>
            <a:r>
              <a:rPr lang="en-US" dirty="0"/>
              <a:t>Body header text</a:t>
            </a:r>
          </a:p>
        </p:txBody>
      </p:sp>
      <p:sp>
        <p:nvSpPr>
          <p:cNvPr id="31" name="Title 1">
            <a:extLst>
              <a:ext uri="{FF2B5EF4-FFF2-40B4-BE49-F238E27FC236}">
                <a16:creationId xmlns:a16="http://schemas.microsoft.com/office/drawing/2014/main" xmlns="" id="{85B92939-4836-7749-97F2-B653BCEA3D69}"/>
              </a:ext>
            </a:extLst>
          </p:cNvPr>
          <p:cNvSpPr>
            <a:spLocks noGrp="1"/>
          </p:cNvSpPr>
          <p:nvPr>
            <p:ph type="title" hasCustomPrompt="1"/>
          </p:nvPr>
        </p:nvSpPr>
        <p:spPr>
          <a:xfrm>
            <a:off x="664371" y="2795074"/>
            <a:ext cx="5517354" cy="615553"/>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a:ln>
                  <a:noFill/>
                </a:ln>
                <a:solidFill>
                  <a:schemeClr val="bg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DIVIDER SLIDE</a:t>
            </a:r>
          </a:p>
        </p:txBody>
      </p:sp>
      <p:sp>
        <p:nvSpPr>
          <p:cNvPr id="19" name="Footer Placeholder 3">
            <a:extLst>
              <a:ext uri="{FF2B5EF4-FFF2-40B4-BE49-F238E27FC236}">
                <a16:creationId xmlns:a16="http://schemas.microsoft.com/office/drawing/2014/main" xmlns="" id="{B113D2ED-7A45-479E-AC57-D3745A271F26}"/>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2">
                    <a:lumMod val="50000"/>
                    <a:lumOff val="50000"/>
                  </a:schemeClr>
                </a:solidFill>
              </a:rPr>
              <a:t>‹#›</a:t>
            </a:fld>
            <a:endParaRPr lang="en-US" sz="1200" dirty="0">
              <a:solidFill>
                <a:schemeClr val="tx2">
                  <a:lumMod val="50000"/>
                  <a:lumOff val="50000"/>
                </a:schemeClr>
              </a:solidFill>
            </a:endParaRPr>
          </a:p>
        </p:txBody>
      </p:sp>
      <p:grpSp>
        <p:nvGrpSpPr>
          <p:cNvPr id="37" name="Group 36">
            <a:extLst>
              <a:ext uri="{FF2B5EF4-FFF2-40B4-BE49-F238E27FC236}">
                <a16:creationId xmlns:a16="http://schemas.microsoft.com/office/drawing/2014/main" xmlns="" id="{AE606116-C68D-A540-965A-0CDAE2884027}"/>
              </a:ext>
            </a:extLst>
          </p:cNvPr>
          <p:cNvGrpSpPr/>
          <p:nvPr userDrawn="1"/>
        </p:nvGrpSpPr>
        <p:grpSpPr>
          <a:xfrm>
            <a:off x="10554061" y="6345623"/>
            <a:ext cx="1465983" cy="391342"/>
            <a:chOff x="10554061" y="6345623"/>
            <a:chExt cx="1465983" cy="391342"/>
          </a:xfrm>
        </p:grpSpPr>
        <p:grpSp>
          <p:nvGrpSpPr>
            <p:cNvPr id="47" name="Amdocs_Logomark">
              <a:extLst>
                <a:ext uri="{FF2B5EF4-FFF2-40B4-BE49-F238E27FC236}">
                  <a16:creationId xmlns:a16="http://schemas.microsoft.com/office/drawing/2014/main" xmlns="" id="{EF00A975-C641-F848-8D30-67EE896F8D54}"/>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63" name="Freeform: Shape 6">
                <a:extLst>
                  <a:ext uri="{FF2B5EF4-FFF2-40B4-BE49-F238E27FC236}">
                    <a16:creationId xmlns:a16="http://schemas.microsoft.com/office/drawing/2014/main" xmlns="" id="{0BFC306F-22CD-3549-AFB7-BB6266E30162}"/>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64" name="Freeform: Shape 7">
                <a:extLst>
                  <a:ext uri="{FF2B5EF4-FFF2-40B4-BE49-F238E27FC236}">
                    <a16:creationId xmlns:a16="http://schemas.microsoft.com/office/drawing/2014/main" xmlns="" id="{C15ED252-EF79-CA40-A7FC-2CB0C4013708}"/>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48" name="Group 47">
              <a:extLst>
                <a:ext uri="{FF2B5EF4-FFF2-40B4-BE49-F238E27FC236}">
                  <a16:creationId xmlns:a16="http://schemas.microsoft.com/office/drawing/2014/main" xmlns="" id="{4DC3C659-58FF-1443-BAF3-29640AD4F061}"/>
                </a:ext>
              </a:extLst>
            </p:cNvPr>
            <p:cNvGrpSpPr/>
            <p:nvPr userDrawn="1"/>
          </p:nvGrpSpPr>
          <p:grpSpPr>
            <a:xfrm>
              <a:off x="11122366" y="6345623"/>
              <a:ext cx="897678" cy="391342"/>
              <a:chOff x="5599695" y="3904599"/>
              <a:chExt cx="2194943" cy="956884"/>
            </a:xfrm>
            <a:gradFill>
              <a:gsLst>
                <a:gs pos="0">
                  <a:schemeClr val="accent2"/>
                </a:gs>
                <a:gs pos="100000">
                  <a:schemeClr val="accent4"/>
                </a:gs>
              </a:gsLst>
              <a:lin ang="0" scaled="0"/>
            </a:gradFill>
          </p:grpSpPr>
          <p:sp>
            <p:nvSpPr>
              <p:cNvPr id="50" name="Freeform: Shape 61">
                <a:extLst>
                  <a:ext uri="{FF2B5EF4-FFF2-40B4-BE49-F238E27FC236}">
                    <a16:creationId xmlns:a16="http://schemas.microsoft.com/office/drawing/2014/main" xmlns="" id="{C5933844-D63E-BD43-B2E4-6983789159B0}"/>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51" name="Freeform: Shape 62">
                <a:extLst>
                  <a:ext uri="{FF2B5EF4-FFF2-40B4-BE49-F238E27FC236}">
                    <a16:creationId xmlns:a16="http://schemas.microsoft.com/office/drawing/2014/main" xmlns="" id="{ED9537F9-5EA3-7647-8D51-80327C84D726}"/>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52" name="Freeform: Shape 63">
                <a:extLst>
                  <a:ext uri="{FF2B5EF4-FFF2-40B4-BE49-F238E27FC236}">
                    <a16:creationId xmlns:a16="http://schemas.microsoft.com/office/drawing/2014/main" xmlns="" id="{B513BC4E-E96C-5E48-9D3B-F99D37A1A50C}"/>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53" name="Freeform: Shape 64">
                <a:extLst>
                  <a:ext uri="{FF2B5EF4-FFF2-40B4-BE49-F238E27FC236}">
                    <a16:creationId xmlns:a16="http://schemas.microsoft.com/office/drawing/2014/main" xmlns="" id="{2247EEAD-2D57-B045-ACCE-86610122FFAE}"/>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54" name="Freeform: Shape 65">
                <a:extLst>
                  <a:ext uri="{FF2B5EF4-FFF2-40B4-BE49-F238E27FC236}">
                    <a16:creationId xmlns:a16="http://schemas.microsoft.com/office/drawing/2014/main" xmlns="" id="{6BD364AC-C4D5-FB43-84A1-2DF6D9A89210}"/>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55" name="Freeform: Shape 66">
                <a:extLst>
                  <a:ext uri="{FF2B5EF4-FFF2-40B4-BE49-F238E27FC236}">
                    <a16:creationId xmlns:a16="http://schemas.microsoft.com/office/drawing/2014/main" xmlns="" id="{5AE8FEF0-57E5-554F-AE46-4C921293AA9A}"/>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56" name="Freeform: Shape 67">
                <a:extLst>
                  <a:ext uri="{FF2B5EF4-FFF2-40B4-BE49-F238E27FC236}">
                    <a16:creationId xmlns:a16="http://schemas.microsoft.com/office/drawing/2014/main" xmlns="" id="{71B885A9-6A98-E24C-905E-8CD92A49078C}"/>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57" name="Freeform: Shape 68">
                <a:extLst>
                  <a:ext uri="{FF2B5EF4-FFF2-40B4-BE49-F238E27FC236}">
                    <a16:creationId xmlns:a16="http://schemas.microsoft.com/office/drawing/2014/main" xmlns="" id="{0AC70610-6F2F-704C-B8BC-01B0E9B69971}"/>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58" name="Freeform: Shape 69">
                <a:extLst>
                  <a:ext uri="{FF2B5EF4-FFF2-40B4-BE49-F238E27FC236}">
                    <a16:creationId xmlns:a16="http://schemas.microsoft.com/office/drawing/2014/main" xmlns="" id="{36C4211E-7DE2-F247-BA15-20D98F868E70}"/>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59" name="Freeform: Shape 70">
                <a:extLst>
                  <a:ext uri="{FF2B5EF4-FFF2-40B4-BE49-F238E27FC236}">
                    <a16:creationId xmlns:a16="http://schemas.microsoft.com/office/drawing/2014/main" xmlns="" id="{9623ABD9-2B88-B941-9322-3DE25A72CA18}"/>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60" name="Freeform: Shape 71">
                <a:extLst>
                  <a:ext uri="{FF2B5EF4-FFF2-40B4-BE49-F238E27FC236}">
                    <a16:creationId xmlns:a16="http://schemas.microsoft.com/office/drawing/2014/main" xmlns="" id="{33EE6A18-3E9B-4A40-981B-BE8114598C4A}"/>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61" name="Freeform: Shape 72">
                <a:extLst>
                  <a:ext uri="{FF2B5EF4-FFF2-40B4-BE49-F238E27FC236}">
                    <a16:creationId xmlns:a16="http://schemas.microsoft.com/office/drawing/2014/main" xmlns="" id="{99E44254-5835-474B-82BF-3D3F4D3F36D6}"/>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62" name="Freeform: Shape 73">
                <a:extLst>
                  <a:ext uri="{FF2B5EF4-FFF2-40B4-BE49-F238E27FC236}">
                    <a16:creationId xmlns:a16="http://schemas.microsoft.com/office/drawing/2014/main" xmlns="" id="{D6F02813-DDFA-F54D-ACA2-F3882E906BB6}"/>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49" name="Straight Connector 48">
              <a:extLst>
                <a:ext uri="{FF2B5EF4-FFF2-40B4-BE49-F238E27FC236}">
                  <a16:creationId xmlns:a16="http://schemas.microsoft.com/office/drawing/2014/main" xmlns="" id="{A0D8B70E-B21E-5047-B4AF-0E8C216281C2}"/>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135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7_Utlity 2">
    <p:bg>
      <p:bgPr>
        <a:solidFill>
          <a:schemeClr val="tx1"/>
        </a:solidFill>
        <a:effectLst/>
      </p:bgPr>
    </p:bg>
    <p:spTree>
      <p:nvGrpSpPr>
        <p:cNvPr id="1" name=""/>
        <p:cNvGrpSpPr/>
        <p:nvPr/>
      </p:nvGrpSpPr>
      <p:grpSpPr>
        <a:xfrm>
          <a:off x="0" y="0"/>
          <a:ext cx="0" cy="0"/>
          <a:chOff x="0" y="0"/>
          <a:chExt cx="0" cy="0"/>
        </a:xfrm>
      </p:grpSpPr>
      <p:pic>
        <p:nvPicPr>
          <p:cNvPr id="28" name="Picture 27" descr="A picture containing person, person&#10;&#10;Description automatically generated">
            <a:extLst>
              <a:ext uri="{FF2B5EF4-FFF2-40B4-BE49-F238E27FC236}">
                <a16:creationId xmlns:a16="http://schemas.microsoft.com/office/drawing/2014/main" xmlns="" id="{C3FA318F-3298-4819-80B0-4CA29ED322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6829" y="0"/>
            <a:ext cx="11096204" cy="6858000"/>
          </a:xfrm>
          <a:prstGeom prst="rect">
            <a:avLst/>
          </a:prstGeom>
        </p:spPr>
      </p:pic>
      <p:sp>
        <p:nvSpPr>
          <p:cNvPr id="22" name="Freeform 53">
            <a:extLst>
              <a:ext uri="{FF2B5EF4-FFF2-40B4-BE49-F238E27FC236}">
                <a16:creationId xmlns:a16="http://schemas.microsoft.com/office/drawing/2014/main" xmlns="" id="{D47FD49B-8ED0-4503-8370-6CF65B709867}"/>
              </a:ext>
            </a:extLst>
          </p:cNvPr>
          <p:cNvSpPr>
            <a:spLocks/>
          </p:cNvSpPr>
          <p:nvPr userDrawn="1"/>
        </p:nvSpPr>
        <p:spPr bwMode="auto">
          <a:xfrm>
            <a:off x="4389798" y="550921"/>
            <a:ext cx="2268043" cy="5735578"/>
          </a:xfrm>
          <a:custGeom>
            <a:avLst/>
            <a:gdLst>
              <a:gd name="T0" fmla="*/ 1403 w 1403"/>
              <a:gd name="T1" fmla="*/ 3548 h 3548"/>
              <a:gd name="T2" fmla="*/ 0 w 1403"/>
              <a:gd name="T3" fmla="*/ 3548 h 3548"/>
              <a:gd name="T4" fmla="*/ 0 w 1403"/>
              <a:gd name="T5" fmla="*/ 0 h 3548"/>
              <a:gd name="T6" fmla="*/ 377 w 1403"/>
              <a:gd name="T7" fmla="*/ 0 h 3548"/>
              <a:gd name="T8" fmla="*/ 1403 w 1403"/>
              <a:gd name="T9" fmla="*/ 3548 h 3548"/>
            </a:gdLst>
            <a:ahLst/>
            <a:cxnLst>
              <a:cxn ang="0">
                <a:pos x="T0" y="T1"/>
              </a:cxn>
              <a:cxn ang="0">
                <a:pos x="T2" y="T3"/>
              </a:cxn>
              <a:cxn ang="0">
                <a:pos x="T4" y="T5"/>
              </a:cxn>
              <a:cxn ang="0">
                <a:pos x="T6" y="T7"/>
              </a:cxn>
              <a:cxn ang="0">
                <a:pos x="T8" y="T9"/>
              </a:cxn>
            </a:cxnLst>
            <a:rect l="0" t="0" r="r" b="b"/>
            <a:pathLst>
              <a:path w="1403" h="3548">
                <a:moveTo>
                  <a:pt x="1403" y="3548"/>
                </a:moveTo>
                <a:lnTo>
                  <a:pt x="0" y="3548"/>
                </a:lnTo>
                <a:lnTo>
                  <a:pt x="0" y="0"/>
                </a:lnTo>
                <a:lnTo>
                  <a:pt x="377" y="0"/>
                </a:lnTo>
                <a:lnTo>
                  <a:pt x="1403" y="35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3">
            <a:extLst>
              <a:ext uri="{FF2B5EF4-FFF2-40B4-BE49-F238E27FC236}">
                <a16:creationId xmlns:a16="http://schemas.microsoft.com/office/drawing/2014/main" xmlns="" id="{DCCE789B-5FFB-473B-A954-64EFCE55D79C}"/>
              </a:ext>
            </a:extLst>
          </p:cNvPr>
          <p:cNvSpPr>
            <a:spLocks/>
          </p:cNvSpPr>
          <p:nvPr userDrawn="1"/>
        </p:nvSpPr>
        <p:spPr bwMode="auto">
          <a:xfrm>
            <a:off x="4389798" y="550921"/>
            <a:ext cx="2268043" cy="5735578"/>
          </a:xfrm>
          <a:custGeom>
            <a:avLst/>
            <a:gdLst>
              <a:gd name="T0" fmla="*/ 1403 w 1403"/>
              <a:gd name="T1" fmla="*/ 3548 h 3548"/>
              <a:gd name="T2" fmla="*/ 0 w 1403"/>
              <a:gd name="T3" fmla="*/ 3548 h 3548"/>
              <a:gd name="T4" fmla="*/ 0 w 1403"/>
              <a:gd name="T5" fmla="*/ 0 h 3548"/>
              <a:gd name="T6" fmla="*/ 377 w 1403"/>
              <a:gd name="T7" fmla="*/ 0 h 3548"/>
              <a:gd name="T8" fmla="*/ 1403 w 1403"/>
              <a:gd name="T9" fmla="*/ 3548 h 3548"/>
            </a:gdLst>
            <a:ahLst/>
            <a:cxnLst>
              <a:cxn ang="0">
                <a:pos x="T0" y="T1"/>
              </a:cxn>
              <a:cxn ang="0">
                <a:pos x="T2" y="T3"/>
              </a:cxn>
              <a:cxn ang="0">
                <a:pos x="T4" y="T5"/>
              </a:cxn>
              <a:cxn ang="0">
                <a:pos x="T6" y="T7"/>
              </a:cxn>
              <a:cxn ang="0">
                <a:pos x="T8" y="T9"/>
              </a:cxn>
            </a:cxnLst>
            <a:rect l="0" t="0" r="r" b="b"/>
            <a:pathLst>
              <a:path w="1403" h="3548">
                <a:moveTo>
                  <a:pt x="1403" y="3548"/>
                </a:moveTo>
                <a:lnTo>
                  <a:pt x="0" y="3548"/>
                </a:lnTo>
                <a:lnTo>
                  <a:pt x="0" y="0"/>
                </a:lnTo>
                <a:lnTo>
                  <a:pt x="377" y="0"/>
                </a:lnTo>
                <a:lnTo>
                  <a:pt x="1403" y="35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5" name="Straight Connector 24" hidden="1">
            <a:extLst>
              <a:ext uri="{FF2B5EF4-FFF2-40B4-BE49-F238E27FC236}">
                <a16:creationId xmlns:a16="http://schemas.microsoft.com/office/drawing/2014/main" xmlns="" id="{F46F29C4-790A-7047-AD02-28FDB9FC86FD}"/>
              </a:ext>
            </a:extLst>
          </p:cNvPr>
          <p:cNvCxnSpPr>
            <a:cxnSpLocks/>
          </p:cNvCxnSpPr>
          <p:nvPr userDrawn="1"/>
        </p:nvCxnSpPr>
        <p:spPr>
          <a:xfrm>
            <a:off x="664371" y="2706863"/>
            <a:ext cx="2851338" cy="0"/>
          </a:xfrm>
          <a:prstGeom prst="line">
            <a:avLst/>
          </a:prstGeom>
          <a:ln w="19050">
            <a:gradFill flip="none" rotWithShape="1">
              <a:gsLst>
                <a:gs pos="0">
                  <a:schemeClr val="accent2"/>
                </a:gs>
                <a:gs pos="48000">
                  <a:schemeClr val="accent4"/>
                </a:gs>
                <a:gs pos="100000">
                  <a:schemeClr val="tx1">
                    <a:lumMod val="85000"/>
                    <a:lumOff val="1500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xmlns="" id="{540441DB-E403-0440-B10C-C6C28D994742}"/>
              </a:ext>
            </a:extLst>
          </p:cNvPr>
          <p:cNvSpPr>
            <a:spLocks noGrp="1"/>
          </p:cNvSpPr>
          <p:nvPr>
            <p:ph type="body" sz="quarter" idx="10" hasCustomPrompt="1"/>
          </p:nvPr>
        </p:nvSpPr>
        <p:spPr>
          <a:xfrm>
            <a:off x="664371" y="3439202"/>
            <a:ext cx="5517354" cy="719138"/>
          </a:xfrm>
        </p:spPr>
        <p:txBody>
          <a:bodyPr>
            <a:noAutofit/>
          </a:bodyPr>
          <a:lstStyle>
            <a:lvl1pPr marL="0" indent="0">
              <a:lnSpc>
                <a:spcPct val="100000"/>
              </a:lnSpc>
              <a:buNone/>
              <a:defRPr sz="2000" b="1">
                <a:solidFill>
                  <a:schemeClr val="bg1"/>
                </a:solidFill>
              </a:defRPr>
            </a:lvl1pPr>
          </a:lstStyle>
          <a:p>
            <a:pPr lvl="0"/>
            <a:r>
              <a:rPr lang="en-US" dirty="0"/>
              <a:t>Body header text</a:t>
            </a:r>
          </a:p>
        </p:txBody>
      </p:sp>
      <p:sp>
        <p:nvSpPr>
          <p:cNvPr id="31" name="Title 1">
            <a:extLst>
              <a:ext uri="{FF2B5EF4-FFF2-40B4-BE49-F238E27FC236}">
                <a16:creationId xmlns:a16="http://schemas.microsoft.com/office/drawing/2014/main" xmlns="" id="{85B92939-4836-7749-97F2-B653BCEA3D69}"/>
              </a:ext>
            </a:extLst>
          </p:cNvPr>
          <p:cNvSpPr>
            <a:spLocks noGrp="1"/>
          </p:cNvSpPr>
          <p:nvPr>
            <p:ph type="title" hasCustomPrompt="1"/>
          </p:nvPr>
        </p:nvSpPr>
        <p:spPr>
          <a:xfrm>
            <a:off x="664371" y="2795074"/>
            <a:ext cx="5517354" cy="615553"/>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a:ln>
                  <a:noFill/>
                </a:ln>
                <a:solidFill>
                  <a:schemeClr val="bg1"/>
                </a:solidFill>
                <a:effectLst/>
                <a:uLnTx/>
                <a:uFillTx/>
                <a:latin typeface="Century Gothic" panose="020F0302020204030204"/>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DIVIDER SLIDE</a:t>
            </a:r>
          </a:p>
        </p:txBody>
      </p:sp>
      <p:sp>
        <p:nvSpPr>
          <p:cNvPr id="19" name="Footer Placeholder 3">
            <a:extLst>
              <a:ext uri="{FF2B5EF4-FFF2-40B4-BE49-F238E27FC236}">
                <a16:creationId xmlns:a16="http://schemas.microsoft.com/office/drawing/2014/main" xmlns="" id="{B113D2ED-7A45-479E-AC57-D3745A271F26}"/>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2">
                    <a:lumMod val="50000"/>
                    <a:lumOff val="50000"/>
                  </a:schemeClr>
                </a:solidFill>
              </a:rPr>
              <a:t>‹#›</a:t>
            </a:fld>
            <a:endParaRPr lang="en-US" sz="1200" dirty="0">
              <a:solidFill>
                <a:schemeClr val="tx2">
                  <a:lumMod val="50000"/>
                  <a:lumOff val="50000"/>
                </a:schemeClr>
              </a:solidFill>
            </a:endParaRPr>
          </a:p>
        </p:txBody>
      </p:sp>
      <p:grpSp>
        <p:nvGrpSpPr>
          <p:cNvPr id="65" name="Group 64">
            <a:extLst>
              <a:ext uri="{FF2B5EF4-FFF2-40B4-BE49-F238E27FC236}">
                <a16:creationId xmlns:a16="http://schemas.microsoft.com/office/drawing/2014/main" xmlns="" id="{699A77A3-9B5D-3745-89F9-B1BF478399B9}"/>
              </a:ext>
            </a:extLst>
          </p:cNvPr>
          <p:cNvGrpSpPr/>
          <p:nvPr userDrawn="1"/>
        </p:nvGrpSpPr>
        <p:grpSpPr>
          <a:xfrm>
            <a:off x="10554061" y="6345623"/>
            <a:ext cx="1465983" cy="391342"/>
            <a:chOff x="10554061" y="6345623"/>
            <a:chExt cx="1465983" cy="391342"/>
          </a:xfrm>
        </p:grpSpPr>
        <p:grpSp>
          <p:nvGrpSpPr>
            <p:cNvPr id="66" name="Amdocs_Logomark">
              <a:extLst>
                <a:ext uri="{FF2B5EF4-FFF2-40B4-BE49-F238E27FC236}">
                  <a16:creationId xmlns:a16="http://schemas.microsoft.com/office/drawing/2014/main" xmlns="" id="{8A30647A-9877-9D4E-B925-705C25BF4E99}"/>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82" name="Freeform: Shape 6">
                <a:extLst>
                  <a:ext uri="{FF2B5EF4-FFF2-40B4-BE49-F238E27FC236}">
                    <a16:creationId xmlns:a16="http://schemas.microsoft.com/office/drawing/2014/main" xmlns="" id="{D3CB21FA-88AD-F74B-8814-1E32B2F4FB40}"/>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83" name="Freeform: Shape 7">
                <a:extLst>
                  <a:ext uri="{FF2B5EF4-FFF2-40B4-BE49-F238E27FC236}">
                    <a16:creationId xmlns:a16="http://schemas.microsoft.com/office/drawing/2014/main" xmlns="" id="{10A53E31-DF58-1E4D-90DB-6BEFC160087E}"/>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xmlns="" id="{A4AFC0D0-6172-594F-B17B-315285005B37}"/>
                </a:ext>
              </a:extLst>
            </p:cNvPr>
            <p:cNvGrpSpPr/>
            <p:nvPr userDrawn="1"/>
          </p:nvGrpSpPr>
          <p:grpSpPr>
            <a:xfrm>
              <a:off x="11122366" y="6345623"/>
              <a:ext cx="897678" cy="391342"/>
              <a:chOff x="5599695" y="3904599"/>
              <a:chExt cx="2194943" cy="956884"/>
            </a:xfrm>
            <a:gradFill>
              <a:gsLst>
                <a:gs pos="0">
                  <a:schemeClr val="accent2"/>
                </a:gs>
                <a:gs pos="100000">
                  <a:schemeClr val="accent4"/>
                </a:gs>
              </a:gsLst>
              <a:lin ang="0" scaled="0"/>
            </a:gradFill>
          </p:grpSpPr>
          <p:sp>
            <p:nvSpPr>
              <p:cNvPr id="69" name="Freeform: Shape 61">
                <a:extLst>
                  <a:ext uri="{FF2B5EF4-FFF2-40B4-BE49-F238E27FC236}">
                    <a16:creationId xmlns:a16="http://schemas.microsoft.com/office/drawing/2014/main" xmlns="" id="{92395D9B-2C5C-0B42-8B0A-6A37ADB6BF1A}"/>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70" name="Freeform: Shape 62">
                <a:extLst>
                  <a:ext uri="{FF2B5EF4-FFF2-40B4-BE49-F238E27FC236}">
                    <a16:creationId xmlns:a16="http://schemas.microsoft.com/office/drawing/2014/main" xmlns="" id="{2D5FFE89-A9EB-3444-A876-6389E289E33A}"/>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71" name="Freeform: Shape 63">
                <a:extLst>
                  <a:ext uri="{FF2B5EF4-FFF2-40B4-BE49-F238E27FC236}">
                    <a16:creationId xmlns:a16="http://schemas.microsoft.com/office/drawing/2014/main" xmlns="" id="{F9057DAF-9618-A44A-92F0-542FA9A4AEBF}"/>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72" name="Freeform: Shape 64">
                <a:extLst>
                  <a:ext uri="{FF2B5EF4-FFF2-40B4-BE49-F238E27FC236}">
                    <a16:creationId xmlns:a16="http://schemas.microsoft.com/office/drawing/2014/main" xmlns="" id="{C3053C0A-DF8B-654D-8835-B78277552D5D}"/>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73" name="Freeform: Shape 65">
                <a:extLst>
                  <a:ext uri="{FF2B5EF4-FFF2-40B4-BE49-F238E27FC236}">
                    <a16:creationId xmlns:a16="http://schemas.microsoft.com/office/drawing/2014/main" xmlns="" id="{3231AF20-DFE5-8249-95F5-EB3F4E2C3EE3}"/>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74" name="Freeform: Shape 66">
                <a:extLst>
                  <a:ext uri="{FF2B5EF4-FFF2-40B4-BE49-F238E27FC236}">
                    <a16:creationId xmlns:a16="http://schemas.microsoft.com/office/drawing/2014/main" xmlns="" id="{0DE211CF-1426-654E-B0D1-8527A04EFB09}"/>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75" name="Freeform: Shape 67">
                <a:extLst>
                  <a:ext uri="{FF2B5EF4-FFF2-40B4-BE49-F238E27FC236}">
                    <a16:creationId xmlns:a16="http://schemas.microsoft.com/office/drawing/2014/main" xmlns="" id="{318DD474-A7EC-5145-B85B-374CA2431F9B}"/>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76" name="Freeform: Shape 68">
                <a:extLst>
                  <a:ext uri="{FF2B5EF4-FFF2-40B4-BE49-F238E27FC236}">
                    <a16:creationId xmlns:a16="http://schemas.microsoft.com/office/drawing/2014/main" xmlns="" id="{AEEAEDB6-B61D-B340-9DDE-A11D9C2FB8D9}"/>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77" name="Freeform: Shape 69">
                <a:extLst>
                  <a:ext uri="{FF2B5EF4-FFF2-40B4-BE49-F238E27FC236}">
                    <a16:creationId xmlns:a16="http://schemas.microsoft.com/office/drawing/2014/main" xmlns="" id="{05E94622-205E-6D44-B03F-FB26B971F531}"/>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78" name="Freeform: Shape 70">
                <a:extLst>
                  <a:ext uri="{FF2B5EF4-FFF2-40B4-BE49-F238E27FC236}">
                    <a16:creationId xmlns:a16="http://schemas.microsoft.com/office/drawing/2014/main" xmlns="" id="{F297559C-708C-1048-A219-9721ECC04628}"/>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79" name="Freeform: Shape 71">
                <a:extLst>
                  <a:ext uri="{FF2B5EF4-FFF2-40B4-BE49-F238E27FC236}">
                    <a16:creationId xmlns:a16="http://schemas.microsoft.com/office/drawing/2014/main" xmlns="" id="{4FA5EFCF-10E6-E846-B857-5988357F6A24}"/>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80" name="Freeform: Shape 72">
                <a:extLst>
                  <a:ext uri="{FF2B5EF4-FFF2-40B4-BE49-F238E27FC236}">
                    <a16:creationId xmlns:a16="http://schemas.microsoft.com/office/drawing/2014/main" xmlns="" id="{8603F62F-114E-A043-9183-0526745D7D4D}"/>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81" name="Freeform: Shape 73">
                <a:extLst>
                  <a:ext uri="{FF2B5EF4-FFF2-40B4-BE49-F238E27FC236}">
                    <a16:creationId xmlns:a16="http://schemas.microsoft.com/office/drawing/2014/main" xmlns="" id="{0B38B5AE-9A74-4F48-8128-9B651BFF22CE}"/>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68" name="Straight Connector 67">
              <a:extLst>
                <a:ext uri="{FF2B5EF4-FFF2-40B4-BE49-F238E27FC236}">
                  <a16:creationId xmlns:a16="http://schemas.microsoft.com/office/drawing/2014/main" xmlns="" id="{EAB74277-94BC-A949-991F-1DB93DECCC51}"/>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141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3_Title Slide - 3d a photo">
    <p:bg>
      <p:bgPr>
        <a:solidFill>
          <a:schemeClr val="tx1"/>
        </a:solidFill>
        <a:effectLst/>
      </p:bgPr>
    </p:bg>
    <p:spTree>
      <p:nvGrpSpPr>
        <p:cNvPr id="1" name=""/>
        <p:cNvGrpSpPr/>
        <p:nvPr/>
      </p:nvGrpSpPr>
      <p:grpSpPr>
        <a:xfrm>
          <a:off x="0" y="0"/>
          <a:ext cx="0" cy="0"/>
          <a:chOff x="0" y="0"/>
          <a:chExt cx="0" cy="0"/>
        </a:xfrm>
      </p:grpSpPr>
      <p:pic>
        <p:nvPicPr>
          <p:cNvPr id="30" name="Picture 29" descr="A picture containing person, young, wearing, colorful&#10;&#10;Description automatically generated">
            <a:extLst>
              <a:ext uri="{FF2B5EF4-FFF2-40B4-BE49-F238E27FC236}">
                <a16:creationId xmlns:a16="http://schemas.microsoft.com/office/drawing/2014/main" xmlns="" id="{BCC01719-50F4-7740-BB20-41668DC9ED4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8090"/>
          <a:stretch/>
        </p:blipFill>
        <p:spPr>
          <a:xfrm>
            <a:off x="1916392" y="0"/>
            <a:ext cx="10275608" cy="6858000"/>
          </a:xfrm>
          <a:prstGeom prst="rect">
            <a:avLst/>
          </a:prstGeom>
        </p:spPr>
      </p:pic>
      <p:sp>
        <p:nvSpPr>
          <p:cNvPr id="47" name="Rectangle 46">
            <a:extLst>
              <a:ext uri="{FF2B5EF4-FFF2-40B4-BE49-F238E27FC236}">
                <a16:creationId xmlns:a16="http://schemas.microsoft.com/office/drawing/2014/main" xmlns="" id="{7C734771-917B-894D-9F11-AE931C690017}"/>
              </a:ext>
            </a:extLst>
          </p:cNvPr>
          <p:cNvSpPr/>
          <p:nvPr userDrawn="1"/>
        </p:nvSpPr>
        <p:spPr>
          <a:xfrm rot="10800000" flipV="1">
            <a:off x="0" y="-1"/>
            <a:ext cx="9800410" cy="6858000"/>
          </a:xfrm>
          <a:prstGeom prst="rect">
            <a:avLst/>
          </a:prstGeom>
          <a:gradFill>
            <a:gsLst>
              <a:gs pos="59000">
                <a:schemeClr val="tx1">
                  <a:alpha val="89000"/>
                </a:schemeClr>
              </a:gs>
              <a:gs pos="72000">
                <a:schemeClr val="tx1"/>
              </a:gs>
              <a:gs pos="45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err="1"/>
          </a:p>
        </p:txBody>
      </p:sp>
      <p:grpSp>
        <p:nvGrpSpPr>
          <p:cNvPr id="16" name="Group 15" hidden="1">
            <a:extLst>
              <a:ext uri="{FF2B5EF4-FFF2-40B4-BE49-F238E27FC236}">
                <a16:creationId xmlns:a16="http://schemas.microsoft.com/office/drawing/2014/main" xmlns="" id="{0B50E08F-E83B-4496-9FDA-4B84A10815CC}"/>
              </a:ext>
            </a:extLst>
          </p:cNvPr>
          <p:cNvGrpSpPr/>
          <p:nvPr userDrawn="1"/>
        </p:nvGrpSpPr>
        <p:grpSpPr>
          <a:xfrm>
            <a:off x="5525625" y="1003152"/>
            <a:ext cx="6247780" cy="4962898"/>
            <a:chOff x="4313967" y="1572331"/>
            <a:chExt cx="3458433" cy="2747192"/>
          </a:xfrm>
        </p:grpSpPr>
        <p:sp>
          <p:nvSpPr>
            <p:cNvPr id="17" name="Freeform: Shape 16">
              <a:extLst>
                <a:ext uri="{FF2B5EF4-FFF2-40B4-BE49-F238E27FC236}">
                  <a16:creationId xmlns:a16="http://schemas.microsoft.com/office/drawing/2014/main" xmlns="" id="{91B38E31-8591-4628-9C37-B424A6898CF0}"/>
                </a:ext>
              </a:extLst>
            </p:cNvPr>
            <p:cNvSpPr/>
            <p:nvPr/>
          </p:nvSpPr>
          <p:spPr>
            <a:xfrm>
              <a:off x="4313967" y="1747773"/>
              <a:ext cx="3457575" cy="2571750"/>
            </a:xfrm>
            <a:custGeom>
              <a:avLst/>
              <a:gdLst/>
              <a:ahLst/>
              <a:cxnLst/>
              <a:rect l="0" t="0" r="0" b="0"/>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lnTo>
                    <a:pt x="188309" y="1313498"/>
                  </a:ln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6000"/>
              </a:srgbClr>
            </a:solidFill>
            <a:ln w="9525" cap="flat">
              <a:noFill/>
              <a:prstDash val="solid"/>
              <a:miter/>
            </a:ln>
          </p:spPr>
          <p:txBody>
            <a:bodyPr/>
            <a:lstStyle/>
            <a:p>
              <a:pPr rtl="0"/>
              <a:endParaRPr lang="en-US"/>
            </a:p>
          </p:txBody>
        </p:sp>
        <p:sp>
          <p:nvSpPr>
            <p:cNvPr id="18" name="Freeform: Shape 17">
              <a:extLst>
                <a:ext uri="{FF2B5EF4-FFF2-40B4-BE49-F238E27FC236}">
                  <a16:creationId xmlns:a16="http://schemas.microsoft.com/office/drawing/2014/main" xmlns="" id="{9A7ED6D8-6A2E-4BAE-94DB-E65BA9095BC4}"/>
                </a:ext>
              </a:extLst>
            </p:cNvPr>
            <p:cNvSpPr/>
            <p:nvPr/>
          </p:nvSpPr>
          <p:spPr>
            <a:xfrm>
              <a:off x="4419600" y="1572331"/>
              <a:ext cx="3352800" cy="2381250"/>
            </a:xfrm>
            <a:custGeom>
              <a:avLst/>
              <a:gdLst/>
              <a:ahLst/>
              <a:cxnLst/>
              <a:rect l="0" t="0" r="0" b="0"/>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w="9525" cap="flat">
              <a:noFill/>
              <a:prstDash val="solid"/>
              <a:miter/>
            </a:ln>
          </p:spPr>
          <p:txBody>
            <a:bodyPr/>
            <a:lstStyle/>
            <a:p>
              <a:pPr rtl="0"/>
              <a:endParaRPr lang="en-US"/>
            </a:p>
          </p:txBody>
        </p:sp>
      </p:grpSp>
      <p:sp>
        <p:nvSpPr>
          <p:cNvPr id="53" name="Title 4">
            <a:extLst>
              <a:ext uri="{FF2B5EF4-FFF2-40B4-BE49-F238E27FC236}">
                <a16:creationId xmlns:a16="http://schemas.microsoft.com/office/drawing/2014/main" xmlns="" id="{3EB37844-6813-8A4F-B673-98338147D335}"/>
              </a:ext>
            </a:extLst>
          </p:cNvPr>
          <p:cNvSpPr>
            <a:spLocks noGrp="1"/>
          </p:cNvSpPr>
          <p:nvPr>
            <p:ph type="ctrTitle"/>
          </p:nvPr>
        </p:nvSpPr>
        <p:spPr>
          <a:xfrm>
            <a:off x="548639" y="3297057"/>
            <a:ext cx="5633085" cy="1231106"/>
          </a:xfrm>
        </p:spPr>
        <p:txBody>
          <a:bodyPr/>
          <a:lstStyle>
            <a:lvl1pPr>
              <a:defRPr sz="4000"/>
            </a:lvl1pPr>
          </a:lstStyle>
          <a:p>
            <a:r>
              <a:rPr lang="en-US">
                <a:solidFill>
                  <a:schemeClr val="bg1"/>
                </a:solidFill>
              </a:rPr>
              <a:t>Click to edit Master title style</a:t>
            </a:r>
            <a:endParaRPr lang="en-US" dirty="0">
              <a:solidFill>
                <a:schemeClr val="bg1"/>
              </a:solidFill>
            </a:endParaRPr>
          </a:p>
        </p:txBody>
      </p:sp>
      <p:grpSp>
        <p:nvGrpSpPr>
          <p:cNvPr id="54" name="Group 53">
            <a:extLst>
              <a:ext uri="{FF2B5EF4-FFF2-40B4-BE49-F238E27FC236}">
                <a16:creationId xmlns:a16="http://schemas.microsoft.com/office/drawing/2014/main" xmlns="" id="{550E9A40-7D08-BB42-9D5B-9CA9A94D2B04}"/>
              </a:ext>
            </a:extLst>
          </p:cNvPr>
          <p:cNvGrpSpPr/>
          <p:nvPr userDrawn="1"/>
        </p:nvGrpSpPr>
        <p:grpSpPr>
          <a:xfrm>
            <a:off x="565166" y="1003151"/>
            <a:ext cx="3560683" cy="789375"/>
            <a:chOff x="3696232" y="2492065"/>
            <a:chExt cx="4305628" cy="954523"/>
          </a:xfrm>
          <a:solidFill>
            <a:schemeClr val="bg1"/>
          </a:solidFill>
        </p:grpSpPr>
        <p:sp>
          <p:nvSpPr>
            <p:cNvPr id="55" name="Freeform: Shape 28">
              <a:extLst>
                <a:ext uri="{FF2B5EF4-FFF2-40B4-BE49-F238E27FC236}">
                  <a16:creationId xmlns:a16="http://schemas.microsoft.com/office/drawing/2014/main" xmlns="" id="{7465D1B6-8046-EB49-AACE-88D018CF58D1}"/>
                </a:ext>
              </a:extLst>
            </p:cNvPr>
            <p:cNvSpPr/>
            <p:nvPr/>
          </p:nvSpPr>
          <p:spPr>
            <a:xfrm>
              <a:off x="3696232" y="2492065"/>
              <a:ext cx="3057186" cy="954523"/>
            </a:xfrm>
            <a:custGeom>
              <a:avLst/>
              <a:gdLst>
                <a:gd name="connsiteX0" fmla="*/ 1408081 w 4208144"/>
                <a:gd name="connsiteY0" fmla="*/ 737711 h 1313878"/>
                <a:gd name="connsiteX1" fmla="*/ 1408081 w 4208144"/>
                <a:gd name="connsiteY1" fmla="*/ 1290161 h 1313878"/>
                <a:gd name="connsiteX2" fmla="*/ 1175004 w 4208144"/>
                <a:gd name="connsiteY2" fmla="*/ 1290161 h 1313878"/>
                <a:gd name="connsiteX3" fmla="*/ 1175004 w 4208144"/>
                <a:gd name="connsiteY3" fmla="*/ 812959 h 1313878"/>
                <a:gd name="connsiteX4" fmla="*/ 1005554 w 4208144"/>
                <a:gd name="connsiteY4" fmla="*/ 618458 h 1313878"/>
                <a:gd name="connsiteX5" fmla="*/ 821722 w 4208144"/>
                <a:gd name="connsiteY5" fmla="*/ 814673 h 1313878"/>
                <a:gd name="connsiteX6" fmla="*/ 821722 w 4208144"/>
                <a:gd name="connsiteY6" fmla="*/ 1290923 h 1313878"/>
                <a:gd name="connsiteX7" fmla="*/ 587502 w 4208144"/>
                <a:gd name="connsiteY7" fmla="*/ 1290923 h 1313878"/>
                <a:gd name="connsiteX8" fmla="*/ 587502 w 4208144"/>
                <a:gd name="connsiteY8" fmla="*/ 812959 h 1313878"/>
                <a:gd name="connsiteX9" fmla="*/ 418052 w 4208144"/>
                <a:gd name="connsiteY9" fmla="*/ 618458 h 1313878"/>
                <a:gd name="connsiteX10" fmla="*/ 234220 w 4208144"/>
                <a:gd name="connsiteY10" fmla="*/ 814673 h 1313878"/>
                <a:gd name="connsiteX11" fmla="*/ 234220 w 4208144"/>
                <a:gd name="connsiteY11" fmla="*/ 1290923 h 1313878"/>
                <a:gd name="connsiteX12" fmla="*/ 0 w 4208144"/>
                <a:gd name="connsiteY12" fmla="*/ 1290923 h 1313878"/>
                <a:gd name="connsiteX13" fmla="*/ 0 w 4208144"/>
                <a:gd name="connsiteY13" fmla="*/ 422243 h 1313878"/>
                <a:gd name="connsiteX14" fmla="*/ 227648 w 4208144"/>
                <a:gd name="connsiteY14" fmla="*/ 422243 h 1313878"/>
                <a:gd name="connsiteX15" fmla="*/ 227648 w 4208144"/>
                <a:gd name="connsiteY15" fmla="*/ 524828 h 1313878"/>
                <a:gd name="connsiteX16" fmla="*/ 483203 w 4208144"/>
                <a:gd name="connsiteY16" fmla="*/ 398240 h 1313878"/>
                <a:gd name="connsiteX17" fmla="*/ 770287 w 4208144"/>
                <a:gd name="connsiteY17" fmla="*/ 546926 h 1313878"/>
                <a:gd name="connsiteX18" fmla="*/ 1065562 w 4208144"/>
                <a:gd name="connsiteY18" fmla="*/ 398240 h 1313878"/>
                <a:gd name="connsiteX19" fmla="*/ 1408081 w 4208144"/>
                <a:gd name="connsiteY19" fmla="*/ 737711 h 1313878"/>
                <a:gd name="connsiteX20" fmla="*/ 2412397 w 4208144"/>
                <a:gd name="connsiteY20" fmla="*/ 1290161 h 1313878"/>
                <a:gd name="connsiteX21" fmla="*/ 2183797 w 4208144"/>
                <a:gd name="connsiteY21" fmla="*/ 1290161 h 1313878"/>
                <a:gd name="connsiteX22" fmla="*/ 2183797 w 4208144"/>
                <a:gd name="connsiteY22" fmla="*/ 1194626 h 1313878"/>
                <a:gd name="connsiteX23" fmla="*/ 1923764 w 4208144"/>
                <a:gd name="connsiteY23" fmla="*/ 1313021 h 1313878"/>
                <a:gd name="connsiteX24" fmla="*/ 1503236 w 4208144"/>
                <a:gd name="connsiteY24" fmla="*/ 855821 h 1313878"/>
                <a:gd name="connsiteX25" fmla="*/ 1923764 w 4208144"/>
                <a:gd name="connsiteY25" fmla="*/ 398621 h 1313878"/>
                <a:gd name="connsiteX26" fmla="*/ 2183797 w 4208144"/>
                <a:gd name="connsiteY26" fmla="*/ 518350 h 1313878"/>
                <a:gd name="connsiteX27" fmla="*/ 2183797 w 4208144"/>
                <a:gd name="connsiteY27" fmla="*/ 422243 h 1313878"/>
                <a:gd name="connsiteX28" fmla="*/ 2412397 w 4208144"/>
                <a:gd name="connsiteY28" fmla="*/ 422243 h 1313878"/>
                <a:gd name="connsiteX29" fmla="*/ 1743075 w 4208144"/>
                <a:gd name="connsiteY29" fmla="*/ 855917 h 1313878"/>
                <a:gd name="connsiteX30" fmla="*/ 1967103 w 4208144"/>
                <a:gd name="connsiteY30" fmla="*/ 1095375 h 1313878"/>
                <a:gd name="connsiteX31" fmla="*/ 2191322 w 4208144"/>
                <a:gd name="connsiteY31" fmla="*/ 855917 h 1313878"/>
                <a:gd name="connsiteX32" fmla="*/ 1967103 w 4208144"/>
                <a:gd name="connsiteY32" fmla="*/ 616363 h 1313878"/>
                <a:gd name="connsiteX33" fmla="*/ 1743075 w 4208144"/>
                <a:gd name="connsiteY33" fmla="*/ 855917 h 1313878"/>
                <a:gd name="connsiteX34" fmla="*/ 2768060 w 4208144"/>
                <a:gd name="connsiteY34" fmla="*/ 731330 h 1313878"/>
                <a:gd name="connsiteX35" fmla="*/ 2850547 w 4208144"/>
                <a:gd name="connsiteY35" fmla="*/ 731330 h 1313878"/>
                <a:gd name="connsiteX36" fmla="*/ 3095625 w 4208144"/>
                <a:gd name="connsiteY36" fmla="*/ 422243 h 1313878"/>
                <a:gd name="connsiteX37" fmla="*/ 3382328 w 4208144"/>
                <a:gd name="connsiteY37" fmla="*/ 422243 h 1313878"/>
                <a:gd name="connsiteX38" fmla="*/ 3039999 w 4208144"/>
                <a:gd name="connsiteY38" fmla="*/ 830771 h 1313878"/>
                <a:gd name="connsiteX39" fmla="*/ 3385280 w 4208144"/>
                <a:gd name="connsiteY39" fmla="*/ 1290542 h 1313878"/>
                <a:gd name="connsiteX40" fmla="*/ 3097245 w 4208144"/>
                <a:gd name="connsiteY40" fmla="*/ 1290542 h 1313878"/>
                <a:gd name="connsiteX41" fmla="*/ 2846928 w 4208144"/>
                <a:gd name="connsiteY41" fmla="*/ 939165 h 1313878"/>
                <a:gd name="connsiteX42" fmla="*/ 2768060 w 4208144"/>
                <a:gd name="connsiteY42" fmla="*/ 939165 h 1313878"/>
                <a:gd name="connsiteX43" fmla="*/ 2768060 w 4208144"/>
                <a:gd name="connsiteY43" fmla="*/ 1290542 h 1313878"/>
                <a:gd name="connsiteX44" fmla="*/ 2533650 w 4208144"/>
                <a:gd name="connsiteY44" fmla="*/ 1290542 h 1313878"/>
                <a:gd name="connsiteX45" fmla="*/ 2533650 w 4208144"/>
                <a:gd name="connsiteY45" fmla="*/ 0 h 1313878"/>
                <a:gd name="connsiteX46" fmla="*/ 2767679 w 4208144"/>
                <a:gd name="connsiteY46" fmla="*/ 0 h 1313878"/>
                <a:gd name="connsiteX47" fmla="*/ 4208050 w 4208144"/>
                <a:gd name="connsiteY47" fmla="*/ 855155 h 1313878"/>
                <a:gd name="connsiteX48" fmla="*/ 4203668 w 4208144"/>
                <a:gd name="connsiteY48" fmla="*/ 934022 h 1313878"/>
                <a:gd name="connsiteX49" fmla="*/ 3587401 w 4208144"/>
                <a:gd name="connsiteY49" fmla="*/ 934022 h 1313878"/>
                <a:gd name="connsiteX50" fmla="*/ 3810000 w 4208144"/>
                <a:gd name="connsiteY50" fmla="*/ 1114425 h 1313878"/>
                <a:gd name="connsiteX51" fmla="*/ 4030695 w 4208144"/>
                <a:gd name="connsiteY51" fmla="*/ 1031653 h 1313878"/>
                <a:gd name="connsiteX52" fmla="*/ 4167664 w 4208144"/>
                <a:gd name="connsiteY52" fmla="*/ 1182148 h 1313878"/>
                <a:gd name="connsiteX53" fmla="*/ 3797237 w 4208144"/>
                <a:gd name="connsiteY53" fmla="*/ 1313879 h 1313878"/>
                <a:gd name="connsiteX54" fmla="*/ 3346133 w 4208144"/>
                <a:gd name="connsiteY54" fmla="*/ 859536 h 1313878"/>
                <a:gd name="connsiteX55" fmla="*/ 3785902 w 4208144"/>
                <a:gd name="connsiteY55" fmla="*/ 398621 h 1313878"/>
                <a:gd name="connsiteX56" fmla="*/ 4208145 w 4208144"/>
                <a:gd name="connsiteY56" fmla="*/ 855821 h 1313878"/>
                <a:gd name="connsiteX57" fmla="*/ 3588925 w 4208144"/>
                <a:gd name="connsiteY57" fmla="*/ 774668 h 1313878"/>
                <a:gd name="connsiteX58" fmla="*/ 3973545 w 4208144"/>
                <a:gd name="connsiteY58" fmla="*/ 774668 h 1313878"/>
                <a:gd name="connsiteX59" fmla="*/ 3784378 w 4208144"/>
                <a:gd name="connsiteY59" fmla="*/ 600932 h 1313878"/>
                <a:gd name="connsiteX60" fmla="*/ 3588639 w 4208144"/>
                <a:gd name="connsiteY60" fmla="*/ 774573 h 131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08144" h="1313878">
                  <a:moveTo>
                    <a:pt x="1408081" y="737711"/>
                  </a:moveTo>
                  <a:lnTo>
                    <a:pt x="1408081" y="1290161"/>
                  </a:lnTo>
                  <a:lnTo>
                    <a:pt x="1175004" y="1290161"/>
                  </a:lnTo>
                  <a:lnTo>
                    <a:pt x="1175004" y="812959"/>
                  </a:lnTo>
                  <a:cubicBezTo>
                    <a:pt x="1175004" y="687324"/>
                    <a:pt x="1111282" y="618458"/>
                    <a:pt x="1005554" y="618458"/>
                  </a:cubicBezTo>
                  <a:cubicBezTo>
                    <a:pt x="905065" y="618458"/>
                    <a:pt x="821722" y="683800"/>
                    <a:pt x="821722" y="814673"/>
                  </a:cubicBezTo>
                  <a:lnTo>
                    <a:pt x="821722" y="1290923"/>
                  </a:lnTo>
                  <a:lnTo>
                    <a:pt x="587502" y="1290923"/>
                  </a:lnTo>
                  <a:lnTo>
                    <a:pt x="587502" y="812959"/>
                  </a:lnTo>
                  <a:cubicBezTo>
                    <a:pt x="587502" y="687324"/>
                    <a:pt x="524732" y="618458"/>
                    <a:pt x="418052" y="618458"/>
                  </a:cubicBezTo>
                  <a:cubicBezTo>
                    <a:pt x="317564" y="618458"/>
                    <a:pt x="234220" y="683800"/>
                    <a:pt x="234220" y="814673"/>
                  </a:cubicBezTo>
                  <a:lnTo>
                    <a:pt x="234220" y="1290923"/>
                  </a:lnTo>
                  <a:lnTo>
                    <a:pt x="0" y="1290923"/>
                  </a:lnTo>
                  <a:lnTo>
                    <a:pt x="0" y="422243"/>
                  </a:lnTo>
                  <a:lnTo>
                    <a:pt x="227648" y="422243"/>
                  </a:lnTo>
                  <a:lnTo>
                    <a:pt x="227648" y="524828"/>
                  </a:lnTo>
                  <a:cubicBezTo>
                    <a:pt x="289655" y="432435"/>
                    <a:pt x="384620" y="398240"/>
                    <a:pt x="483203" y="398240"/>
                  </a:cubicBezTo>
                  <a:cubicBezTo>
                    <a:pt x="608838" y="398240"/>
                    <a:pt x="711803" y="454724"/>
                    <a:pt x="770287" y="546926"/>
                  </a:cubicBezTo>
                  <a:cubicBezTo>
                    <a:pt x="836962" y="437388"/>
                    <a:pt x="951262" y="398240"/>
                    <a:pt x="1065562" y="398240"/>
                  </a:cubicBezTo>
                  <a:cubicBezTo>
                    <a:pt x="1269968" y="398240"/>
                    <a:pt x="1408081" y="535972"/>
                    <a:pt x="1408081" y="737711"/>
                  </a:cubicBezTo>
                  <a:close/>
                  <a:moveTo>
                    <a:pt x="2412397" y="1290161"/>
                  </a:moveTo>
                  <a:lnTo>
                    <a:pt x="2183797" y="1290161"/>
                  </a:lnTo>
                  <a:lnTo>
                    <a:pt x="2183797" y="1194626"/>
                  </a:lnTo>
                  <a:cubicBezTo>
                    <a:pt x="2127314" y="1264539"/>
                    <a:pt x="2043113" y="1313021"/>
                    <a:pt x="1923764" y="1313021"/>
                  </a:cubicBezTo>
                  <a:cubicBezTo>
                    <a:pt x="1684115" y="1313021"/>
                    <a:pt x="1503236" y="1116616"/>
                    <a:pt x="1503236" y="855821"/>
                  </a:cubicBezTo>
                  <a:cubicBezTo>
                    <a:pt x="1503236" y="595027"/>
                    <a:pt x="1684211" y="398621"/>
                    <a:pt x="1923764" y="398621"/>
                  </a:cubicBezTo>
                  <a:cubicBezTo>
                    <a:pt x="2043589" y="398621"/>
                    <a:pt x="2126456" y="446913"/>
                    <a:pt x="2183797" y="518350"/>
                  </a:cubicBezTo>
                  <a:lnTo>
                    <a:pt x="2183797" y="422243"/>
                  </a:lnTo>
                  <a:lnTo>
                    <a:pt x="2412397" y="422243"/>
                  </a:lnTo>
                  <a:close/>
                  <a:moveTo>
                    <a:pt x="1743075" y="855917"/>
                  </a:moveTo>
                  <a:cubicBezTo>
                    <a:pt x="1743075" y="988505"/>
                    <a:pt x="1830038" y="1095375"/>
                    <a:pt x="1967103" y="1095375"/>
                  </a:cubicBezTo>
                  <a:cubicBezTo>
                    <a:pt x="2100453" y="1095375"/>
                    <a:pt x="2191322" y="992696"/>
                    <a:pt x="2191322" y="855917"/>
                  </a:cubicBezTo>
                  <a:cubicBezTo>
                    <a:pt x="2191322" y="719138"/>
                    <a:pt x="2100834" y="616363"/>
                    <a:pt x="1967103" y="616363"/>
                  </a:cubicBezTo>
                  <a:cubicBezTo>
                    <a:pt x="1829562" y="616553"/>
                    <a:pt x="1743075" y="723329"/>
                    <a:pt x="1743075" y="855917"/>
                  </a:cubicBezTo>
                  <a:close/>
                  <a:moveTo>
                    <a:pt x="2768060" y="731330"/>
                  </a:moveTo>
                  <a:lnTo>
                    <a:pt x="2850547" y="731330"/>
                  </a:lnTo>
                  <a:lnTo>
                    <a:pt x="3095625" y="422243"/>
                  </a:lnTo>
                  <a:lnTo>
                    <a:pt x="3382328" y="422243"/>
                  </a:lnTo>
                  <a:lnTo>
                    <a:pt x="3039999" y="830771"/>
                  </a:lnTo>
                  <a:lnTo>
                    <a:pt x="3385280" y="1290542"/>
                  </a:lnTo>
                  <a:lnTo>
                    <a:pt x="3097245" y="1290542"/>
                  </a:lnTo>
                  <a:lnTo>
                    <a:pt x="2846928" y="939165"/>
                  </a:lnTo>
                  <a:lnTo>
                    <a:pt x="2768060" y="939165"/>
                  </a:lnTo>
                  <a:lnTo>
                    <a:pt x="2768060" y="1290542"/>
                  </a:lnTo>
                  <a:lnTo>
                    <a:pt x="2533650" y="1290542"/>
                  </a:lnTo>
                  <a:lnTo>
                    <a:pt x="2533650" y="0"/>
                  </a:lnTo>
                  <a:lnTo>
                    <a:pt x="2767679" y="0"/>
                  </a:lnTo>
                  <a:close/>
                  <a:moveTo>
                    <a:pt x="4208050" y="855155"/>
                  </a:moveTo>
                  <a:cubicBezTo>
                    <a:pt x="4208164" y="881507"/>
                    <a:pt x="4206698" y="907843"/>
                    <a:pt x="4203668" y="934022"/>
                  </a:cubicBezTo>
                  <a:lnTo>
                    <a:pt x="3587401" y="934022"/>
                  </a:lnTo>
                  <a:cubicBezTo>
                    <a:pt x="3612547" y="1059275"/>
                    <a:pt x="3700367" y="1114425"/>
                    <a:pt x="3810000" y="1114425"/>
                  </a:cubicBezTo>
                  <a:cubicBezTo>
                    <a:pt x="3890886" y="1112977"/>
                    <a:pt x="3968810" y="1083755"/>
                    <a:pt x="4030695" y="1031653"/>
                  </a:cubicBezTo>
                  <a:lnTo>
                    <a:pt x="4167664" y="1182148"/>
                  </a:lnTo>
                  <a:cubicBezTo>
                    <a:pt x="4068890" y="1272635"/>
                    <a:pt x="3943350" y="1313879"/>
                    <a:pt x="3797237" y="1313879"/>
                  </a:cubicBezTo>
                  <a:cubicBezTo>
                    <a:pt x="3530537" y="1313879"/>
                    <a:pt x="3346133" y="1132904"/>
                    <a:pt x="3346133" y="859536"/>
                  </a:cubicBezTo>
                  <a:cubicBezTo>
                    <a:pt x="3346133" y="586169"/>
                    <a:pt x="3525870" y="398621"/>
                    <a:pt x="3785902" y="398621"/>
                  </a:cubicBezTo>
                  <a:cubicBezTo>
                    <a:pt x="4036124" y="398621"/>
                    <a:pt x="4207288" y="584740"/>
                    <a:pt x="4208145" y="855821"/>
                  </a:cubicBezTo>
                  <a:close/>
                  <a:moveTo>
                    <a:pt x="3588925" y="774668"/>
                  </a:moveTo>
                  <a:lnTo>
                    <a:pt x="3973545" y="774668"/>
                  </a:lnTo>
                  <a:cubicBezTo>
                    <a:pt x="3951923" y="663702"/>
                    <a:pt x="3884676" y="600932"/>
                    <a:pt x="3784378" y="600932"/>
                  </a:cubicBezTo>
                  <a:cubicBezTo>
                    <a:pt x="3673697" y="600075"/>
                    <a:pt x="3609213" y="666750"/>
                    <a:pt x="3588639" y="7745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56" name="Group 55">
              <a:extLst>
                <a:ext uri="{FF2B5EF4-FFF2-40B4-BE49-F238E27FC236}">
                  <a16:creationId xmlns:a16="http://schemas.microsoft.com/office/drawing/2014/main" xmlns="" id="{F0291C93-DAC3-264F-BCA8-87FFC516A813}"/>
                </a:ext>
              </a:extLst>
            </p:cNvPr>
            <p:cNvGrpSpPr/>
            <p:nvPr/>
          </p:nvGrpSpPr>
          <p:grpSpPr>
            <a:xfrm>
              <a:off x="7165535" y="2496239"/>
              <a:ext cx="836325" cy="950349"/>
              <a:chOff x="10416953" y="250714"/>
              <a:chExt cx="1151181" cy="1308133"/>
            </a:xfrm>
            <a:grpFill/>
          </p:grpSpPr>
          <p:sp>
            <p:nvSpPr>
              <p:cNvPr id="57" name="Freeform: Shape 30">
                <a:extLst>
                  <a:ext uri="{FF2B5EF4-FFF2-40B4-BE49-F238E27FC236}">
                    <a16:creationId xmlns:a16="http://schemas.microsoft.com/office/drawing/2014/main" xmlns="" id="{D0B5D9F0-3020-FE44-8306-5C2439F6893D}"/>
                  </a:ext>
                </a:extLst>
              </p:cNvPr>
              <p:cNvSpPr/>
              <p:nvPr/>
            </p:nvSpPr>
            <p:spPr>
              <a:xfrm>
                <a:off x="10416953" y="250714"/>
                <a:ext cx="297932" cy="297942"/>
              </a:xfrm>
              <a:custGeom>
                <a:avLst/>
                <a:gdLst>
                  <a:gd name="connsiteX0" fmla="*/ 297932 w 297932"/>
                  <a:gd name="connsiteY0" fmla="*/ 150638 h 297942"/>
                  <a:gd name="connsiteX1" fmla="*/ 147304 w 297932"/>
                  <a:gd name="connsiteY1" fmla="*/ 297932 h 297942"/>
                  <a:gd name="connsiteX2" fmla="*/ 10 w 297932"/>
                  <a:gd name="connsiteY2" fmla="*/ 147304 h 297942"/>
                  <a:gd name="connsiteX3" fmla="*/ 150638 w 297932"/>
                  <a:gd name="connsiteY3" fmla="*/ 10 h 297942"/>
                  <a:gd name="connsiteX4" fmla="*/ 297932 w 297932"/>
                  <a:gd name="connsiteY4" fmla="*/ 147304 h 297942"/>
                  <a:gd name="connsiteX5" fmla="*/ 297932 w 297932"/>
                  <a:gd name="connsiteY5" fmla="*/ 150257 h 29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932" h="297942">
                    <a:moveTo>
                      <a:pt x="297932" y="150638"/>
                    </a:moveTo>
                    <a:cubicBezTo>
                      <a:pt x="297009" y="232905"/>
                      <a:pt x="229571" y="298856"/>
                      <a:pt x="147304" y="297932"/>
                    </a:cubicBezTo>
                    <a:cubicBezTo>
                      <a:pt x="65037" y="297009"/>
                      <a:pt x="-914" y="229572"/>
                      <a:pt x="10" y="147304"/>
                    </a:cubicBezTo>
                    <a:cubicBezTo>
                      <a:pt x="933" y="65035"/>
                      <a:pt x="68371" y="-912"/>
                      <a:pt x="150638" y="10"/>
                    </a:cubicBezTo>
                    <a:cubicBezTo>
                      <a:pt x="231610" y="915"/>
                      <a:pt x="297028" y="66334"/>
                      <a:pt x="297932" y="147304"/>
                    </a:cubicBezTo>
                    <a:cubicBezTo>
                      <a:pt x="297932" y="148352"/>
                      <a:pt x="297932" y="149304"/>
                      <a:pt x="297932" y="1502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8" name="Freeform: Shape 31">
                <a:extLst>
                  <a:ext uri="{FF2B5EF4-FFF2-40B4-BE49-F238E27FC236}">
                    <a16:creationId xmlns:a16="http://schemas.microsoft.com/office/drawing/2014/main" xmlns="" id="{F10B80F5-DEFF-6946-B470-315AF5A7BD8A}"/>
                  </a:ext>
                </a:extLst>
              </p:cNvPr>
              <p:cNvSpPr/>
              <p:nvPr/>
            </p:nvSpPr>
            <p:spPr>
              <a:xfrm>
                <a:off x="10449423" y="668052"/>
                <a:ext cx="233267" cy="868394"/>
              </a:xfrm>
              <a:custGeom>
                <a:avLst/>
                <a:gdLst>
                  <a:gd name="connsiteX0" fmla="*/ 0 w 233267"/>
                  <a:gd name="connsiteY0" fmla="*/ 0 h 868394"/>
                  <a:gd name="connsiteX1" fmla="*/ 233267 w 233267"/>
                  <a:gd name="connsiteY1" fmla="*/ 0 h 868394"/>
                  <a:gd name="connsiteX2" fmla="*/ 233267 w 233267"/>
                  <a:gd name="connsiteY2" fmla="*/ 868394 h 868394"/>
                  <a:gd name="connsiteX3" fmla="*/ 0 w 233267"/>
                  <a:gd name="connsiteY3" fmla="*/ 868394 h 868394"/>
                </a:gdLst>
                <a:ahLst/>
                <a:cxnLst>
                  <a:cxn ang="0">
                    <a:pos x="connsiteX0" y="connsiteY0"/>
                  </a:cxn>
                  <a:cxn ang="0">
                    <a:pos x="connsiteX1" y="connsiteY1"/>
                  </a:cxn>
                  <a:cxn ang="0">
                    <a:pos x="connsiteX2" y="connsiteY2"/>
                  </a:cxn>
                  <a:cxn ang="0">
                    <a:pos x="connsiteX3" y="connsiteY3"/>
                  </a:cxn>
                </a:cxnLst>
                <a:rect l="l" t="t" r="r" b="b"/>
                <a:pathLst>
                  <a:path w="233267" h="868394">
                    <a:moveTo>
                      <a:pt x="0" y="0"/>
                    </a:moveTo>
                    <a:lnTo>
                      <a:pt x="233267" y="0"/>
                    </a:lnTo>
                    <a:lnTo>
                      <a:pt x="233267" y="868394"/>
                    </a:lnTo>
                    <a:lnTo>
                      <a:pt x="0" y="8683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59" name="Freeform: Shape 32">
                <a:extLst>
                  <a:ext uri="{FF2B5EF4-FFF2-40B4-BE49-F238E27FC236}">
                    <a16:creationId xmlns:a16="http://schemas.microsoft.com/office/drawing/2014/main" xmlns="" id="{F6EF2C90-DAD1-514F-9AB1-6A1F873F8544}"/>
                  </a:ext>
                </a:extLst>
              </p:cNvPr>
              <p:cNvSpPr/>
              <p:nvPr/>
            </p:nvSpPr>
            <p:spPr>
              <a:xfrm>
                <a:off x="10787846" y="409829"/>
                <a:ext cx="780288" cy="1149018"/>
              </a:xfrm>
              <a:custGeom>
                <a:avLst/>
                <a:gdLst>
                  <a:gd name="connsiteX0" fmla="*/ 716471 w 780288"/>
                  <a:gd name="connsiteY0" fmla="*/ 466058 h 1149018"/>
                  <a:gd name="connsiteX1" fmla="*/ 401384 w 780288"/>
                  <a:gd name="connsiteY1" fmla="*/ 466058 h 1149018"/>
                  <a:gd name="connsiteX2" fmla="*/ 401384 w 780288"/>
                  <a:gd name="connsiteY2" fmla="*/ 783241 h 1149018"/>
                  <a:gd name="connsiteX3" fmla="*/ 531495 w 780288"/>
                  <a:gd name="connsiteY3" fmla="*/ 931164 h 1149018"/>
                  <a:gd name="connsiteX4" fmla="*/ 694563 w 780288"/>
                  <a:gd name="connsiteY4" fmla="*/ 874776 h 1149018"/>
                  <a:gd name="connsiteX5" fmla="*/ 780288 w 780288"/>
                  <a:gd name="connsiteY5" fmla="*/ 1057466 h 1149018"/>
                  <a:gd name="connsiteX6" fmla="*/ 492538 w 780288"/>
                  <a:gd name="connsiteY6" fmla="*/ 1149001 h 1149018"/>
                  <a:gd name="connsiteX7" fmla="*/ 167640 w 780288"/>
                  <a:gd name="connsiteY7" fmla="*/ 802005 h 1149018"/>
                  <a:gd name="connsiteX8" fmla="*/ 167640 w 780288"/>
                  <a:gd name="connsiteY8" fmla="*/ 466058 h 1149018"/>
                  <a:gd name="connsiteX9" fmla="*/ 0 w 780288"/>
                  <a:gd name="connsiteY9" fmla="*/ 466058 h 1149018"/>
                  <a:gd name="connsiteX10" fmla="*/ 0 w 780288"/>
                  <a:gd name="connsiteY10" fmla="*/ 258223 h 1149018"/>
                  <a:gd name="connsiteX11" fmla="*/ 167640 w 780288"/>
                  <a:gd name="connsiteY11" fmla="*/ 258223 h 1149018"/>
                  <a:gd name="connsiteX12" fmla="*/ 167640 w 780288"/>
                  <a:gd name="connsiteY12" fmla="*/ 0 h 1149018"/>
                  <a:gd name="connsiteX13" fmla="*/ 401574 w 780288"/>
                  <a:gd name="connsiteY13" fmla="*/ 0 h 1149018"/>
                  <a:gd name="connsiteX14" fmla="*/ 401574 w 780288"/>
                  <a:gd name="connsiteY14" fmla="*/ 258223 h 1149018"/>
                  <a:gd name="connsiteX15" fmla="*/ 716852 w 780288"/>
                  <a:gd name="connsiteY15" fmla="*/ 258223 h 114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0288" h="1149018">
                    <a:moveTo>
                      <a:pt x="716471" y="466058"/>
                    </a:moveTo>
                    <a:lnTo>
                      <a:pt x="401384" y="466058"/>
                    </a:lnTo>
                    <a:lnTo>
                      <a:pt x="401384" y="783241"/>
                    </a:lnTo>
                    <a:cubicBezTo>
                      <a:pt x="401384" y="891635"/>
                      <a:pt x="458534" y="931164"/>
                      <a:pt x="531495" y="931164"/>
                    </a:cubicBezTo>
                    <a:cubicBezTo>
                      <a:pt x="587121" y="931164"/>
                      <a:pt x="647224" y="903351"/>
                      <a:pt x="694563" y="874776"/>
                    </a:cubicBezTo>
                    <a:lnTo>
                      <a:pt x="780288" y="1057466"/>
                    </a:lnTo>
                    <a:cubicBezTo>
                      <a:pt x="696563" y="1117835"/>
                      <a:pt x="595751" y="1149896"/>
                      <a:pt x="492538" y="1149001"/>
                    </a:cubicBezTo>
                    <a:cubicBezTo>
                      <a:pt x="277082" y="1149001"/>
                      <a:pt x="167640" y="1027271"/>
                      <a:pt x="167640" y="802005"/>
                    </a:cubicBezTo>
                    <a:lnTo>
                      <a:pt x="167640" y="466058"/>
                    </a:lnTo>
                    <a:lnTo>
                      <a:pt x="0" y="466058"/>
                    </a:lnTo>
                    <a:lnTo>
                      <a:pt x="0" y="258223"/>
                    </a:lnTo>
                    <a:lnTo>
                      <a:pt x="167640" y="258223"/>
                    </a:lnTo>
                    <a:lnTo>
                      <a:pt x="167640" y="0"/>
                    </a:lnTo>
                    <a:lnTo>
                      <a:pt x="401574" y="0"/>
                    </a:lnTo>
                    <a:lnTo>
                      <a:pt x="401574" y="258223"/>
                    </a:lnTo>
                    <a:lnTo>
                      <a:pt x="716852" y="2582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grpSp>
        <p:nvGrpSpPr>
          <p:cNvPr id="60" name="Group 59">
            <a:extLst>
              <a:ext uri="{FF2B5EF4-FFF2-40B4-BE49-F238E27FC236}">
                <a16:creationId xmlns:a16="http://schemas.microsoft.com/office/drawing/2014/main" xmlns="" id="{53BE08F1-E0F0-F642-82D0-ED3CEED09D4F}"/>
              </a:ext>
            </a:extLst>
          </p:cNvPr>
          <p:cNvGrpSpPr/>
          <p:nvPr userDrawn="1"/>
        </p:nvGrpSpPr>
        <p:grpSpPr>
          <a:xfrm>
            <a:off x="565166" y="1979256"/>
            <a:ext cx="3969136" cy="768235"/>
            <a:chOff x="3696232" y="3672384"/>
            <a:chExt cx="4799535" cy="928960"/>
          </a:xfrm>
          <a:solidFill>
            <a:schemeClr val="bg1"/>
          </a:solidFill>
        </p:grpSpPr>
        <p:sp>
          <p:nvSpPr>
            <p:cNvPr id="61" name="Freeform: Shape 34">
              <a:extLst>
                <a:ext uri="{FF2B5EF4-FFF2-40B4-BE49-F238E27FC236}">
                  <a16:creationId xmlns:a16="http://schemas.microsoft.com/office/drawing/2014/main" xmlns="" id="{F96FB26E-BE85-644A-8AE2-3AA060821A0C}"/>
                </a:ext>
              </a:extLst>
            </p:cNvPr>
            <p:cNvSpPr/>
            <p:nvPr/>
          </p:nvSpPr>
          <p:spPr>
            <a:xfrm>
              <a:off x="5534491" y="3674169"/>
              <a:ext cx="662236" cy="666051"/>
            </a:xfrm>
            <a:custGeom>
              <a:avLst/>
              <a:gdLst>
                <a:gd name="connsiteX0" fmla="*/ 463678 w 909162"/>
                <a:gd name="connsiteY0" fmla="*/ 217646 h 914400"/>
                <a:gd name="connsiteX1" fmla="*/ 239459 w 909162"/>
                <a:gd name="connsiteY1" fmla="*/ 457200 h 914400"/>
                <a:gd name="connsiteX2" fmla="*/ 463678 w 909162"/>
                <a:gd name="connsiteY2" fmla="*/ 696658 h 914400"/>
                <a:gd name="connsiteX3" fmla="*/ 687706 w 909162"/>
                <a:gd name="connsiteY3" fmla="*/ 457200 h 914400"/>
                <a:gd name="connsiteX4" fmla="*/ 463678 w 909162"/>
                <a:gd name="connsiteY4" fmla="*/ 217646 h 914400"/>
                <a:gd name="connsiteX5" fmla="*/ 420148 w 909162"/>
                <a:gd name="connsiteY5" fmla="*/ 0 h 914400"/>
                <a:gd name="connsiteX6" fmla="*/ 680181 w 909162"/>
                <a:gd name="connsiteY6" fmla="*/ 119729 h 914400"/>
                <a:gd name="connsiteX7" fmla="*/ 680181 w 909162"/>
                <a:gd name="connsiteY7" fmla="*/ 24479 h 914400"/>
                <a:gd name="connsiteX8" fmla="*/ 908781 w 909162"/>
                <a:gd name="connsiteY8" fmla="*/ 24479 h 914400"/>
                <a:gd name="connsiteX9" fmla="*/ 909162 w 909162"/>
                <a:gd name="connsiteY9" fmla="*/ 892302 h 914400"/>
                <a:gd name="connsiteX10" fmla="*/ 680562 w 909162"/>
                <a:gd name="connsiteY10" fmla="*/ 892302 h 914400"/>
                <a:gd name="connsiteX11" fmla="*/ 680562 w 909162"/>
                <a:gd name="connsiteY11" fmla="*/ 796480 h 914400"/>
                <a:gd name="connsiteX12" fmla="*/ 420529 w 909162"/>
                <a:gd name="connsiteY12" fmla="*/ 914400 h 914400"/>
                <a:gd name="connsiteX13" fmla="*/ 0 w 909162"/>
                <a:gd name="connsiteY13" fmla="*/ 457200 h 914400"/>
                <a:gd name="connsiteX14" fmla="*/ 420148 w 909162"/>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9162" h="914400">
                  <a:moveTo>
                    <a:pt x="463678" y="217646"/>
                  </a:moveTo>
                  <a:cubicBezTo>
                    <a:pt x="326327" y="217932"/>
                    <a:pt x="239459" y="324993"/>
                    <a:pt x="239459" y="457200"/>
                  </a:cubicBezTo>
                  <a:cubicBezTo>
                    <a:pt x="239459" y="589692"/>
                    <a:pt x="326327" y="696658"/>
                    <a:pt x="463678" y="696658"/>
                  </a:cubicBezTo>
                  <a:cubicBezTo>
                    <a:pt x="597028" y="696658"/>
                    <a:pt x="687706" y="593978"/>
                    <a:pt x="687706" y="457200"/>
                  </a:cubicBezTo>
                  <a:cubicBezTo>
                    <a:pt x="687706" y="320421"/>
                    <a:pt x="597123" y="217646"/>
                    <a:pt x="463678" y="217646"/>
                  </a:cubicBezTo>
                  <a:close/>
                  <a:moveTo>
                    <a:pt x="420148" y="0"/>
                  </a:moveTo>
                  <a:cubicBezTo>
                    <a:pt x="539972" y="0"/>
                    <a:pt x="622840" y="48387"/>
                    <a:pt x="680181" y="119729"/>
                  </a:cubicBezTo>
                  <a:lnTo>
                    <a:pt x="680181" y="24479"/>
                  </a:lnTo>
                  <a:lnTo>
                    <a:pt x="908781" y="24479"/>
                  </a:lnTo>
                  <a:lnTo>
                    <a:pt x="909162" y="892302"/>
                  </a:lnTo>
                  <a:lnTo>
                    <a:pt x="680562" y="892302"/>
                  </a:lnTo>
                  <a:lnTo>
                    <a:pt x="680562" y="796480"/>
                  </a:lnTo>
                  <a:cubicBezTo>
                    <a:pt x="624078" y="866775"/>
                    <a:pt x="539782" y="914400"/>
                    <a:pt x="420529" y="914400"/>
                  </a:cubicBezTo>
                  <a:cubicBezTo>
                    <a:pt x="180499" y="914400"/>
                    <a:pt x="0" y="718185"/>
                    <a:pt x="0" y="457200"/>
                  </a:cubicBezTo>
                  <a:cubicBezTo>
                    <a:pt x="0" y="196215"/>
                    <a:pt x="180975" y="0"/>
                    <a:pt x="420148"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62" name="Graphic 71">
              <a:extLst>
                <a:ext uri="{FF2B5EF4-FFF2-40B4-BE49-F238E27FC236}">
                  <a16:creationId xmlns:a16="http://schemas.microsoft.com/office/drawing/2014/main" xmlns="" id="{0FA33697-7F7B-1F48-B47C-9DFFB03FAA4F}"/>
                </a:ext>
              </a:extLst>
            </p:cNvPr>
            <p:cNvSpPr/>
            <p:nvPr/>
          </p:nvSpPr>
          <p:spPr>
            <a:xfrm>
              <a:off x="4442787" y="3672384"/>
              <a:ext cx="1025787" cy="649123"/>
            </a:xfrm>
            <a:custGeom>
              <a:avLst/>
              <a:gdLst>
                <a:gd name="connsiteX0" fmla="*/ 1025148 w 1025787"/>
                <a:gd name="connsiteY0" fmla="*/ 245719 h 649123"/>
                <a:gd name="connsiteX1" fmla="*/ 1025148 w 1025787"/>
                <a:gd name="connsiteY1" fmla="*/ 648472 h 649123"/>
                <a:gd name="connsiteX2" fmla="*/ 855305 w 1025787"/>
                <a:gd name="connsiteY2" fmla="*/ 648472 h 649123"/>
                <a:gd name="connsiteX3" fmla="*/ 855305 w 1025787"/>
                <a:gd name="connsiteY3" fmla="*/ 300807 h 649123"/>
                <a:gd name="connsiteX4" fmla="*/ 731877 w 1025787"/>
                <a:gd name="connsiteY4" fmla="*/ 159271 h 649123"/>
                <a:gd name="connsiteX5" fmla="*/ 597973 w 1025787"/>
                <a:gd name="connsiteY5" fmla="*/ 302194 h 649123"/>
                <a:gd name="connsiteX6" fmla="*/ 597973 w 1025787"/>
                <a:gd name="connsiteY6" fmla="*/ 648749 h 649123"/>
                <a:gd name="connsiteX7" fmla="*/ 428200 w 1025787"/>
                <a:gd name="connsiteY7" fmla="*/ 648749 h 649123"/>
                <a:gd name="connsiteX8" fmla="*/ 428200 w 1025787"/>
                <a:gd name="connsiteY8" fmla="*/ 300807 h 649123"/>
                <a:gd name="connsiteX9" fmla="*/ 304772 w 1025787"/>
                <a:gd name="connsiteY9" fmla="*/ 159271 h 649123"/>
                <a:gd name="connsiteX10" fmla="*/ 170868 w 1025787"/>
                <a:gd name="connsiteY10" fmla="*/ 302194 h 649123"/>
                <a:gd name="connsiteX11" fmla="*/ 170868 w 1025787"/>
                <a:gd name="connsiteY11" fmla="*/ 648749 h 649123"/>
                <a:gd name="connsiteX12" fmla="*/ -224 w 1025787"/>
                <a:gd name="connsiteY12" fmla="*/ 648749 h 649123"/>
                <a:gd name="connsiteX13" fmla="*/ -224 w 1025787"/>
                <a:gd name="connsiteY13" fmla="*/ 16209 h 649123"/>
                <a:gd name="connsiteX14" fmla="*/ 165595 w 1025787"/>
                <a:gd name="connsiteY14" fmla="*/ 16209 h 649123"/>
                <a:gd name="connsiteX15" fmla="*/ 165595 w 1025787"/>
                <a:gd name="connsiteY15" fmla="*/ 91001 h 649123"/>
                <a:gd name="connsiteX16" fmla="*/ 351743 w 1025787"/>
                <a:gd name="connsiteY16" fmla="*/ -373 h 649123"/>
                <a:gd name="connsiteX17" fmla="*/ 560716 w 1025787"/>
                <a:gd name="connsiteY17" fmla="*/ 108068 h 649123"/>
                <a:gd name="connsiteX18" fmla="*/ 775795 w 1025787"/>
                <a:gd name="connsiteY18" fmla="*/ -373 h 649123"/>
                <a:gd name="connsiteX19" fmla="*/ 1025564 w 1025787"/>
                <a:gd name="connsiteY19" fmla="*/ 245996 h 64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5787" h="649123">
                  <a:moveTo>
                    <a:pt x="1025148" y="245719"/>
                  </a:moveTo>
                  <a:lnTo>
                    <a:pt x="1025148" y="648472"/>
                  </a:lnTo>
                  <a:lnTo>
                    <a:pt x="855305" y="648472"/>
                  </a:lnTo>
                  <a:lnTo>
                    <a:pt x="855305" y="300807"/>
                  </a:lnTo>
                  <a:cubicBezTo>
                    <a:pt x="855305" y="209502"/>
                    <a:pt x="808959" y="159271"/>
                    <a:pt x="731877" y="159271"/>
                  </a:cubicBezTo>
                  <a:cubicBezTo>
                    <a:pt x="658681" y="159271"/>
                    <a:pt x="597973" y="206866"/>
                    <a:pt x="597973" y="302194"/>
                  </a:cubicBezTo>
                  <a:lnTo>
                    <a:pt x="597973" y="648749"/>
                  </a:lnTo>
                  <a:lnTo>
                    <a:pt x="428200" y="648749"/>
                  </a:lnTo>
                  <a:lnTo>
                    <a:pt x="428200" y="300807"/>
                  </a:lnTo>
                  <a:cubicBezTo>
                    <a:pt x="428200" y="209502"/>
                    <a:pt x="382409" y="159271"/>
                    <a:pt x="304772" y="159271"/>
                  </a:cubicBezTo>
                  <a:cubicBezTo>
                    <a:pt x="231576" y="159271"/>
                    <a:pt x="170868" y="206866"/>
                    <a:pt x="170868" y="302194"/>
                  </a:cubicBezTo>
                  <a:lnTo>
                    <a:pt x="170868" y="648749"/>
                  </a:lnTo>
                  <a:lnTo>
                    <a:pt x="-224" y="648749"/>
                  </a:lnTo>
                  <a:lnTo>
                    <a:pt x="-224" y="16209"/>
                  </a:lnTo>
                  <a:lnTo>
                    <a:pt x="165595" y="16209"/>
                  </a:lnTo>
                  <a:lnTo>
                    <a:pt x="165595" y="91001"/>
                  </a:lnTo>
                  <a:cubicBezTo>
                    <a:pt x="210623" y="23840"/>
                    <a:pt x="279934" y="-373"/>
                    <a:pt x="351743" y="-373"/>
                  </a:cubicBezTo>
                  <a:cubicBezTo>
                    <a:pt x="443116" y="-373"/>
                    <a:pt x="518255" y="40769"/>
                    <a:pt x="560716" y="108068"/>
                  </a:cubicBezTo>
                  <a:cubicBezTo>
                    <a:pt x="609699" y="27656"/>
                    <a:pt x="692539" y="-373"/>
                    <a:pt x="775795" y="-373"/>
                  </a:cubicBezTo>
                  <a:cubicBezTo>
                    <a:pt x="924685" y="-720"/>
                    <a:pt x="1025564" y="99187"/>
                    <a:pt x="1025564" y="245996"/>
                  </a:cubicBezTo>
                  <a:close/>
                </a:path>
              </a:pathLst>
            </a:custGeom>
            <a:grpFill/>
            <a:ln w="6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63" name="Graphic 76">
              <a:extLst>
                <a:ext uri="{FF2B5EF4-FFF2-40B4-BE49-F238E27FC236}">
                  <a16:creationId xmlns:a16="http://schemas.microsoft.com/office/drawing/2014/main" xmlns="" id="{AD2B23E5-F721-3049-A694-7225588679DF}"/>
                </a:ext>
              </a:extLst>
            </p:cNvPr>
            <p:cNvSpPr/>
            <p:nvPr/>
          </p:nvSpPr>
          <p:spPr>
            <a:xfrm>
              <a:off x="6281207" y="3693830"/>
              <a:ext cx="554348" cy="632262"/>
            </a:xfrm>
            <a:custGeom>
              <a:avLst/>
              <a:gdLst>
                <a:gd name="connsiteX0" fmla="*/ 546578 w 554348"/>
                <a:gd name="connsiteY0" fmla="*/ 124468 h 632262"/>
                <a:gd name="connsiteX1" fmla="*/ 234922 w 554348"/>
                <a:gd name="connsiteY1" fmla="*/ 480251 h 632262"/>
                <a:gd name="connsiteX2" fmla="*/ 554348 w 554348"/>
                <a:gd name="connsiteY2" fmla="*/ 480251 h 632262"/>
                <a:gd name="connsiteX3" fmla="*/ 554348 w 554348"/>
                <a:gd name="connsiteY3" fmla="*/ 632263 h 632262"/>
                <a:gd name="connsiteX4" fmla="*/ 0 w 554348"/>
                <a:gd name="connsiteY4" fmla="*/ 632263 h 632262"/>
                <a:gd name="connsiteX5" fmla="*/ 0 w 554348"/>
                <a:gd name="connsiteY5" fmla="*/ 509529 h 632262"/>
                <a:gd name="connsiteX6" fmla="*/ 318941 w 554348"/>
                <a:gd name="connsiteY6" fmla="*/ 151527 h 632262"/>
                <a:gd name="connsiteX7" fmla="*/ 11101 w 554348"/>
                <a:gd name="connsiteY7" fmla="*/ 151527 h 632262"/>
                <a:gd name="connsiteX8" fmla="*/ 11101 w 554348"/>
                <a:gd name="connsiteY8" fmla="*/ 0 h 632262"/>
                <a:gd name="connsiteX9" fmla="*/ 546578 w 554348"/>
                <a:gd name="connsiteY9" fmla="*/ 0 h 632262"/>
                <a:gd name="connsiteX10" fmla="*/ 546578 w 554348"/>
                <a:gd name="connsiteY10" fmla="*/ 124468 h 63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348" h="632262">
                  <a:moveTo>
                    <a:pt x="546578" y="124468"/>
                  </a:moveTo>
                  <a:lnTo>
                    <a:pt x="234922" y="480251"/>
                  </a:lnTo>
                  <a:lnTo>
                    <a:pt x="554348" y="480251"/>
                  </a:lnTo>
                  <a:lnTo>
                    <a:pt x="554348" y="632263"/>
                  </a:lnTo>
                  <a:lnTo>
                    <a:pt x="0" y="632263"/>
                  </a:lnTo>
                  <a:lnTo>
                    <a:pt x="0" y="509529"/>
                  </a:lnTo>
                  <a:lnTo>
                    <a:pt x="318941" y="151527"/>
                  </a:lnTo>
                  <a:lnTo>
                    <a:pt x="11101" y="151527"/>
                  </a:lnTo>
                  <a:lnTo>
                    <a:pt x="11101" y="0"/>
                  </a:lnTo>
                  <a:lnTo>
                    <a:pt x="546578" y="0"/>
                  </a:lnTo>
                  <a:lnTo>
                    <a:pt x="546578" y="124468"/>
                  </a:lnTo>
                  <a:close/>
                </a:path>
              </a:pathLst>
            </a:custGeom>
            <a:grpFill/>
            <a:ln w="6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64" name="Graphic 78">
              <a:extLst>
                <a:ext uri="{FF2B5EF4-FFF2-40B4-BE49-F238E27FC236}">
                  <a16:creationId xmlns:a16="http://schemas.microsoft.com/office/drawing/2014/main" xmlns="" id="{C68D3458-A11F-1949-B9EC-740B2E21C05A}"/>
                </a:ext>
              </a:extLst>
            </p:cNvPr>
            <p:cNvSpPr/>
            <p:nvPr/>
          </p:nvSpPr>
          <p:spPr>
            <a:xfrm>
              <a:off x="7180657" y="3675147"/>
              <a:ext cx="598266" cy="649123"/>
            </a:xfrm>
            <a:custGeom>
              <a:avLst/>
              <a:gdLst>
                <a:gd name="connsiteX0" fmla="*/ 597457 w 598266"/>
                <a:gd name="connsiteY0" fmla="*/ 245719 h 649123"/>
                <a:gd name="connsiteX1" fmla="*/ 597457 w 598266"/>
                <a:gd name="connsiteY1" fmla="*/ 648472 h 649123"/>
                <a:gd name="connsiteX2" fmla="*/ 427545 w 598266"/>
                <a:gd name="connsiteY2" fmla="*/ 648472 h 649123"/>
                <a:gd name="connsiteX3" fmla="*/ 427545 w 598266"/>
                <a:gd name="connsiteY3" fmla="*/ 300807 h 649123"/>
                <a:gd name="connsiteX4" fmla="*/ 304117 w 598266"/>
                <a:gd name="connsiteY4" fmla="*/ 159271 h 649123"/>
                <a:gd name="connsiteX5" fmla="*/ 170213 w 598266"/>
                <a:gd name="connsiteY5" fmla="*/ 302194 h 649123"/>
                <a:gd name="connsiteX6" fmla="*/ 170213 w 598266"/>
                <a:gd name="connsiteY6" fmla="*/ 648749 h 649123"/>
                <a:gd name="connsiteX7" fmla="*/ -254 w 598266"/>
                <a:gd name="connsiteY7" fmla="*/ 648749 h 649123"/>
                <a:gd name="connsiteX8" fmla="*/ -254 w 598266"/>
                <a:gd name="connsiteY8" fmla="*/ 16209 h 649123"/>
                <a:gd name="connsiteX9" fmla="*/ 165565 w 598266"/>
                <a:gd name="connsiteY9" fmla="*/ 16209 h 649123"/>
                <a:gd name="connsiteX10" fmla="*/ 165565 w 598266"/>
                <a:gd name="connsiteY10" fmla="*/ 91001 h 649123"/>
                <a:gd name="connsiteX11" fmla="*/ 351712 w 598266"/>
                <a:gd name="connsiteY11" fmla="*/ -373 h 649123"/>
                <a:gd name="connsiteX12" fmla="*/ 598013 w 598266"/>
                <a:gd name="connsiteY12" fmla="*/ 245996 h 64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8266" h="649123">
                  <a:moveTo>
                    <a:pt x="597457" y="245719"/>
                  </a:moveTo>
                  <a:lnTo>
                    <a:pt x="597457" y="648472"/>
                  </a:lnTo>
                  <a:lnTo>
                    <a:pt x="427545" y="648472"/>
                  </a:lnTo>
                  <a:lnTo>
                    <a:pt x="427545" y="300807"/>
                  </a:lnTo>
                  <a:cubicBezTo>
                    <a:pt x="427545" y="209502"/>
                    <a:pt x="381823" y="159271"/>
                    <a:pt x="304117" y="159271"/>
                  </a:cubicBezTo>
                  <a:cubicBezTo>
                    <a:pt x="230921" y="159271"/>
                    <a:pt x="170213" y="206866"/>
                    <a:pt x="170213" y="302194"/>
                  </a:cubicBezTo>
                  <a:lnTo>
                    <a:pt x="170213" y="648749"/>
                  </a:lnTo>
                  <a:lnTo>
                    <a:pt x="-254" y="648749"/>
                  </a:lnTo>
                  <a:lnTo>
                    <a:pt x="-254" y="16209"/>
                  </a:lnTo>
                  <a:lnTo>
                    <a:pt x="165565" y="16209"/>
                  </a:lnTo>
                  <a:lnTo>
                    <a:pt x="165565" y="91001"/>
                  </a:lnTo>
                  <a:cubicBezTo>
                    <a:pt x="210731" y="23840"/>
                    <a:pt x="279904" y="-373"/>
                    <a:pt x="351712" y="-373"/>
                  </a:cubicBezTo>
                  <a:cubicBezTo>
                    <a:pt x="495468" y="-720"/>
                    <a:pt x="598013" y="99187"/>
                    <a:pt x="598013" y="245996"/>
                  </a:cubicBezTo>
                  <a:close/>
                </a:path>
              </a:pathLst>
            </a:custGeom>
            <a:grp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65" name="Freeform: Shape 38">
              <a:extLst>
                <a:ext uri="{FF2B5EF4-FFF2-40B4-BE49-F238E27FC236}">
                  <a16:creationId xmlns:a16="http://schemas.microsoft.com/office/drawing/2014/main" xmlns="" id="{6B89FC5E-E2E3-CB49-8CBF-7688AFF931C9}"/>
                </a:ext>
              </a:extLst>
            </p:cNvPr>
            <p:cNvSpPr/>
            <p:nvPr/>
          </p:nvSpPr>
          <p:spPr>
            <a:xfrm>
              <a:off x="7842205" y="3678933"/>
              <a:ext cx="653562" cy="922411"/>
            </a:xfrm>
            <a:custGeom>
              <a:avLst/>
              <a:gdLst>
                <a:gd name="connsiteX0" fmla="*/ 458819 w 897255"/>
                <a:gd name="connsiteY0" fmla="*/ 214217 h 1266349"/>
                <a:gd name="connsiteX1" fmla="*/ 239744 w 897255"/>
                <a:gd name="connsiteY1" fmla="*/ 442817 h 1266349"/>
                <a:gd name="connsiteX2" fmla="*/ 458819 w 897255"/>
                <a:gd name="connsiteY2" fmla="*/ 670465 h 1266349"/>
                <a:gd name="connsiteX3" fmla="*/ 676465 w 897255"/>
                <a:gd name="connsiteY3" fmla="*/ 442817 h 1266349"/>
                <a:gd name="connsiteX4" fmla="*/ 458819 w 897255"/>
                <a:gd name="connsiteY4" fmla="*/ 214217 h 1266349"/>
                <a:gd name="connsiteX5" fmla="*/ 400050 w 897255"/>
                <a:gd name="connsiteY5" fmla="*/ 0 h 1266349"/>
                <a:gd name="connsiteX6" fmla="*/ 618742 w 897255"/>
                <a:gd name="connsiteY6" fmla="*/ 70161 h 1266349"/>
                <a:gd name="connsiteX7" fmla="*/ 667702 w 897255"/>
                <a:gd name="connsiteY7" fmla="*/ 119157 h 1266349"/>
                <a:gd name="connsiteX8" fmla="*/ 667702 w 897255"/>
                <a:gd name="connsiteY8" fmla="*/ 119349 h 1266349"/>
                <a:gd name="connsiteX9" fmla="*/ 668655 w 897255"/>
                <a:gd name="connsiteY9" fmla="*/ 120111 h 1266349"/>
                <a:gd name="connsiteX10" fmla="*/ 667702 w 897255"/>
                <a:gd name="connsiteY10" fmla="*/ 119157 h 1266349"/>
                <a:gd name="connsiteX11" fmla="*/ 667702 w 897255"/>
                <a:gd name="connsiteY11" fmla="*/ 22860 h 1266349"/>
                <a:gd name="connsiteX12" fmla="*/ 897255 w 897255"/>
                <a:gd name="connsiteY12" fmla="*/ 22860 h 1266349"/>
                <a:gd name="connsiteX13" fmla="*/ 897255 w 897255"/>
                <a:gd name="connsiteY13" fmla="*/ 819150 h 1266349"/>
                <a:gd name="connsiteX14" fmla="*/ 428339 w 897255"/>
                <a:gd name="connsiteY14" fmla="*/ 1266349 h 1266349"/>
                <a:gd name="connsiteX15" fmla="*/ 48196 w 897255"/>
                <a:gd name="connsiteY15" fmla="*/ 1161574 h 1266349"/>
                <a:gd name="connsiteX16" fmla="*/ 131540 w 897255"/>
                <a:gd name="connsiteY16" fmla="*/ 971074 h 1266349"/>
                <a:gd name="connsiteX17" fmla="*/ 418433 w 897255"/>
                <a:gd name="connsiteY17" fmla="*/ 1059847 h 1266349"/>
                <a:gd name="connsiteX18" fmla="*/ 666083 w 897255"/>
                <a:gd name="connsiteY18" fmla="*/ 829533 h 1266349"/>
                <a:gd name="connsiteX19" fmla="*/ 666083 w 897255"/>
                <a:gd name="connsiteY19" fmla="*/ 768668 h 1266349"/>
                <a:gd name="connsiteX20" fmla="*/ 398907 w 897255"/>
                <a:gd name="connsiteY20" fmla="*/ 886016 h 1266349"/>
                <a:gd name="connsiteX21" fmla="*/ 0 w 897255"/>
                <a:gd name="connsiteY21" fmla="*/ 443675 h 1266349"/>
                <a:gd name="connsiteX22" fmla="*/ 400050 w 897255"/>
                <a:gd name="connsiteY22" fmla="*/ 0 h 126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7255" h="1266349">
                  <a:moveTo>
                    <a:pt x="458819" y="214217"/>
                  </a:moveTo>
                  <a:cubicBezTo>
                    <a:pt x="325469" y="214217"/>
                    <a:pt x="239744" y="316707"/>
                    <a:pt x="239744" y="442817"/>
                  </a:cubicBezTo>
                  <a:cubicBezTo>
                    <a:pt x="239744" y="568167"/>
                    <a:pt x="325469" y="670465"/>
                    <a:pt x="458819" y="670465"/>
                  </a:cubicBezTo>
                  <a:cubicBezTo>
                    <a:pt x="588645" y="670465"/>
                    <a:pt x="676465" y="571786"/>
                    <a:pt x="676465" y="442817"/>
                  </a:cubicBezTo>
                  <a:cubicBezTo>
                    <a:pt x="676465" y="313849"/>
                    <a:pt x="588645" y="214217"/>
                    <a:pt x="458819" y="214217"/>
                  </a:cubicBezTo>
                  <a:close/>
                  <a:moveTo>
                    <a:pt x="400050" y="0"/>
                  </a:moveTo>
                  <a:cubicBezTo>
                    <a:pt x="490561" y="0"/>
                    <a:pt x="563177" y="25986"/>
                    <a:pt x="618742" y="70161"/>
                  </a:cubicBezTo>
                  <a:lnTo>
                    <a:pt x="667702" y="119157"/>
                  </a:lnTo>
                  <a:lnTo>
                    <a:pt x="667702" y="119349"/>
                  </a:lnTo>
                  <a:lnTo>
                    <a:pt x="668655" y="120111"/>
                  </a:lnTo>
                  <a:lnTo>
                    <a:pt x="667702" y="119157"/>
                  </a:lnTo>
                  <a:lnTo>
                    <a:pt x="667702" y="22860"/>
                  </a:lnTo>
                  <a:lnTo>
                    <a:pt x="897255" y="22860"/>
                  </a:lnTo>
                  <a:lnTo>
                    <a:pt x="897255" y="819150"/>
                  </a:lnTo>
                  <a:cubicBezTo>
                    <a:pt x="897255" y="1097852"/>
                    <a:pt x="715232" y="1266349"/>
                    <a:pt x="428339" y="1266349"/>
                  </a:cubicBezTo>
                  <a:cubicBezTo>
                    <a:pt x="291465" y="1266349"/>
                    <a:pt x="145923" y="1230630"/>
                    <a:pt x="48196" y="1161574"/>
                  </a:cubicBezTo>
                  <a:lnTo>
                    <a:pt x="131540" y="971074"/>
                  </a:lnTo>
                  <a:cubicBezTo>
                    <a:pt x="216179" y="1028615"/>
                    <a:pt x="316087" y="1059533"/>
                    <a:pt x="418433" y="1059847"/>
                  </a:cubicBezTo>
                  <a:cubicBezTo>
                    <a:pt x="563784" y="1059847"/>
                    <a:pt x="666083" y="979266"/>
                    <a:pt x="666083" y="829533"/>
                  </a:cubicBezTo>
                  <a:lnTo>
                    <a:pt x="666083" y="768668"/>
                  </a:lnTo>
                  <a:cubicBezTo>
                    <a:pt x="606838" y="841249"/>
                    <a:pt x="519017" y="886016"/>
                    <a:pt x="398907" y="886016"/>
                  </a:cubicBezTo>
                  <a:cubicBezTo>
                    <a:pt x="188309" y="886016"/>
                    <a:pt x="0" y="709803"/>
                    <a:pt x="0" y="443675"/>
                  </a:cubicBezTo>
                  <a:cubicBezTo>
                    <a:pt x="0" y="177546"/>
                    <a:pt x="188309" y="0"/>
                    <a:pt x="40005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66" name="Freeform: Shape 39">
              <a:extLst>
                <a:ext uri="{FF2B5EF4-FFF2-40B4-BE49-F238E27FC236}">
                  <a16:creationId xmlns:a16="http://schemas.microsoft.com/office/drawing/2014/main" xmlns="" id="{E29D33A3-501C-384E-8C9E-78EFFAE25B73}"/>
                </a:ext>
              </a:extLst>
            </p:cNvPr>
            <p:cNvSpPr/>
            <p:nvPr/>
          </p:nvSpPr>
          <p:spPr>
            <a:xfrm>
              <a:off x="3696232" y="3674169"/>
              <a:ext cx="662236" cy="666051"/>
            </a:xfrm>
            <a:custGeom>
              <a:avLst/>
              <a:gdLst>
                <a:gd name="connsiteX0" fmla="*/ 463678 w 909162"/>
                <a:gd name="connsiteY0" fmla="*/ 217646 h 914400"/>
                <a:gd name="connsiteX1" fmla="*/ 239459 w 909162"/>
                <a:gd name="connsiteY1" fmla="*/ 457200 h 914400"/>
                <a:gd name="connsiteX2" fmla="*/ 463678 w 909162"/>
                <a:gd name="connsiteY2" fmla="*/ 696658 h 914400"/>
                <a:gd name="connsiteX3" fmla="*/ 687706 w 909162"/>
                <a:gd name="connsiteY3" fmla="*/ 457200 h 914400"/>
                <a:gd name="connsiteX4" fmla="*/ 463678 w 909162"/>
                <a:gd name="connsiteY4" fmla="*/ 217646 h 914400"/>
                <a:gd name="connsiteX5" fmla="*/ 420148 w 909162"/>
                <a:gd name="connsiteY5" fmla="*/ 0 h 914400"/>
                <a:gd name="connsiteX6" fmla="*/ 680181 w 909162"/>
                <a:gd name="connsiteY6" fmla="*/ 119729 h 914400"/>
                <a:gd name="connsiteX7" fmla="*/ 680181 w 909162"/>
                <a:gd name="connsiteY7" fmla="*/ 24479 h 914400"/>
                <a:gd name="connsiteX8" fmla="*/ 908781 w 909162"/>
                <a:gd name="connsiteY8" fmla="*/ 24479 h 914400"/>
                <a:gd name="connsiteX9" fmla="*/ 909162 w 909162"/>
                <a:gd name="connsiteY9" fmla="*/ 892302 h 914400"/>
                <a:gd name="connsiteX10" fmla="*/ 680562 w 909162"/>
                <a:gd name="connsiteY10" fmla="*/ 892302 h 914400"/>
                <a:gd name="connsiteX11" fmla="*/ 680562 w 909162"/>
                <a:gd name="connsiteY11" fmla="*/ 796480 h 914400"/>
                <a:gd name="connsiteX12" fmla="*/ 420529 w 909162"/>
                <a:gd name="connsiteY12" fmla="*/ 914400 h 914400"/>
                <a:gd name="connsiteX13" fmla="*/ 0 w 909162"/>
                <a:gd name="connsiteY13" fmla="*/ 457200 h 914400"/>
                <a:gd name="connsiteX14" fmla="*/ 420148 w 909162"/>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9162" h="914400">
                  <a:moveTo>
                    <a:pt x="463678" y="217646"/>
                  </a:moveTo>
                  <a:cubicBezTo>
                    <a:pt x="326327" y="217932"/>
                    <a:pt x="239459" y="324993"/>
                    <a:pt x="239459" y="457200"/>
                  </a:cubicBezTo>
                  <a:cubicBezTo>
                    <a:pt x="239459" y="589692"/>
                    <a:pt x="326327" y="696658"/>
                    <a:pt x="463678" y="696658"/>
                  </a:cubicBezTo>
                  <a:cubicBezTo>
                    <a:pt x="597028" y="696658"/>
                    <a:pt x="687706" y="593978"/>
                    <a:pt x="687706" y="457200"/>
                  </a:cubicBezTo>
                  <a:cubicBezTo>
                    <a:pt x="687706" y="320421"/>
                    <a:pt x="597123" y="217646"/>
                    <a:pt x="463678" y="217646"/>
                  </a:cubicBezTo>
                  <a:close/>
                  <a:moveTo>
                    <a:pt x="420148" y="0"/>
                  </a:moveTo>
                  <a:cubicBezTo>
                    <a:pt x="539972" y="0"/>
                    <a:pt x="622840" y="48387"/>
                    <a:pt x="680181" y="119729"/>
                  </a:cubicBezTo>
                  <a:lnTo>
                    <a:pt x="680181" y="24479"/>
                  </a:lnTo>
                  <a:lnTo>
                    <a:pt x="908781" y="24479"/>
                  </a:lnTo>
                  <a:lnTo>
                    <a:pt x="909162" y="892302"/>
                  </a:lnTo>
                  <a:lnTo>
                    <a:pt x="680562" y="892302"/>
                  </a:lnTo>
                  <a:lnTo>
                    <a:pt x="680562" y="796480"/>
                  </a:lnTo>
                  <a:cubicBezTo>
                    <a:pt x="624078" y="866775"/>
                    <a:pt x="539782" y="914400"/>
                    <a:pt x="420529" y="914400"/>
                  </a:cubicBezTo>
                  <a:cubicBezTo>
                    <a:pt x="180499" y="914400"/>
                    <a:pt x="0" y="718185"/>
                    <a:pt x="0" y="457200"/>
                  </a:cubicBezTo>
                  <a:cubicBezTo>
                    <a:pt x="0" y="196215"/>
                    <a:pt x="180975" y="0"/>
                    <a:pt x="420148"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67" name="Graphic 87">
              <a:extLst>
                <a:ext uri="{FF2B5EF4-FFF2-40B4-BE49-F238E27FC236}">
                  <a16:creationId xmlns:a16="http://schemas.microsoft.com/office/drawing/2014/main" xmlns="" id="{A08BB81B-258B-E241-8074-6B89260EF62E}"/>
                </a:ext>
              </a:extLst>
            </p:cNvPr>
            <p:cNvSpPr/>
            <p:nvPr/>
          </p:nvSpPr>
          <p:spPr>
            <a:xfrm>
              <a:off x="6918489" y="3691091"/>
              <a:ext cx="171276" cy="635005"/>
            </a:xfrm>
            <a:custGeom>
              <a:avLst/>
              <a:gdLst>
                <a:gd name="connsiteX0" fmla="*/ 0 w 171276"/>
                <a:gd name="connsiteY0" fmla="*/ 0 h 635005"/>
                <a:gd name="connsiteX1" fmla="*/ 171276 w 171276"/>
                <a:gd name="connsiteY1" fmla="*/ 0 h 635005"/>
                <a:gd name="connsiteX2" fmla="*/ 171276 w 171276"/>
                <a:gd name="connsiteY2" fmla="*/ 635006 h 635005"/>
                <a:gd name="connsiteX3" fmla="*/ 0 w 171276"/>
                <a:gd name="connsiteY3" fmla="*/ 635006 h 635005"/>
              </a:gdLst>
              <a:ahLst/>
              <a:cxnLst>
                <a:cxn ang="0">
                  <a:pos x="connsiteX0" y="connsiteY0"/>
                </a:cxn>
                <a:cxn ang="0">
                  <a:pos x="connsiteX1" y="connsiteY1"/>
                </a:cxn>
                <a:cxn ang="0">
                  <a:pos x="connsiteX2" y="connsiteY2"/>
                </a:cxn>
                <a:cxn ang="0">
                  <a:pos x="connsiteX3" y="connsiteY3"/>
                </a:cxn>
              </a:cxnLst>
              <a:rect l="l" t="t" r="r" b="b"/>
              <a:pathLst>
                <a:path w="171276" h="635005">
                  <a:moveTo>
                    <a:pt x="0" y="0"/>
                  </a:moveTo>
                  <a:lnTo>
                    <a:pt x="171276" y="0"/>
                  </a:lnTo>
                  <a:lnTo>
                    <a:pt x="171276" y="635006"/>
                  </a:lnTo>
                  <a:lnTo>
                    <a:pt x="0" y="635006"/>
                  </a:lnTo>
                  <a:close/>
                </a:path>
              </a:pathLst>
            </a:custGeom>
            <a:grpFill/>
            <a:ln w="68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grpSp>
        <p:nvGrpSpPr>
          <p:cNvPr id="68" name="Group 67">
            <a:extLst>
              <a:ext uri="{FF2B5EF4-FFF2-40B4-BE49-F238E27FC236}">
                <a16:creationId xmlns:a16="http://schemas.microsoft.com/office/drawing/2014/main" xmlns="" id="{97F5B8AD-CDB2-E543-A6BE-867753680E64}"/>
              </a:ext>
            </a:extLst>
          </p:cNvPr>
          <p:cNvGrpSpPr/>
          <p:nvPr userDrawn="1"/>
        </p:nvGrpSpPr>
        <p:grpSpPr>
          <a:xfrm>
            <a:off x="565166" y="1003151"/>
            <a:ext cx="3560683" cy="789375"/>
            <a:chOff x="3696232" y="2492065"/>
            <a:chExt cx="4305628" cy="954523"/>
          </a:xfrm>
          <a:gradFill>
            <a:gsLst>
              <a:gs pos="0">
                <a:srgbClr val="FAB302"/>
              </a:gs>
              <a:gs pos="100000">
                <a:srgbClr val="E9196C"/>
              </a:gs>
            </a:gsLst>
            <a:lin ang="0" scaled="0"/>
          </a:gradFill>
        </p:grpSpPr>
        <p:sp>
          <p:nvSpPr>
            <p:cNvPr id="69" name="Freeform: Shape 42">
              <a:extLst>
                <a:ext uri="{FF2B5EF4-FFF2-40B4-BE49-F238E27FC236}">
                  <a16:creationId xmlns:a16="http://schemas.microsoft.com/office/drawing/2014/main" xmlns="" id="{43B0AF8A-5CD5-474A-8491-699AC8EDAD85}"/>
                </a:ext>
              </a:extLst>
            </p:cNvPr>
            <p:cNvSpPr/>
            <p:nvPr/>
          </p:nvSpPr>
          <p:spPr>
            <a:xfrm>
              <a:off x="3696232" y="2492065"/>
              <a:ext cx="3057186" cy="954523"/>
            </a:xfrm>
            <a:custGeom>
              <a:avLst/>
              <a:gdLst>
                <a:gd name="connsiteX0" fmla="*/ 1408081 w 4208144"/>
                <a:gd name="connsiteY0" fmla="*/ 737711 h 1313878"/>
                <a:gd name="connsiteX1" fmla="*/ 1408081 w 4208144"/>
                <a:gd name="connsiteY1" fmla="*/ 1290161 h 1313878"/>
                <a:gd name="connsiteX2" fmla="*/ 1175004 w 4208144"/>
                <a:gd name="connsiteY2" fmla="*/ 1290161 h 1313878"/>
                <a:gd name="connsiteX3" fmla="*/ 1175004 w 4208144"/>
                <a:gd name="connsiteY3" fmla="*/ 812959 h 1313878"/>
                <a:gd name="connsiteX4" fmla="*/ 1005554 w 4208144"/>
                <a:gd name="connsiteY4" fmla="*/ 618458 h 1313878"/>
                <a:gd name="connsiteX5" fmla="*/ 821722 w 4208144"/>
                <a:gd name="connsiteY5" fmla="*/ 814673 h 1313878"/>
                <a:gd name="connsiteX6" fmla="*/ 821722 w 4208144"/>
                <a:gd name="connsiteY6" fmla="*/ 1290923 h 1313878"/>
                <a:gd name="connsiteX7" fmla="*/ 587502 w 4208144"/>
                <a:gd name="connsiteY7" fmla="*/ 1290923 h 1313878"/>
                <a:gd name="connsiteX8" fmla="*/ 587502 w 4208144"/>
                <a:gd name="connsiteY8" fmla="*/ 812959 h 1313878"/>
                <a:gd name="connsiteX9" fmla="*/ 418052 w 4208144"/>
                <a:gd name="connsiteY9" fmla="*/ 618458 h 1313878"/>
                <a:gd name="connsiteX10" fmla="*/ 234220 w 4208144"/>
                <a:gd name="connsiteY10" fmla="*/ 814673 h 1313878"/>
                <a:gd name="connsiteX11" fmla="*/ 234220 w 4208144"/>
                <a:gd name="connsiteY11" fmla="*/ 1290923 h 1313878"/>
                <a:gd name="connsiteX12" fmla="*/ 0 w 4208144"/>
                <a:gd name="connsiteY12" fmla="*/ 1290923 h 1313878"/>
                <a:gd name="connsiteX13" fmla="*/ 0 w 4208144"/>
                <a:gd name="connsiteY13" fmla="*/ 422243 h 1313878"/>
                <a:gd name="connsiteX14" fmla="*/ 227648 w 4208144"/>
                <a:gd name="connsiteY14" fmla="*/ 422243 h 1313878"/>
                <a:gd name="connsiteX15" fmla="*/ 227648 w 4208144"/>
                <a:gd name="connsiteY15" fmla="*/ 524828 h 1313878"/>
                <a:gd name="connsiteX16" fmla="*/ 483203 w 4208144"/>
                <a:gd name="connsiteY16" fmla="*/ 398240 h 1313878"/>
                <a:gd name="connsiteX17" fmla="*/ 770287 w 4208144"/>
                <a:gd name="connsiteY17" fmla="*/ 546926 h 1313878"/>
                <a:gd name="connsiteX18" fmla="*/ 1065562 w 4208144"/>
                <a:gd name="connsiteY18" fmla="*/ 398240 h 1313878"/>
                <a:gd name="connsiteX19" fmla="*/ 1408081 w 4208144"/>
                <a:gd name="connsiteY19" fmla="*/ 737711 h 1313878"/>
                <a:gd name="connsiteX20" fmla="*/ 2412397 w 4208144"/>
                <a:gd name="connsiteY20" fmla="*/ 1290161 h 1313878"/>
                <a:gd name="connsiteX21" fmla="*/ 2183797 w 4208144"/>
                <a:gd name="connsiteY21" fmla="*/ 1290161 h 1313878"/>
                <a:gd name="connsiteX22" fmla="*/ 2183797 w 4208144"/>
                <a:gd name="connsiteY22" fmla="*/ 1194626 h 1313878"/>
                <a:gd name="connsiteX23" fmla="*/ 1923764 w 4208144"/>
                <a:gd name="connsiteY23" fmla="*/ 1313021 h 1313878"/>
                <a:gd name="connsiteX24" fmla="*/ 1503236 w 4208144"/>
                <a:gd name="connsiteY24" fmla="*/ 855821 h 1313878"/>
                <a:gd name="connsiteX25" fmla="*/ 1923764 w 4208144"/>
                <a:gd name="connsiteY25" fmla="*/ 398621 h 1313878"/>
                <a:gd name="connsiteX26" fmla="*/ 2183797 w 4208144"/>
                <a:gd name="connsiteY26" fmla="*/ 518350 h 1313878"/>
                <a:gd name="connsiteX27" fmla="*/ 2183797 w 4208144"/>
                <a:gd name="connsiteY27" fmla="*/ 422243 h 1313878"/>
                <a:gd name="connsiteX28" fmla="*/ 2412397 w 4208144"/>
                <a:gd name="connsiteY28" fmla="*/ 422243 h 1313878"/>
                <a:gd name="connsiteX29" fmla="*/ 1743075 w 4208144"/>
                <a:gd name="connsiteY29" fmla="*/ 855917 h 1313878"/>
                <a:gd name="connsiteX30" fmla="*/ 1967103 w 4208144"/>
                <a:gd name="connsiteY30" fmla="*/ 1095375 h 1313878"/>
                <a:gd name="connsiteX31" fmla="*/ 2191322 w 4208144"/>
                <a:gd name="connsiteY31" fmla="*/ 855917 h 1313878"/>
                <a:gd name="connsiteX32" fmla="*/ 1967103 w 4208144"/>
                <a:gd name="connsiteY32" fmla="*/ 616363 h 1313878"/>
                <a:gd name="connsiteX33" fmla="*/ 1743075 w 4208144"/>
                <a:gd name="connsiteY33" fmla="*/ 855917 h 1313878"/>
                <a:gd name="connsiteX34" fmla="*/ 2768060 w 4208144"/>
                <a:gd name="connsiteY34" fmla="*/ 731330 h 1313878"/>
                <a:gd name="connsiteX35" fmla="*/ 2850547 w 4208144"/>
                <a:gd name="connsiteY35" fmla="*/ 731330 h 1313878"/>
                <a:gd name="connsiteX36" fmla="*/ 3095625 w 4208144"/>
                <a:gd name="connsiteY36" fmla="*/ 422243 h 1313878"/>
                <a:gd name="connsiteX37" fmla="*/ 3382328 w 4208144"/>
                <a:gd name="connsiteY37" fmla="*/ 422243 h 1313878"/>
                <a:gd name="connsiteX38" fmla="*/ 3039999 w 4208144"/>
                <a:gd name="connsiteY38" fmla="*/ 830771 h 1313878"/>
                <a:gd name="connsiteX39" fmla="*/ 3385280 w 4208144"/>
                <a:gd name="connsiteY39" fmla="*/ 1290542 h 1313878"/>
                <a:gd name="connsiteX40" fmla="*/ 3097245 w 4208144"/>
                <a:gd name="connsiteY40" fmla="*/ 1290542 h 1313878"/>
                <a:gd name="connsiteX41" fmla="*/ 2846928 w 4208144"/>
                <a:gd name="connsiteY41" fmla="*/ 939165 h 1313878"/>
                <a:gd name="connsiteX42" fmla="*/ 2768060 w 4208144"/>
                <a:gd name="connsiteY42" fmla="*/ 939165 h 1313878"/>
                <a:gd name="connsiteX43" fmla="*/ 2768060 w 4208144"/>
                <a:gd name="connsiteY43" fmla="*/ 1290542 h 1313878"/>
                <a:gd name="connsiteX44" fmla="*/ 2533650 w 4208144"/>
                <a:gd name="connsiteY44" fmla="*/ 1290542 h 1313878"/>
                <a:gd name="connsiteX45" fmla="*/ 2533650 w 4208144"/>
                <a:gd name="connsiteY45" fmla="*/ 0 h 1313878"/>
                <a:gd name="connsiteX46" fmla="*/ 2767679 w 4208144"/>
                <a:gd name="connsiteY46" fmla="*/ 0 h 1313878"/>
                <a:gd name="connsiteX47" fmla="*/ 4208050 w 4208144"/>
                <a:gd name="connsiteY47" fmla="*/ 855155 h 1313878"/>
                <a:gd name="connsiteX48" fmla="*/ 4203668 w 4208144"/>
                <a:gd name="connsiteY48" fmla="*/ 934022 h 1313878"/>
                <a:gd name="connsiteX49" fmla="*/ 3587401 w 4208144"/>
                <a:gd name="connsiteY49" fmla="*/ 934022 h 1313878"/>
                <a:gd name="connsiteX50" fmla="*/ 3810000 w 4208144"/>
                <a:gd name="connsiteY50" fmla="*/ 1114425 h 1313878"/>
                <a:gd name="connsiteX51" fmla="*/ 4030695 w 4208144"/>
                <a:gd name="connsiteY51" fmla="*/ 1031653 h 1313878"/>
                <a:gd name="connsiteX52" fmla="*/ 4167664 w 4208144"/>
                <a:gd name="connsiteY52" fmla="*/ 1182148 h 1313878"/>
                <a:gd name="connsiteX53" fmla="*/ 3797237 w 4208144"/>
                <a:gd name="connsiteY53" fmla="*/ 1313879 h 1313878"/>
                <a:gd name="connsiteX54" fmla="*/ 3346133 w 4208144"/>
                <a:gd name="connsiteY54" fmla="*/ 859536 h 1313878"/>
                <a:gd name="connsiteX55" fmla="*/ 3785902 w 4208144"/>
                <a:gd name="connsiteY55" fmla="*/ 398621 h 1313878"/>
                <a:gd name="connsiteX56" fmla="*/ 4208145 w 4208144"/>
                <a:gd name="connsiteY56" fmla="*/ 855821 h 1313878"/>
                <a:gd name="connsiteX57" fmla="*/ 3588925 w 4208144"/>
                <a:gd name="connsiteY57" fmla="*/ 774668 h 1313878"/>
                <a:gd name="connsiteX58" fmla="*/ 3973545 w 4208144"/>
                <a:gd name="connsiteY58" fmla="*/ 774668 h 1313878"/>
                <a:gd name="connsiteX59" fmla="*/ 3784378 w 4208144"/>
                <a:gd name="connsiteY59" fmla="*/ 600932 h 1313878"/>
                <a:gd name="connsiteX60" fmla="*/ 3588639 w 4208144"/>
                <a:gd name="connsiteY60" fmla="*/ 774573 h 131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08144" h="1313878">
                  <a:moveTo>
                    <a:pt x="1408081" y="737711"/>
                  </a:moveTo>
                  <a:lnTo>
                    <a:pt x="1408081" y="1290161"/>
                  </a:lnTo>
                  <a:lnTo>
                    <a:pt x="1175004" y="1290161"/>
                  </a:lnTo>
                  <a:lnTo>
                    <a:pt x="1175004" y="812959"/>
                  </a:lnTo>
                  <a:cubicBezTo>
                    <a:pt x="1175004" y="687324"/>
                    <a:pt x="1111282" y="618458"/>
                    <a:pt x="1005554" y="618458"/>
                  </a:cubicBezTo>
                  <a:cubicBezTo>
                    <a:pt x="905065" y="618458"/>
                    <a:pt x="821722" y="683800"/>
                    <a:pt x="821722" y="814673"/>
                  </a:cubicBezTo>
                  <a:lnTo>
                    <a:pt x="821722" y="1290923"/>
                  </a:lnTo>
                  <a:lnTo>
                    <a:pt x="587502" y="1290923"/>
                  </a:lnTo>
                  <a:lnTo>
                    <a:pt x="587502" y="812959"/>
                  </a:lnTo>
                  <a:cubicBezTo>
                    <a:pt x="587502" y="687324"/>
                    <a:pt x="524732" y="618458"/>
                    <a:pt x="418052" y="618458"/>
                  </a:cubicBezTo>
                  <a:cubicBezTo>
                    <a:pt x="317564" y="618458"/>
                    <a:pt x="234220" y="683800"/>
                    <a:pt x="234220" y="814673"/>
                  </a:cubicBezTo>
                  <a:lnTo>
                    <a:pt x="234220" y="1290923"/>
                  </a:lnTo>
                  <a:lnTo>
                    <a:pt x="0" y="1290923"/>
                  </a:lnTo>
                  <a:lnTo>
                    <a:pt x="0" y="422243"/>
                  </a:lnTo>
                  <a:lnTo>
                    <a:pt x="227648" y="422243"/>
                  </a:lnTo>
                  <a:lnTo>
                    <a:pt x="227648" y="524828"/>
                  </a:lnTo>
                  <a:cubicBezTo>
                    <a:pt x="289655" y="432435"/>
                    <a:pt x="384620" y="398240"/>
                    <a:pt x="483203" y="398240"/>
                  </a:cubicBezTo>
                  <a:cubicBezTo>
                    <a:pt x="608838" y="398240"/>
                    <a:pt x="711803" y="454724"/>
                    <a:pt x="770287" y="546926"/>
                  </a:cubicBezTo>
                  <a:cubicBezTo>
                    <a:pt x="836962" y="437388"/>
                    <a:pt x="951262" y="398240"/>
                    <a:pt x="1065562" y="398240"/>
                  </a:cubicBezTo>
                  <a:cubicBezTo>
                    <a:pt x="1269968" y="398240"/>
                    <a:pt x="1408081" y="535972"/>
                    <a:pt x="1408081" y="737711"/>
                  </a:cubicBezTo>
                  <a:close/>
                  <a:moveTo>
                    <a:pt x="2412397" y="1290161"/>
                  </a:moveTo>
                  <a:lnTo>
                    <a:pt x="2183797" y="1290161"/>
                  </a:lnTo>
                  <a:lnTo>
                    <a:pt x="2183797" y="1194626"/>
                  </a:lnTo>
                  <a:cubicBezTo>
                    <a:pt x="2127314" y="1264539"/>
                    <a:pt x="2043113" y="1313021"/>
                    <a:pt x="1923764" y="1313021"/>
                  </a:cubicBezTo>
                  <a:cubicBezTo>
                    <a:pt x="1684115" y="1313021"/>
                    <a:pt x="1503236" y="1116616"/>
                    <a:pt x="1503236" y="855821"/>
                  </a:cubicBezTo>
                  <a:cubicBezTo>
                    <a:pt x="1503236" y="595027"/>
                    <a:pt x="1684211" y="398621"/>
                    <a:pt x="1923764" y="398621"/>
                  </a:cubicBezTo>
                  <a:cubicBezTo>
                    <a:pt x="2043589" y="398621"/>
                    <a:pt x="2126456" y="446913"/>
                    <a:pt x="2183797" y="518350"/>
                  </a:cubicBezTo>
                  <a:lnTo>
                    <a:pt x="2183797" y="422243"/>
                  </a:lnTo>
                  <a:lnTo>
                    <a:pt x="2412397" y="422243"/>
                  </a:lnTo>
                  <a:close/>
                  <a:moveTo>
                    <a:pt x="1743075" y="855917"/>
                  </a:moveTo>
                  <a:cubicBezTo>
                    <a:pt x="1743075" y="988505"/>
                    <a:pt x="1830038" y="1095375"/>
                    <a:pt x="1967103" y="1095375"/>
                  </a:cubicBezTo>
                  <a:cubicBezTo>
                    <a:pt x="2100453" y="1095375"/>
                    <a:pt x="2191322" y="992696"/>
                    <a:pt x="2191322" y="855917"/>
                  </a:cubicBezTo>
                  <a:cubicBezTo>
                    <a:pt x="2191322" y="719138"/>
                    <a:pt x="2100834" y="616363"/>
                    <a:pt x="1967103" y="616363"/>
                  </a:cubicBezTo>
                  <a:cubicBezTo>
                    <a:pt x="1829562" y="616553"/>
                    <a:pt x="1743075" y="723329"/>
                    <a:pt x="1743075" y="855917"/>
                  </a:cubicBezTo>
                  <a:close/>
                  <a:moveTo>
                    <a:pt x="2768060" y="731330"/>
                  </a:moveTo>
                  <a:lnTo>
                    <a:pt x="2850547" y="731330"/>
                  </a:lnTo>
                  <a:lnTo>
                    <a:pt x="3095625" y="422243"/>
                  </a:lnTo>
                  <a:lnTo>
                    <a:pt x="3382328" y="422243"/>
                  </a:lnTo>
                  <a:lnTo>
                    <a:pt x="3039999" y="830771"/>
                  </a:lnTo>
                  <a:lnTo>
                    <a:pt x="3385280" y="1290542"/>
                  </a:lnTo>
                  <a:lnTo>
                    <a:pt x="3097245" y="1290542"/>
                  </a:lnTo>
                  <a:lnTo>
                    <a:pt x="2846928" y="939165"/>
                  </a:lnTo>
                  <a:lnTo>
                    <a:pt x="2768060" y="939165"/>
                  </a:lnTo>
                  <a:lnTo>
                    <a:pt x="2768060" y="1290542"/>
                  </a:lnTo>
                  <a:lnTo>
                    <a:pt x="2533650" y="1290542"/>
                  </a:lnTo>
                  <a:lnTo>
                    <a:pt x="2533650" y="0"/>
                  </a:lnTo>
                  <a:lnTo>
                    <a:pt x="2767679" y="0"/>
                  </a:lnTo>
                  <a:close/>
                  <a:moveTo>
                    <a:pt x="4208050" y="855155"/>
                  </a:moveTo>
                  <a:cubicBezTo>
                    <a:pt x="4208164" y="881507"/>
                    <a:pt x="4206698" y="907843"/>
                    <a:pt x="4203668" y="934022"/>
                  </a:cubicBezTo>
                  <a:lnTo>
                    <a:pt x="3587401" y="934022"/>
                  </a:lnTo>
                  <a:cubicBezTo>
                    <a:pt x="3612547" y="1059275"/>
                    <a:pt x="3700367" y="1114425"/>
                    <a:pt x="3810000" y="1114425"/>
                  </a:cubicBezTo>
                  <a:cubicBezTo>
                    <a:pt x="3890886" y="1112977"/>
                    <a:pt x="3968810" y="1083755"/>
                    <a:pt x="4030695" y="1031653"/>
                  </a:cubicBezTo>
                  <a:lnTo>
                    <a:pt x="4167664" y="1182148"/>
                  </a:lnTo>
                  <a:cubicBezTo>
                    <a:pt x="4068890" y="1272635"/>
                    <a:pt x="3943350" y="1313879"/>
                    <a:pt x="3797237" y="1313879"/>
                  </a:cubicBezTo>
                  <a:cubicBezTo>
                    <a:pt x="3530537" y="1313879"/>
                    <a:pt x="3346133" y="1132904"/>
                    <a:pt x="3346133" y="859536"/>
                  </a:cubicBezTo>
                  <a:cubicBezTo>
                    <a:pt x="3346133" y="586169"/>
                    <a:pt x="3525870" y="398621"/>
                    <a:pt x="3785902" y="398621"/>
                  </a:cubicBezTo>
                  <a:cubicBezTo>
                    <a:pt x="4036124" y="398621"/>
                    <a:pt x="4207288" y="584740"/>
                    <a:pt x="4208145" y="855821"/>
                  </a:cubicBezTo>
                  <a:close/>
                  <a:moveTo>
                    <a:pt x="3588925" y="774668"/>
                  </a:moveTo>
                  <a:lnTo>
                    <a:pt x="3973545" y="774668"/>
                  </a:lnTo>
                  <a:cubicBezTo>
                    <a:pt x="3951923" y="663702"/>
                    <a:pt x="3884676" y="600932"/>
                    <a:pt x="3784378" y="600932"/>
                  </a:cubicBezTo>
                  <a:cubicBezTo>
                    <a:pt x="3673697" y="600075"/>
                    <a:pt x="3609213" y="666750"/>
                    <a:pt x="3588639" y="7745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79" name="Group 78">
              <a:extLst>
                <a:ext uri="{FF2B5EF4-FFF2-40B4-BE49-F238E27FC236}">
                  <a16:creationId xmlns:a16="http://schemas.microsoft.com/office/drawing/2014/main" xmlns="" id="{07128F05-6048-F742-A8AC-2552AE06B7E9}"/>
                </a:ext>
              </a:extLst>
            </p:cNvPr>
            <p:cNvGrpSpPr/>
            <p:nvPr/>
          </p:nvGrpSpPr>
          <p:grpSpPr>
            <a:xfrm>
              <a:off x="7165535" y="2496239"/>
              <a:ext cx="836325" cy="950349"/>
              <a:chOff x="10416953" y="250714"/>
              <a:chExt cx="1151181" cy="1308133"/>
            </a:xfrm>
            <a:grpFill/>
          </p:grpSpPr>
          <p:sp>
            <p:nvSpPr>
              <p:cNvPr id="80" name="Freeform: Shape 44">
                <a:extLst>
                  <a:ext uri="{FF2B5EF4-FFF2-40B4-BE49-F238E27FC236}">
                    <a16:creationId xmlns:a16="http://schemas.microsoft.com/office/drawing/2014/main" xmlns="" id="{592AABF4-11EF-8D49-BC3E-CBA7222F7362}"/>
                  </a:ext>
                </a:extLst>
              </p:cNvPr>
              <p:cNvSpPr/>
              <p:nvPr/>
            </p:nvSpPr>
            <p:spPr>
              <a:xfrm>
                <a:off x="10416953" y="250714"/>
                <a:ext cx="297932" cy="297942"/>
              </a:xfrm>
              <a:custGeom>
                <a:avLst/>
                <a:gdLst>
                  <a:gd name="connsiteX0" fmla="*/ 297932 w 297932"/>
                  <a:gd name="connsiteY0" fmla="*/ 150638 h 297942"/>
                  <a:gd name="connsiteX1" fmla="*/ 147304 w 297932"/>
                  <a:gd name="connsiteY1" fmla="*/ 297932 h 297942"/>
                  <a:gd name="connsiteX2" fmla="*/ 10 w 297932"/>
                  <a:gd name="connsiteY2" fmla="*/ 147304 h 297942"/>
                  <a:gd name="connsiteX3" fmla="*/ 150638 w 297932"/>
                  <a:gd name="connsiteY3" fmla="*/ 10 h 297942"/>
                  <a:gd name="connsiteX4" fmla="*/ 297932 w 297932"/>
                  <a:gd name="connsiteY4" fmla="*/ 147304 h 297942"/>
                  <a:gd name="connsiteX5" fmla="*/ 297932 w 297932"/>
                  <a:gd name="connsiteY5" fmla="*/ 150257 h 29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932" h="297942">
                    <a:moveTo>
                      <a:pt x="297932" y="150638"/>
                    </a:moveTo>
                    <a:cubicBezTo>
                      <a:pt x="297009" y="232905"/>
                      <a:pt x="229571" y="298856"/>
                      <a:pt x="147304" y="297932"/>
                    </a:cubicBezTo>
                    <a:cubicBezTo>
                      <a:pt x="65037" y="297009"/>
                      <a:pt x="-914" y="229572"/>
                      <a:pt x="10" y="147304"/>
                    </a:cubicBezTo>
                    <a:cubicBezTo>
                      <a:pt x="933" y="65035"/>
                      <a:pt x="68371" y="-912"/>
                      <a:pt x="150638" y="10"/>
                    </a:cubicBezTo>
                    <a:cubicBezTo>
                      <a:pt x="231610" y="915"/>
                      <a:pt x="297028" y="66334"/>
                      <a:pt x="297932" y="147304"/>
                    </a:cubicBezTo>
                    <a:cubicBezTo>
                      <a:pt x="297932" y="148352"/>
                      <a:pt x="297932" y="149304"/>
                      <a:pt x="297932" y="1502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81" name="Freeform: Shape 45">
                <a:extLst>
                  <a:ext uri="{FF2B5EF4-FFF2-40B4-BE49-F238E27FC236}">
                    <a16:creationId xmlns:a16="http://schemas.microsoft.com/office/drawing/2014/main" xmlns="" id="{8CA78E21-7177-AE49-80A7-0EAE7EEE8B38}"/>
                  </a:ext>
                </a:extLst>
              </p:cNvPr>
              <p:cNvSpPr/>
              <p:nvPr/>
            </p:nvSpPr>
            <p:spPr>
              <a:xfrm>
                <a:off x="10449423" y="668052"/>
                <a:ext cx="233267" cy="868394"/>
              </a:xfrm>
              <a:custGeom>
                <a:avLst/>
                <a:gdLst>
                  <a:gd name="connsiteX0" fmla="*/ 0 w 233267"/>
                  <a:gd name="connsiteY0" fmla="*/ 0 h 868394"/>
                  <a:gd name="connsiteX1" fmla="*/ 233267 w 233267"/>
                  <a:gd name="connsiteY1" fmla="*/ 0 h 868394"/>
                  <a:gd name="connsiteX2" fmla="*/ 233267 w 233267"/>
                  <a:gd name="connsiteY2" fmla="*/ 868394 h 868394"/>
                  <a:gd name="connsiteX3" fmla="*/ 0 w 233267"/>
                  <a:gd name="connsiteY3" fmla="*/ 868394 h 868394"/>
                </a:gdLst>
                <a:ahLst/>
                <a:cxnLst>
                  <a:cxn ang="0">
                    <a:pos x="connsiteX0" y="connsiteY0"/>
                  </a:cxn>
                  <a:cxn ang="0">
                    <a:pos x="connsiteX1" y="connsiteY1"/>
                  </a:cxn>
                  <a:cxn ang="0">
                    <a:pos x="connsiteX2" y="connsiteY2"/>
                  </a:cxn>
                  <a:cxn ang="0">
                    <a:pos x="connsiteX3" y="connsiteY3"/>
                  </a:cxn>
                </a:cxnLst>
                <a:rect l="l" t="t" r="r" b="b"/>
                <a:pathLst>
                  <a:path w="233267" h="868394">
                    <a:moveTo>
                      <a:pt x="0" y="0"/>
                    </a:moveTo>
                    <a:lnTo>
                      <a:pt x="233267" y="0"/>
                    </a:lnTo>
                    <a:lnTo>
                      <a:pt x="233267" y="868394"/>
                    </a:lnTo>
                    <a:lnTo>
                      <a:pt x="0" y="8683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82" name="Freeform: Shape 46">
                <a:extLst>
                  <a:ext uri="{FF2B5EF4-FFF2-40B4-BE49-F238E27FC236}">
                    <a16:creationId xmlns:a16="http://schemas.microsoft.com/office/drawing/2014/main" xmlns="" id="{DA986148-E7F6-9E4A-B001-1ADD088188F0}"/>
                  </a:ext>
                </a:extLst>
              </p:cNvPr>
              <p:cNvSpPr/>
              <p:nvPr/>
            </p:nvSpPr>
            <p:spPr>
              <a:xfrm>
                <a:off x="10787846" y="409829"/>
                <a:ext cx="780288" cy="1149018"/>
              </a:xfrm>
              <a:custGeom>
                <a:avLst/>
                <a:gdLst>
                  <a:gd name="connsiteX0" fmla="*/ 716471 w 780288"/>
                  <a:gd name="connsiteY0" fmla="*/ 466058 h 1149018"/>
                  <a:gd name="connsiteX1" fmla="*/ 401384 w 780288"/>
                  <a:gd name="connsiteY1" fmla="*/ 466058 h 1149018"/>
                  <a:gd name="connsiteX2" fmla="*/ 401384 w 780288"/>
                  <a:gd name="connsiteY2" fmla="*/ 783241 h 1149018"/>
                  <a:gd name="connsiteX3" fmla="*/ 531495 w 780288"/>
                  <a:gd name="connsiteY3" fmla="*/ 931164 h 1149018"/>
                  <a:gd name="connsiteX4" fmla="*/ 694563 w 780288"/>
                  <a:gd name="connsiteY4" fmla="*/ 874776 h 1149018"/>
                  <a:gd name="connsiteX5" fmla="*/ 780288 w 780288"/>
                  <a:gd name="connsiteY5" fmla="*/ 1057466 h 1149018"/>
                  <a:gd name="connsiteX6" fmla="*/ 492538 w 780288"/>
                  <a:gd name="connsiteY6" fmla="*/ 1149001 h 1149018"/>
                  <a:gd name="connsiteX7" fmla="*/ 167640 w 780288"/>
                  <a:gd name="connsiteY7" fmla="*/ 802005 h 1149018"/>
                  <a:gd name="connsiteX8" fmla="*/ 167640 w 780288"/>
                  <a:gd name="connsiteY8" fmla="*/ 466058 h 1149018"/>
                  <a:gd name="connsiteX9" fmla="*/ 0 w 780288"/>
                  <a:gd name="connsiteY9" fmla="*/ 466058 h 1149018"/>
                  <a:gd name="connsiteX10" fmla="*/ 0 w 780288"/>
                  <a:gd name="connsiteY10" fmla="*/ 258223 h 1149018"/>
                  <a:gd name="connsiteX11" fmla="*/ 167640 w 780288"/>
                  <a:gd name="connsiteY11" fmla="*/ 258223 h 1149018"/>
                  <a:gd name="connsiteX12" fmla="*/ 167640 w 780288"/>
                  <a:gd name="connsiteY12" fmla="*/ 0 h 1149018"/>
                  <a:gd name="connsiteX13" fmla="*/ 401574 w 780288"/>
                  <a:gd name="connsiteY13" fmla="*/ 0 h 1149018"/>
                  <a:gd name="connsiteX14" fmla="*/ 401574 w 780288"/>
                  <a:gd name="connsiteY14" fmla="*/ 258223 h 1149018"/>
                  <a:gd name="connsiteX15" fmla="*/ 716852 w 780288"/>
                  <a:gd name="connsiteY15" fmla="*/ 258223 h 114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0288" h="1149018">
                    <a:moveTo>
                      <a:pt x="716471" y="466058"/>
                    </a:moveTo>
                    <a:lnTo>
                      <a:pt x="401384" y="466058"/>
                    </a:lnTo>
                    <a:lnTo>
                      <a:pt x="401384" y="783241"/>
                    </a:lnTo>
                    <a:cubicBezTo>
                      <a:pt x="401384" y="891635"/>
                      <a:pt x="458534" y="931164"/>
                      <a:pt x="531495" y="931164"/>
                    </a:cubicBezTo>
                    <a:cubicBezTo>
                      <a:pt x="587121" y="931164"/>
                      <a:pt x="647224" y="903351"/>
                      <a:pt x="694563" y="874776"/>
                    </a:cubicBezTo>
                    <a:lnTo>
                      <a:pt x="780288" y="1057466"/>
                    </a:lnTo>
                    <a:cubicBezTo>
                      <a:pt x="696563" y="1117835"/>
                      <a:pt x="595751" y="1149896"/>
                      <a:pt x="492538" y="1149001"/>
                    </a:cubicBezTo>
                    <a:cubicBezTo>
                      <a:pt x="277082" y="1149001"/>
                      <a:pt x="167640" y="1027271"/>
                      <a:pt x="167640" y="802005"/>
                    </a:cubicBezTo>
                    <a:lnTo>
                      <a:pt x="167640" y="466058"/>
                    </a:lnTo>
                    <a:lnTo>
                      <a:pt x="0" y="466058"/>
                    </a:lnTo>
                    <a:lnTo>
                      <a:pt x="0" y="258223"/>
                    </a:lnTo>
                    <a:lnTo>
                      <a:pt x="167640" y="258223"/>
                    </a:lnTo>
                    <a:lnTo>
                      <a:pt x="167640" y="0"/>
                    </a:lnTo>
                    <a:lnTo>
                      <a:pt x="401574" y="0"/>
                    </a:lnTo>
                    <a:lnTo>
                      <a:pt x="401574" y="258223"/>
                    </a:lnTo>
                    <a:lnTo>
                      <a:pt x="716852" y="2582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grpSp>
        <p:nvGrpSpPr>
          <p:cNvPr id="83" name="Group 82">
            <a:extLst>
              <a:ext uri="{FF2B5EF4-FFF2-40B4-BE49-F238E27FC236}">
                <a16:creationId xmlns:a16="http://schemas.microsoft.com/office/drawing/2014/main" xmlns="" id="{DB3CDDCB-A0CD-5840-9D6F-FB4A5C2DEF6C}"/>
              </a:ext>
            </a:extLst>
          </p:cNvPr>
          <p:cNvGrpSpPr/>
          <p:nvPr userDrawn="1"/>
        </p:nvGrpSpPr>
        <p:grpSpPr>
          <a:xfrm>
            <a:off x="565166" y="1979256"/>
            <a:ext cx="3969136" cy="768235"/>
            <a:chOff x="3696232" y="3672384"/>
            <a:chExt cx="4799535" cy="928960"/>
          </a:xfrm>
          <a:gradFill>
            <a:gsLst>
              <a:gs pos="0">
                <a:srgbClr val="FAB302"/>
              </a:gs>
              <a:gs pos="100000">
                <a:srgbClr val="E9196C"/>
              </a:gs>
            </a:gsLst>
            <a:lin ang="0" scaled="0"/>
          </a:gradFill>
        </p:grpSpPr>
        <p:sp>
          <p:nvSpPr>
            <p:cNvPr id="84" name="Freeform: Shape 48">
              <a:extLst>
                <a:ext uri="{FF2B5EF4-FFF2-40B4-BE49-F238E27FC236}">
                  <a16:creationId xmlns:a16="http://schemas.microsoft.com/office/drawing/2014/main" xmlns="" id="{1AEFF279-D611-0D4B-AE09-4DAB632C05D1}"/>
                </a:ext>
              </a:extLst>
            </p:cNvPr>
            <p:cNvSpPr/>
            <p:nvPr/>
          </p:nvSpPr>
          <p:spPr>
            <a:xfrm>
              <a:off x="5534491" y="3674169"/>
              <a:ext cx="662236" cy="666051"/>
            </a:xfrm>
            <a:custGeom>
              <a:avLst/>
              <a:gdLst>
                <a:gd name="connsiteX0" fmla="*/ 463678 w 909162"/>
                <a:gd name="connsiteY0" fmla="*/ 217646 h 914400"/>
                <a:gd name="connsiteX1" fmla="*/ 239459 w 909162"/>
                <a:gd name="connsiteY1" fmla="*/ 457200 h 914400"/>
                <a:gd name="connsiteX2" fmla="*/ 463678 w 909162"/>
                <a:gd name="connsiteY2" fmla="*/ 696658 h 914400"/>
                <a:gd name="connsiteX3" fmla="*/ 687706 w 909162"/>
                <a:gd name="connsiteY3" fmla="*/ 457200 h 914400"/>
                <a:gd name="connsiteX4" fmla="*/ 463678 w 909162"/>
                <a:gd name="connsiteY4" fmla="*/ 217646 h 914400"/>
                <a:gd name="connsiteX5" fmla="*/ 420148 w 909162"/>
                <a:gd name="connsiteY5" fmla="*/ 0 h 914400"/>
                <a:gd name="connsiteX6" fmla="*/ 680181 w 909162"/>
                <a:gd name="connsiteY6" fmla="*/ 119729 h 914400"/>
                <a:gd name="connsiteX7" fmla="*/ 680181 w 909162"/>
                <a:gd name="connsiteY7" fmla="*/ 24479 h 914400"/>
                <a:gd name="connsiteX8" fmla="*/ 908781 w 909162"/>
                <a:gd name="connsiteY8" fmla="*/ 24479 h 914400"/>
                <a:gd name="connsiteX9" fmla="*/ 909162 w 909162"/>
                <a:gd name="connsiteY9" fmla="*/ 892302 h 914400"/>
                <a:gd name="connsiteX10" fmla="*/ 680562 w 909162"/>
                <a:gd name="connsiteY10" fmla="*/ 892302 h 914400"/>
                <a:gd name="connsiteX11" fmla="*/ 680562 w 909162"/>
                <a:gd name="connsiteY11" fmla="*/ 796480 h 914400"/>
                <a:gd name="connsiteX12" fmla="*/ 420529 w 909162"/>
                <a:gd name="connsiteY12" fmla="*/ 914400 h 914400"/>
                <a:gd name="connsiteX13" fmla="*/ 0 w 909162"/>
                <a:gd name="connsiteY13" fmla="*/ 457200 h 914400"/>
                <a:gd name="connsiteX14" fmla="*/ 420148 w 909162"/>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9162" h="914400">
                  <a:moveTo>
                    <a:pt x="463678" y="217646"/>
                  </a:moveTo>
                  <a:cubicBezTo>
                    <a:pt x="326327" y="217932"/>
                    <a:pt x="239459" y="324993"/>
                    <a:pt x="239459" y="457200"/>
                  </a:cubicBezTo>
                  <a:cubicBezTo>
                    <a:pt x="239459" y="589692"/>
                    <a:pt x="326327" y="696658"/>
                    <a:pt x="463678" y="696658"/>
                  </a:cubicBezTo>
                  <a:cubicBezTo>
                    <a:pt x="597028" y="696658"/>
                    <a:pt x="687706" y="593978"/>
                    <a:pt x="687706" y="457200"/>
                  </a:cubicBezTo>
                  <a:cubicBezTo>
                    <a:pt x="687706" y="320421"/>
                    <a:pt x="597123" y="217646"/>
                    <a:pt x="463678" y="217646"/>
                  </a:cubicBezTo>
                  <a:close/>
                  <a:moveTo>
                    <a:pt x="420148" y="0"/>
                  </a:moveTo>
                  <a:cubicBezTo>
                    <a:pt x="539972" y="0"/>
                    <a:pt x="622840" y="48387"/>
                    <a:pt x="680181" y="119729"/>
                  </a:cubicBezTo>
                  <a:lnTo>
                    <a:pt x="680181" y="24479"/>
                  </a:lnTo>
                  <a:lnTo>
                    <a:pt x="908781" y="24479"/>
                  </a:lnTo>
                  <a:lnTo>
                    <a:pt x="909162" y="892302"/>
                  </a:lnTo>
                  <a:lnTo>
                    <a:pt x="680562" y="892302"/>
                  </a:lnTo>
                  <a:lnTo>
                    <a:pt x="680562" y="796480"/>
                  </a:lnTo>
                  <a:cubicBezTo>
                    <a:pt x="624078" y="866775"/>
                    <a:pt x="539782" y="914400"/>
                    <a:pt x="420529" y="914400"/>
                  </a:cubicBezTo>
                  <a:cubicBezTo>
                    <a:pt x="180499" y="914400"/>
                    <a:pt x="0" y="718185"/>
                    <a:pt x="0" y="457200"/>
                  </a:cubicBezTo>
                  <a:cubicBezTo>
                    <a:pt x="0" y="196215"/>
                    <a:pt x="180975" y="0"/>
                    <a:pt x="420148"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85" name="Graphic 71">
              <a:extLst>
                <a:ext uri="{FF2B5EF4-FFF2-40B4-BE49-F238E27FC236}">
                  <a16:creationId xmlns:a16="http://schemas.microsoft.com/office/drawing/2014/main" xmlns="" id="{CD2E3AEE-B910-CE4C-A4F6-EF394323A8AE}"/>
                </a:ext>
              </a:extLst>
            </p:cNvPr>
            <p:cNvSpPr/>
            <p:nvPr/>
          </p:nvSpPr>
          <p:spPr>
            <a:xfrm>
              <a:off x="4442787" y="3672384"/>
              <a:ext cx="1025787" cy="649123"/>
            </a:xfrm>
            <a:custGeom>
              <a:avLst/>
              <a:gdLst>
                <a:gd name="connsiteX0" fmla="*/ 1025148 w 1025787"/>
                <a:gd name="connsiteY0" fmla="*/ 245719 h 649123"/>
                <a:gd name="connsiteX1" fmla="*/ 1025148 w 1025787"/>
                <a:gd name="connsiteY1" fmla="*/ 648472 h 649123"/>
                <a:gd name="connsiteX2" fmla="*/ 855305 w 1025787"/>
                <a:gd name="connsiteY2" fmla="*/ 648472 h 649123"/>
                <a:gd name="connsiteX3" fmla="*/ 855305 w 1025787"/>
                <a:gd name="connsiteY3" fmla="*/ 300807 h 649123"/>
                <a:gd name="connsiteX4" fmla="*/ 731877 w 1025787"/>
                <a:gd name="connsiteY4" fmla="*/ 159271 h 649123"/>
                <a:gd name="connsiteX5" fmla="*/ 597973 w 1025787"/>
                <a:gd name="connsiteY5" fmla="*/ 302194 h 649123"/>
                <a:gd name="connsiteX6" fmla="*/ 597973 w 1025787"/>
                <a:gd name="connsiteY6" fmla="*/ 648749 h 649123"/>
                <a:gd name="connsiteX7" fmla="*/ 428200 w 1025787"/>
                <a:gd name="connsiteY7" fmla="*/ 648749 h 649123"/>
                <a:gd name="connsiteX8" fmla="*/ 428200 w 1025787"/>
                <a:gd name="connsiteY8" fmla="*/ 300807 h 649123"/>
                <a:gd name="connsiteX9" fmla="*/ 304772 w 1025787"/>
                <a:gd name="connsiteY9" fmla="*/ 159271 h 649123"/>
                <a:gd name="connsiteX10" fmla="*/ 170868 w 1025787"/>
                <a:gd name="connsiteY10" fmla="*/ 302194 h 649123"/>
                <a:gd name="connsiteX11" fmla="*/ 170868 w 1025787"/>
                <a:gd name="connsiteY11" fmla="*/ 648749 h 649123"/>
                <a:gd name="connsiteX12" fmla="*/ -224 w 1025787"/>
                <a:gd name="connsiteY12" fmla="*/ 648749 h 649123"/>
                <a:gd name="connsiteX13" fmla="*/ -224 w 1025787"/>
                <a:gd name="connsiteY13" fmla="*/ 16209 h 649123"/>
                <a:gd name="connsiteX14" fmla="*/ 165595 w 1025787"/>
                <a:gd name="connsiteY14" fmla="*/ 16209 h 649123"/>
                <a:gd name="connsiteX15" fmla="*/ 165595 w 1025787"/>
                <a:gd name="connsiteY15" fmla="*/ 91001 h 649123"/>
                <a:gd name="connsiteX16" fmla="*/ 351743 w 1025787"/>
                <a:gd name="connsiteY16" fmla="*/ -373 h 649123"/>
                <a:gd name="connsiteX17" fmla="*/ 560716 w 1025787"/>
                <a:gd name="connsiteY17" fmla="*/ 108068 h 649123"/>
                <a:gd name="connsiteX18" fmla="*/ 775795 w 1025787"/>
                <a:gd name="connsiteY18" fmla="*/ -373 h 649123"/>
                <a:gd name="connsiteX19" fmla="*/ 1025564 w 1025787"/>
                <a:gd name="connsiteY19" fmla="*/ 245996 h 64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5787" h="649123">
                  <a:moveTo>
                    <a:pt x="1025148" y="245719"/>
                  </a:moveTo>
                  <a:lnTo>
                    <a:pt x="1025148" y="648472"/>
                  </a:lnTo>
                  <a:lnTo>
                    <a:pt x="855305" y="648472"/>
                  </a:lnTo>
                  <a:lnTo>
                    <a:pt x="855305" y="300807"/>
                  </a:lnTo>
                  <a:cubicBezTo>
                    <a:pt x="855305" y="209502"/>
                    <a:pt x="808959" y="159271"/>
                    <a:pt x="731877" y="159271"/>
                  </a:cubicBezTo>
                  <a:cubicBezTo>
                    <a:pt x="658681" y="159271"/>
                    <a:pt x="597973" y="206866"/>
                    <a:pt x="597973" y="302194"/>
                  </a:cubicBezTo>
                  <a:lnTo>
                    <a:pt x="597973" y="648749"/>
                  </a:lnTo>
                  <a:lnTo>
                    <a:pt x="428200" y="648749"/>
                  </a:lnTo>
                  <a:lnTo>
                    <a:pt x="428200" y="300807"/>
                  </a:lnTo>
                  <a:cubicBezTo>
                    <a:pt x="428200" y="209502"/>
                    <a:pt x="382409" y="159271"/>
                    <a:pt x="304772" y="159271"/>
                  </a:cubicBezTo>
                  <a:cubicBezTo>
                    <a:pt x="231576" y="159271"/>
                    <a:pt x="170868" y="206866"/>
                    <a:pt x="170868" y="302194"/>
                  </a:cubicBezTo>
                  <a:lnTo>
                    <a:pt x="170868" y="648749"/>
                  </a:lnTo>
                  <a:lnTo>
                    <a:pt x="-224" y="648749"/>
                  </a:lnTo>
                  <a:lnTo>
                    <a:pt x="-224" y="16209"/>
                  </a:lnTo>
                  <a:lnTo>
                    <a:pt x="165595" y="16209"/>
                  </a:lnTo>
                  <a:lnTo>
                    <a:pt x="165595" y="91001"/>
                  </a:lnTo>
                  <a:cubicBezTo>
                    <a:pt x="210623" y="23840"/>
                    <a:pt x="279934" y="-373"/>
                    <a:pt x="351743" y="-373"/>
                  </a:cubicBezTo>
                  <a:cubicBezTo>
                    <a:pt x="443116" y="-373"/>
                    <a:pt x="518255" y="40769"/>
                    <a:pt x="560716" y="108068"/>
                  </a:cubicBezTo>
                  <a:cubicBezTo>
                    <a:pt x="609699" y="27656"/>
                    <a:pt x="692539" y="-373"/>
                    <a:pt x="775795" y="-373"/>
                  </a:cubicBezTo>
                  <a:cubicBezTo>
                    <a:pt x="924685" y="-720"/>
                    <a:pt x="1025564" y="99187"/>
                    <a:pt x="1025564" y="245996"/>
                  </a:cubicBezTo>
                  <a:close/>
                </a:path>
              </a:pathLst>
            </a:custGeom>
            <a:grpFill/>
            <a:ln w="6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86" name="Graphic 76">
              <a:extLst>
                <a:ext uri="{FF2B5EF4-FFF2-40B4-BE49-F238E27FC236}">
                  <a16:creationId xmlns:a16="http://schemas.microsoft.com/office/drawing/2014/main" xmlns="" id="{58E02060-B298-D14F-838B-13ABDED3A289}"/>
                </a:ext>
              </a:extLst>
            </p:cNvPr>
            <p:cNvSpPr/>
            <p:nvPr/>
          </p:nvSpPr>
          <p:spPr>
            <a:xfrm>
              <a:off x="6281207" y="3693830"/>
              <a:ext cx="554348" cy="632262"/>
            </a:xfrm>
            <a:custGeom>
              <a:avLst/>
              <a:gdLst>
                <a:gd name="connsiteX0" fmla="*/ 546578 w 554348"/>
                <a:gd name="connsiteY0" fmla="*/ 124468 h 632262"/>
                <a:gd name="connsiteX1" fmla="*/ 234922 w 554348"/>
                <a:gd name="connsiteY1" fmla="*/ 480251 h 632262"/>
                <a:gd name="connsiteX2" fmla="*/ 554348 w 554348"/>
                <a:gd name="connsiteY2" fmla="*/ 480251 h 632262"/>
                <a:gd name="connsiteX3" fmla="*/ 554348 w 554348"/>
                <a:gd name="connsiteY3" fmla="*/ 632263 h 632262"/>
                <a:gd name="connsiteX4" fmla="*/ 0 w 554348"/>
                <a:gd name="connsiteY4" fmla="*/ 632263 h 632262"/>
                <a:gd name="connsiteX5" fmla="*/ 0 w 554348"/>
                <a:gd name="connsiteY5" fmla="*/ 509529 h 632262"/>
                <a:gd name="connsiteX6" fmla="*/ 318941 w 554348"/>
                <a:gd name="connsiteY6" fmla="*/ 151527 h 632262"/>
                <a:gd name="connsiteX7" fmla="*/ 11101 w 554348"/>
                <a:gd name="connsiteY7" fmla="*/ 151527 h 632262"/>
                <a:gd name="connsiteX8" fmla="*/ 11101 w 554348"/>
                <a:gd name="connsiteY8" fmla="*/ 0 h 632262"/>
                <a:gd name="connsiteX9" fmla="*/ 546578 w 554348"/>
                <a:gd name="connsiteY9" fmla="*/ 0 h 632262"/>
                <a:gd name="connsiteX10" fmla="*/ 546578 w 554348"/>
                <a:gd name="connsiteY10" fmla="*/ 124468 h 63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348" h="632262">
                  <a:moveTo>
                    <a:pt x="546578" y="124468"/>
                  </a:moveTo>
                  <a:lnTo>
                    <a:pt x="234922" y="480251"/>
                  </a:lnTo>
                  <a:lnTo>
                    <a:pt x="554348" y="480251"/>
                  </a:lnTo>
                  <a:lnTo>
                    <a:pt x="554348" y="632263"/>
                  </a:lnTo>
                  <a:lnTo>
                    <a:pt x="0" y="632263"/>
                  </a:lnTo>
                  <a:lnTo>
                    <a:pt x="0" y="509529"/>
                  </a:lnTo>
                  <a:lnTo>
                    <a:pt x="318941" y="151527"/>
                  </a:lnTo>
                  <a:lnTo>
                    <a:pt x="11101" y="151527"/>
                  </a:lnTo>
                  <a:lnTo>
                    <a:pt x="11101" y="0"/>
                  </a:lnTo>
                  <a:lnTo>
                    <a:pt x="546578" y="0"/>
                  </a:lnTo>
                  <a:lnTo>
                    <a:pt x="546578" y="124468"/>
                  </a:lnTo>
                  <a:close/>
                </a:path>
              </a:pathLst>
            </a:custGeom>
            <a:grpFill/>
            <a:ln w="6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87" name="Graphic 78">
              <a:extLst>
                <a:ext uri="{FF2B5EF4-FFF2-40B4-BE49-F238E27FC236}">
                  <a16:creationId xmlns:a16="http://schemas.microsoft.com/office/drawing/2014/main" xmlns="" id="{8D0C1C87-3D77-6548-86FB-75827CED1828}"/>
                </a:ext>
              </a:extLst>
            </p:cNvPr>
            <p:cNvSpPr/>
            <p:nvPr/>
          </p:nvSpPr>
          <p:spPr>
            <a:xfrm>
              <a:off x="7180657" y="3675147"/>
              <a:ext cx="598266" cy="649123"/>
            </a:xfrm>
            <a:custGeom>
              <a:avLst/>
              <a:gdLst>
                <a:gd name="connsiteX0" fmla="*/ 597457 w 598266"/>
                <a:gd name="connsiteY0" fmla="*/ 245719 h 649123"/>
                <a:gd name="connsiteX1" fmla="*/ 597457 w 598266"/>
                <a:gd name="connsiteY1" fmla="*/ 648472 h 649123"/>
                <a:gd name="connsiteX2" fmla="*/ 427545 w 598266"/>
                <a:gd name="connsiteY2" fmla="*/ 648472 h 649123"/>
                <a:gd name="connsiteX3" fmla="*/ 427545 w 598266"/>
                <a:gd name="connsiteY3" fmla="*/ 300807 h 649123"/>
                <a:gd name="connsiteX4" fmla="*/ 304117 w 598266"/>
                <a:gd name="connsiteY4" fmla="*/ 159271 h 649123"/>
                <a:gd name="connsiteX5" fmla="*/ 170213 w 598266"/>
                <a:gd name="connsiteY5" fmla="*/ 302194 h 649123"/>
                <a:gd name="connsiteX6" fmla="*/ 170213 w 598266"/>
                <a:gd name="connsiteY6" fmla="*/ 648749 h 649123"/>
                <a:gd name="connsiteX7" fmla="*/ -254 w 598266"/>
                <a:gd name="connsiteY7" fmla="*/ 648749 h 649123"/>
                <a:gd name="connsiteX8" fmla="*/ -254 w 598266"/>
                <a:gd name="connsiteY8" fmla="*/ 16209 h 649123"/>
                <a:gd name="connsiteX9" fmla="*/ 165565 w 598266"/>
                <a:gd name="connsiteY9" fmla="*/ 16209 h 649123"/>
                <a:gd name="connsiteX10" fmla="*/ 165565 w 598266"/>
                <a:gd name="connsiteY10" fmla="*/ 91001 h 649123"/>
                <a:gd name="connsiteX11" fmla="*/ 351712 w 598266"/>
                <a:gd name="connsiteY11" fmla="*/ -373 h 649123"/>
                <a:gd name="connsiteX12" fmla="*/ 598013 w 598266"/>
                <a:gd name="connsiteY12" fmla="*/ 245996 h 64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8266" h="649123">
                  <a:moveTo>
                    <a:pt x="597457" y="245719"/>
                  </a:moveTo>
                  <a:lnTo>
                    <a:pt x="597457" y="648472"/>
                  </a:lnTo>
                  <a:lnTo>
                    <a:pt x="427545" y="648472"/>
                  </a:lnTo>
                  <a:lnTo>
                    <a:pt x="427545" y="300807"/>
                  </a:lnTo>
                  <a:cubicBezTo>
                    <a:pt x="427545" y="209502"/>
                    <a:pt x="381823" y="159271"/>
                    <a:pt x="304117" y="159271"/>
                  </a:cubicBezTo>
                  <a:cubicBezTo>
                    <a:pt x="230921" y="159271"/>
                    <a:pt x="170213" y="206866"/>
                    <a:pt x="170213" y="302194"/>
                  </a:cubicBezTo>
                  <a:lnTo>
                    <a:pt x="170213" y="648749"/>
                  </a:lnTo>
                  <a:lnTo>
                    <a:pt x="-254" y="648749"/>
                  </a:lnTo>
                  <a:lnTo>
                    <a:pt x="-254" y="16209"/>
                  </a:lnTo>
                  <a:lnTo>
                    <a:pt x="165565" y="16209"/>
                  </a:lnTo>
                  <a:lnTo>
                    <a:pt x="165565" y="91001"/>
                  </a:lnTo>
                  <a:cubicBezTo>
                    <a:pt x="210731" y="23840"/>
                    <a:pt x="279904" y="-373"/>
                    <a:pt x="351712" y="-373"/>
                  </a:cubicBezTo>
                  <a:cubicBezTo>
                    <a:pt x="495468" y="-720"/>
                    <a:pt x="598013" y="99187"/>
                    <a:pt x="598013" y="245996"/>
                  </a:cubicBezTo>
                  <a:close/>
                </a:path>
              </a:pathLst>
            </a:custGeom>
            <a:grp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88" name="Freeform: Shape 52">
              <a:extLst>
                <a:ext uri="{FF2B5EF4-FFF2-40B4-BE49-F238E27FC236}">
                  <a16:creationId xmlns:a16="http://schemas.microsoft.com/office/drawing/2014/main" xmlns="" id="{43BBEF1E-0E99-E04A-8C49-B330F5D314D0}"/>
                </a:ext>
              </a:extLst>
            </p:cNvPr>
            <p:cNvSpPr/>
            <p:nvPr/>
          </p:nvSpPr>
          <p:spPr>
            <a:xfrm>
              <a:off x="7842205" y="3678933"/>
              <a:ext cx="653562" cy="922411"/>
            </a:xfrm>
            <a:custGeom>
              <a:avLst/>
              <a:gdLst>
                <a:gd name="connsiteX0" fmla="*/ 458819 w 897255"/>
                <a:gd name="connsiteY0" fmla="*/ 214217 h 1266349"/>
                <a:gd name="connsiteX1" fmla="*/ 239744 w 897255"/>
                <a:gd name="connsiteY1" fmla="*/ 442817 h 1266349"/>
                <a:gd name="connsiteX2" fmla="*/ 458819 w 897255"/>
                <a:gd name="connsiteY2" fmla="*/ 670465 h 1266349"/>
                <a:gd name="connsiteX3" fmla="*/ 676465 w 897255"/>
                <a:gd name="connsiteY3" fmla="*/ 442817 h 1266349"/>
                <a:gd name="connsiteX4" fmla="*/ 458819 w 897255"/>
                <a:gd name="connsiteY4" fmla="*/ 214217 h 1266349"/>
                <a:gd name="connsiteX5" fmla="*/ 400050 w 897255"/>
                <a:gd name="connsiteY5" fmla="*/ 0 h 1266349"/>
                <a:gd name="connsiteX6" fmla="*/ 618742 w 897255"/>
                <a:gd name="connsiteY6" fmla="*/ 70161 h 1266349"/>
                <a:gd name="connsiteX7" fmla="*/ 667702 w 897255"/>
                <a:gd name="connsiteY7" fmla="*/ 119157 h 1266349"/>
                <a:gd name="connsiteX8" fmla="*/ 667702 w 897255"/>
                <a:gd name="connsiteY8" fmla="*/ 119349 h 1266349"/>
                <a:gd name="connsiteX9" fmla="*/ 668655 w 897255"/>
                <a:gd name="connsiteY9" fmla="*/ 120111 h 1266349"/>
                <a:gd name="connsiteX10" fmla="*/ 667702 w 897255"/>
                <a:gd name="connsiteY10" fmla="*/ 119157 h 1266349"/>
                <a:gd name="connsiteX11" fmla="*/ 667702 w 897255"/>
                <a:gd name="connsiteY11" fmla="*/ 22860 h 1266349"/>
                <a:gd name="connsiteX12" fmla="*/ 897255 w 897255"/>
                <a:gd name="connsiteY12" fmla="*/ 22860 h 1266349"/>
                <a:gd name="connsiteX13" fmla="*/ 897255 w 897255"/>
                <a:gd name="connsiteY13" fmla="*/ 819150 h 1266349"/>
                <a:gd name="connsiteX14" fmla="*/ 428339 w 897255"/>
                <a:gd name="connsiteY14" fmla="*/ 1266349 h 1266349"/>
                <a:gd name="connsiteX15" fmla="*/ 48196 w 897255"/>
                <a:gd name="connsiteY15" fmla="*/ 1161574 h 1266349"/>
                <a:gd name="connsiteX16" fmla="*/ 131540 w 897255"/>
                <a:gd name="connsiteY16" fmla="*/ 971074 h 1266349"/>
                <a:gd name="connsiteX17" fmla="*/ 418433 w 897255"/>
                <a:gd name="connsiteY17" fmla="*/ 1059847 h 1266349"/>
                <a:gd name="connsiteX18" fmla="*/ 666083 w 897255"/>
                <a:gd name="connsiteY18" fmla="*/ 829533 h 1266349"/>
                <a:gd name="connsiteX19" fmla="*/ 666083 w 897255"/>
                <a:gd name="connsiteY19" fmla="*/ 768668 h 1266349"/>
                <a:gd name="connsiteX20" fmla="*/ 398907 w 897255"/>
                <a:gd name="connsiteY20" fmla="*/ 886016 h 1266349"/>
                <a:gd name="connsiteX21" fmla="*/ 0 w 897255"/>
                <a:gd name="connsiteY21" fmla="*/ 443675 h 1266349"/>
                <a:gd name="connsiteX22" fmla="*/ 400050 w 897255"/>
                <a:gd name="connsiteY22" fmla="*/ 0 h 126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7255" h="1266349">
                  <a:moveTo>
                    <a:pt x="458819" y="214217"/>
                  </a:moveTo>
                  <a:cubicBezTo>
                    <a:pt x="325469" y="214217"/>
                    <a:pt x="239744" y="316707"/>
                    <a:pt x="239744" y="442817"/>
                  </a:cubicBezTo>
                  <a:cubicBezTo>
                    <a:pt x="239744" y="568167"/>
                    <a:pt x="325469" y="670465"/>
                    <a:pt x="458819" y="670465"/>
                  </a:cubicBezTo>
                  <a:cubicBezTo>
                    <a:pt x="588645" y="670465"/>
                    <a:pt x="676465" y="571786"/>
                    <a:pt x="676465" y="442817"/>
                  </a:cubicBezTo>
                  <a:cubicBezTo>
                    <a:pt x="676465" y="313849"/>
                    <a:pt x="588645" y="214217"/>
                    <a:pt x="458819" y="214217"/>
                  </a:cubicBezTo>
                  <a:close/>
                  <a:moveTo>
                    <a:pt x="400050" y="0"/>
                  </a:moveTo>
                  <a:cubicBezTo>
                    <a:pt x="490561" y="0"/>
                    <a:pt x="563177" y="25986"/>
                    <a:pt x="618742" y="70161"/>
                  </a:cubicBezTo>
                  <a:lnTo>
                    <a:pt x="667702" y="119157"/>
                  </a:lnTo>
                  <a:lnTo>
                    <a:pt x="667702" y="119349"/>
                  </a:lnTo>
                  <a:lnTo>
                    <a:pt x="668655" y="120111"/>
                  </a:lnTo>
                  <a:lnTo>
                    <a:pt x="667702" y="119157"/>
                  </a:lnTo>
                  <a:lnTo>
                    <a:pt x="667702" y="22860"/>
                  </a:lnTo>
                  <a:lnTo>
                    <a:pt x="897255" y="22860"/>
                  </a:lnTo>
                  <a:lnTo>
                    <a:pt x="897255" y="819150"/>
                  </a:lnTo>
                  <a:cubicBezTo>
                    <a:pt x="897255" y="1097852"/>
                    <a:pt x="715232" y="1266349"/>
                    <a:pt x="428339" y="1266349"/>
                  </a:cubicBezTo>
                  <a:cubicBezTo>
                    <a:pt x="291465" y="1266349"/>
                    <a:pt x="145923" y="1230630"/>
                    <a:pt x="48196" y="1161574"/>
                  </a:cubicBezTo>
                  <a:lnTo>
                    <a:pt x="131540" y="971074"/>
                  </a:lnTo>
                  <a:cubicBezTo>
                    <a:pt x="216179" y="1028615"/>
                    <a:pt x="316087" y="1059533"/>
                    <a:pt x="418433" y="1059847"/>
                  </a:cubicBezTo>
                  <a:cubicBezTo>
                    <a:pt x="563784" y="1059847"/>
                    <a:pt x="666083" y="979266"/>
                    <a:pt x="666083" y="829533"/>
                  </a:cubicBezTo>
                  <a:lnTo>
                    <a:pt x="666083" y="768668"/>
                  </a:lnTo>
                  <a:cubicBezTo>
                    <a:pt x="606838" y="841249"/>
                    <a:pt x="519017" y="886016"/>
                    <a:pt x="398907" y="886016"/>
                  </a:cubicBezTo>
                  <a:cubicBezTo>
                    <a:pt x="188309" y="886016"/>
                    <a:pt x="0" y="709803"/>
                    <a:pt x="0" y="443675"/>
                  </a:cubicBezTo>
                  <a:cubicBezTo>
                    <a:pt x="0" y="177546"/>
                    <a:pt x="188309" y="0"/>
                    <a:pt x="40005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89" name="Freeform: Shape 53">
              <a:extLst>
                <a:ext uri="{FF2B5EF4-FFF2-40B4-BE49-F238E27FC236}">
                  <a16:creationId xmlns:a16="http://schemas.microsoft.com/office/drawing/2014/main" xmlns="" id="{F5BA93C9-F52B-8F4B-82B4-EEF54FB07F9B}"/>
                </a:ext>
              </a:extLst>
            </p:cNvPr>
            <p:cNvSpPr/>
            <p:nvPr/>
          </p:nvSpPr>
          <p:spPr>
            <a:xfrm>
              <a:off x="3696232" y="3674169"/>
              <a:ext cx="662236" cy="666051"/>
            </a:xfrm>
            <a:custGeom>
              <a:avLst/>
              <a:gdLst>
                <a:gd name="connsiteX0" fmla="*/ 463678 w 909162"/>
                <a:gd name="connsiteY0" fmla="*/ 217646 h 914400"/>
                <a:gd name="connsiteX1" fmla="*/ 239459 w 909162"/>
                <a:gd name="connsiteY1" fmla="*/ 457200 h 914400"/>
                <a:gd name="connsiteX2" fmla="*/ 463678 w 909162"/>
                <a:gd name="connsiteY2" fmla="*/ 696658 h 914400"/>
                <a:gd name="connsiteX3" fmla="*/ 687706 w 909162"/>
                <a:gd name="connsiteY3" fmla="*/ 457200 h 914400"/>
                <a:gd name="connsiteX4" fmla="*/ 463678 w 909162"/>
                <a:gd name="connsiteY4" fmla="*/ 217646 h 914400"/>
                <a:gd name="connsiteX5" fmla="*/ 420148 w 909162"/>
                <a:gd name="connsiteY5" fmla="*/ 0 h 914400"/>
                <a:gd name="connsiteX6" fmla="*/ 680181 w 909162"/>
                <a:gd name="connsiteY6" fmla="*/ 119729 h 914400"/>
                <a:gd name="connsiteX7" fmla="*/ 680181 w 909162"/>
                <a:gd name="connsiteY7" fmla="*/ 24479 h 914400"/>
                <a:gd name="connsiteX8" fmla="*/ 908781 w 909162"/>
                <a:gd name="connsiteY8" fmla="*/ 24479 h 914400"/>
                <a:gd name="connsiteX9" fmla="*/ 909162 w 909162"/>
                <a:gd name="connsiteY9" fmla="*/ 892302 h 914400"/>
                <a:gd name="connsiteX10" fmla="*/ 680562 w 909162"/>
                <a:gd name="connsiteY10" fmla="*/ 892302 h 914400"/>
                <a:gd name="connsiteX11" fmla="*/ 680562 w 909162"/>
                <a:gd name="connsiteY11" fmla="*/ 796480 h 914400"/>
                <a:gd name="connsiteX12" fmla="*/ 420529 w 909162"/>
                <a:gd name="connsiteY12" fmla="*/ 914400 h 914400"/>
                <a:gd name="connsiteX13" fmla="*/ 0 w 909162"/>
                <a:gd name="connsiteY13" fmla="*/ 457200 h 914400"/>
                <a:gd name="connsiteX14" fmla="*/ 420148 w 909162"/>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9162" h="914400">
                  <a:moveTo>
                    <a:pt x="463678" y="217646"/>
                  </a:moveTo>
                  <a:cubicBezTo>
                    <a:pt x="326327" y="217932"/>
                    <a:pt x="239459" y="324993"/>
                    <a:pt x="239459" y="457200"/>
                  </a:cubicBezTo>
                  <a:cubicBezTo>
                    <a:pt x="239459" y="589692"/>
                    <a:pt x="326327" y="696658"/>
                    <a:pt x="463678" y="696658"/>
                  </a:cubicBezTo>
                  <a:cubicBezTo>
                    <a:pt x="597028" y="696658"/>
                    <a:pt x="687706" y="593978"/>
                    <a:pt x="687706" y="457200"/>
                  </a:cubicBezTo>
                  <a:cubicBezTo>
                    <a:pt x="687706" y="320421"/>
                    <a:pt x="597123" y="217646"/>
                    <a:pt x="463678" y="217646"/>
                  </a:cubicBezTo>
                  <a:close/>
                  <a:moveTo>
                    <a:pt x="420148" y="0"/>
                  </a:moveTo>
                  <a:cubicBezTo>
                    <a:pt x="539972" y="0"/>
                    <a:pt x="622840" y="48387"/>
                    <a:pt x="680181" y="119729"/>
                  </a:cubicBezTo>
                  <a:lnTo>
                    <a:pt x="680181" y="24479"/>
                  </a:lnTo>
                  <a:lnTo>
                    <a:pt x="908781" y="24479"/>
                  </a:lnTo>
                  <a:lnTo>
                    <a:pt x="909162" y="892302"/>
                  </a:lnTo>
                  <a:lnTo>
                    <a:pt x="680562" y="892302"/>
                  </a:lnTo>
                  <a:lnTo>
                    <a:pt x="680562" y="796480"/>
                  </a:lnTo>
                  <a:cubicBezTo>
                    <a:pt x="624078" y="866775"/>
                    <a:pt x="539782" y="914400"/>
                    <a:pt x="420529" y="914400"/>
                  </a:cubicBezTo>
                  <a:cubicBezTo>
                    <a:pt x="180499" y="914400"/>
                    <a:pt x="0" y="718185"/>
                    <a:pt x="0" y="457200"/>
                  </a:cubicBezTo>
                  <a:cubicBezTo>
                    <a:pt x="0" y="196215"/>
                    <a:pt x="180975" y="0"/>
                    <a:pt x="420148"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90" name="Graphic 87">
              <a:extLst>
                <a:ext uri="{FF2B5EF4-FFF2-40B4-BE49-F238E27FC236}">
                  <a16:creationId xmlns:a16="http://schemas.microsoft.com/office/drawing/2014/main" xmlns="" id="{66D5039B-EFB1-BA4A-9439-C2485C6D7798}"/>
                </a:ext>
              </a:extLst>
            </p:cNvPr>
            <p:cNvSpPr/>
            <p:nvPr/>
          </p:nvSpPr>
          <p:spPr>
            <a:xfrm>
              <a:off x="6918489" y="3691091"/>
              <a:ext cx="171276" cy="635005"/>
            </a:xfrm>
            <a:custGeom>
              <a:avLst/>
              <a:gdLst>
                <a:gd name="connsiteX0" fmla="*/ 0 w 171276"/>
                <a:gd name="connsiteY0" fmla="*/ 0 h 635005"/>
                <a:gd name="connsiteX1" fmla="*/ 171276 w 171276"/>
                <a:gd name="connsiteY1" fmla="*/ 0 h 635005"/>
                <a:gd name="connsiteX2" fmla="*/ 171276 w 171276"/>
                <a:gd name="connsiteY2" fmla="*/ 635006 h 635005"/>
                <a:gd name="connsiteX3" fmla="*/ 0 w 171276"/>
                <a:gd name="connsiteY3" fmla="*/ 635006 h 635005"/>
              </a:gdLst>
              <a:ahLst/>
              <a:cxnLst>
                <a:cxn ang="0">
                  <a:pos x="connsiteX0" y="connsiteY0"/>
                </a:cxn>
                <a:cxn ang="0">
                  <a:pos x="connsiteX1" y="connsiteY1"/>
                </a:cxn>
                <a:cxn ang="0">
                  <a:pos x="connsiteX2" y="connsiteY2"/>
                </a:cxn>
                <a:cxn ang="0">
                  <a:pos x="connsiteX3" y="connsiteY3"/>
                </a:cxn>
              </a:cxnLst>
              <a:rect l="l" t="t" r="r" b="b"/>
              <a:pathLst>
                <a:path w="171276" h="635005">
                  <a:moveTo>
                    <a:pt x="0" y="0"/>
                  </a:moveTo>
                  <a:lnTo>
                    <a:pt x="171276" y="0"/>
                  </a:lnTo>
                  <a:lnTo>
                    <a:pt x="171276" y="635006"/>
                  </a:lnTo>
                  <a:lnTo>
                    <a:pt x="0" y="635006"/>
                  </a:lnTo>
                  <a:close/>
                </a:path>
              </a:pathLst>
            </a:custGeom>
            <a:grpFill/>
            <a:ln w="68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pic>
        <p:nvPicPr>
          <p:cNvPr id="91" name="Picture 90" descr="Shape&#10;&#10;Description automatically generated with medium confidence">
            <a:extLst>
              <a:ext uri="{FF2B5EF4-FFF2-40B4-BE49-F238E27FC236}">
                <a16:creationId xmlns:a16="http://schemas.microsoft.com/office/drawing/2014/main" xmlns="" id="{7AA7706E-DA9A-5746-901F-B6E18C9E3F1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057" y="1605726"/>
            <a:ext cx="6186126" cy="1665276"/>
          </a:xfrm>
          <a:prstGeom prst="rect">
            <a:avLst/>
          </a:prstGeom>
        </p:spPr>
      </p:pic>
      <p:sp>
        <p:nvSpPr>
          <p:cNvPr id="92" name="Freeform: Shape 55">
            <a:extLst>
              <a:ext uri="{FF2B5EF4-FFF2-40B4-BE49-F238E27FC236}">
                <a16:creationId xmlns:a16="http://schemas.microsoft.com/office/drawing/2014/main" xmlns="" id="{A59A2B47-1377-7A4A-B114-8D18094C98A9}"/>
              </a:ext>
            </a:extLst>
          </p:cNvPr>
          <p:cNvSpPr/>
          <p:nvPr userDrawn="1"/>
        </p:nvSpPr>
        <p:spPr>
          <a:xfrm>
            <a:off x="3213473" y="1750452"/>
            <a:ext cx="179629" cy="179594"/>
          </a:xfrm>
          <a:custGeom>
            <a:avLst/>
            <a:gdLst>
              <a:gd name="connsiteX0" fmla="*/ 298889 w 298984"/>
              <a:gd name="connsiteY0" fmla="*/ 150524 h 298927"/>
              <a:gd name="connsiteX1" fmla="*/ 148394 w 298984"/>
              <a:gd name="connsiteY1" fmla="*/ 298923 h 298927"/>
              <a:gd name="connsiteX2" fmla="*/ 4 w 298984"/>
              <a:gd name="connsiteY2" fmla="*/ 148428 h 298927"/>
              <a:gd name="connsiteX3" fmla="*/ 149156 w 298984"/>
              <a:gd name="connsiteY3" fmla="*/ 29 h 298927"/>
              <a:gd name="connsiteX4" fmla="*/ 298984 w 298984"/>
              <a:gd name="connsiteY4" fmla="*/ 143761 h 298927"/>
              <a:gd name="connsiteX5" fmla="*/ 298984 w 298984"/>
              <a:gd name="connsiteY5" fmla="*/ 150905 h 29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984" h="298927">
                <a:moveTo>
                  <a:pt x="298889" y="150524"/>
                </a:moveTo>
                <a:cubicBezTo>
                  <a:pt x="298308" y="233058"/>
                  <a:pt x="230928" y="299495"/>
                  <a:pt x="148394" y="298923"/>
                </a:cubicBezTo>
                <a:cubicBezTo>
                  <a:pt x="65860" y="298342"/>
                  <a:pt x="-577" y="230962"/>
                  <a:pt x="4" y="148428"/>
                </a:cubicBezTo>
                <a:cubicBezTo>
                  <a:pt x="575" y="66418"/>
                  <a:pt x="67136" y="191"/>
                  <a:pt x="149156" y="29"/>
                </a:cubicBezTo>
                <a:cubicBezTo>
                  <a:pt x="230185" y="-1562"/>
                  <a:pt x="297212" y="62732"/>
                  <a:pt x="298984" y="143761"/>
                </a:cubicBezTo>
                <a:cubicBezTo>
                  <a:pt x="298984" y="146142"/>
                  <a:pt x="298984" y="148524"/>
                  <a:pt x="298984" y="150905"/>
                </a:cubicBezTo>
                <a:close/>
              </a:path>
            </a:pathLst>
          </a:custGeom>
          <a:solidFill>
            <a:srgbClr val="F1656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93" name="Text Placeholder 6">
            <a:extLst>
              <a:ext uri="{FF2B5EF4-FFF2-40B4-BE49-F238E27FC236}">
                <a16:creationId xmlns:a16="http://schemas.microsoft.com/office/drawing/2014/main" xmlns="" id="{30C0CBA5-763A-C747-99F6-F899B5E9DA84}"/>
              </a:ext>
            </a:extLst>
          </p:cNvPr>
          <p:cNvSpPr>
            <a:spLocks noGrp="1"/>
          </p:cNvSpPr>
          <p:nvPr>
            <p:ph type="body" sz="quarter" idx="11"/>
          </p:nvPr>
        </p:nvSpPr>
        <p:spPr>
          <a:xfrm>
            <a:off x="548640" y="4666531"/>
            <a:ext cx="5633084" cy="525463"/>
          </a:xfrm>
        </p:spPr>
        <p:txBody>
          <a:bodyPr/>
          <a:lstStyle/>
          <a:p>
            <a:pPr lvl="0"/>
            <a:r>
              <a:rPr lang="en-US"/>
              <a:t>Click to edit Master text styles</a:t>
            </a:r>
          </a:p>
          <a:p>
            <a:pPr lvl="1"/>
            <a:r>
              <a:rPr lang="en-US"/>
              <a:t>Second level</a:t>
            </a:r>
          </a:p>
        </p:txBody>
      </p:sp>
      <p:sp>
        <p:nvSpPr>
          <p:cNvPr id="94" name="Subtitle 5">
            <a:extLst>
              <a:ext uri="{FF2B5EF4-FFF2-40B4-BE49-F238E27FC236}">
                <a16:creationId xmlns:a16="http://schemas.microsoft.com/office/drawing/2014/main" xmlns="" id="{5ACB250B-5268-7941-95B1-EE25F73DDCEF}"/>
              </a:ext>
            </a:extLst>
          </p:cNvPr>
          <p:cNvSpPr>
            <a:spLocks noGrp="1"/>
          </p:cNvSpPr>
          <p:nvPr>
            <p:ph type="subTitle" idx="1"/>
          </p:nvPr>
        </p:nvSpPr>
        <p:spPr>
          <a:xfrm>
            <a:off x="548640" y="5332842"/>
            <a:ext cx="4663440" cy="748923"/>
          </a:xfrm>
        </p:spPr>
        <p:txBody>
          <a:bodyPr/>
          <a:lstStyle>
            <a:lvl1pPr>
              <a:defRPr sz="1400"/>
            </a:lvl1pPr>
          </a:lstStyle>
          <a:p>
            <a:r>
              <a:rPr lang="en-US"/>
              <a:t>Click to edit Master subtitle style</a:t>
            </a:r>
            <a:endParaRPr lang="en-US" dirty="0"/>
          </a:p>
        </p:txBody>
      </p:sp>
      <p:grpSp>
        <p:nvGrpSpPr>
          <p:cNvPr id="43" name="Group 42">
            <a:extLst>
              <a:ext uri="{FF2B5EF4-FFF2-40B4-BE49-F238E27FC236}">
                <a16:creationId xmlns:a16="http://schemas.microsoft.com/office/drawing/2014/main" xmlns="" id="{AA612737-771B-5545-BAE1-4A487A778F10}"/>
              </a:ext>
            </a:extLst>
          </p:cNvPr>
          <p:cNvGrpSpPr/>
          <p:nvPr userDrawn="1"/>
        </p:nvGrpSpPr>
        <p:grpSpPr>
          <a:xfrm>
            <a:off x="547917" y="508608"/>
            <a:ext cx="2439573" cy="518645"/>
            <a:chOff x="555787" y="2132764"/>
            <a:chExt cx="1990197" cy="423109"/>
          </a:xfrm>
        </p:grpSpPr>
        <p:sp>
          <p:nvSpPr>
            <p:cNvPr id="44" name="Freeform: Shape 19">
              <a:extLst>
                <a:ext uri="{FF2B5EF4-FFF2-40B4-BE49-F238E27FC236}">
                  <a16:creationId xmlns:a16="http://schemas.microsoft.com/office/drawing/2014/main" xmlns="" id="{F2609DFE-B703-CF4E-8DA9-A804ED6FFE92}"/>
                </a:ext>
              </a:extLst>
            </p:cNvPr>
            <p:cNvSpPr/>
            <p:nvPr/>
          </p:nvSpPr>
          <p:spPr>
            <a:xfrm>
              <a:off x="555787" y="2132764"/>
              <a:ext cx="427987" cy="423109"/>
            </a:xfrm>
            <a:custGeom>
              <a:avLst/>
              <a:gdLst>
                <a:gd name="connsiteX0" fmla="*/ 1022017 w 1440964"/>
                <a:gd name="connsiteY0" fmla="*/ 40027 h 1440964"/>
                <a:gd name="connsiteX1" fmla="*/ 200134 w 1440964"/>
                <a:gd name="connsiteY1" fmla="*/ 40027 h 1440964"/>
                <a:gd name="connsiteX2" fmla="*/ 280187 w 1440964"/>
                <a:gd name="connsiteY2" fmla="*/ 317546 h 1440964"/>
                <a:gd name="connsiteX3" fmla="*/ 1022017 w 1440964"/>
                <a:gd name="connsiteY3" fmla="*/ 317546 h 1440964"/>
                <a:gd name="connsiteX4" fmla="*/ 1160777 w 1440964"/>
                <a:gd name="connsiteY4" fmla="*/ 456305 h 1440964"/>
                <a:gd name="connsiteX5" fmla="*/ 1160777 w 1440964"/>
                <a:gd name="connsiteY5" fmla="*/ 595065 h 1440964"/>
                <a:gd name="connsiteX6" fmla="*/ 461642 w 1440964"/>
                <a:gd name="connsiteY6" fmla="*/ 595065 h 1440964"/>
                <a:gd name="connsiteX7" fmla="*/ 40027 w 1440964"/>
                <a:gd name="connsiteY7" fmla="*/ 1022017 h 1440964"/>
                <a:gd name="connsiteX8" fmla="*/ 461642 w 1440964"/>
                <a:gd name="connsiteY8" fmla="*/ 1443633 h 1440964"/>
                <a:gd name="connsiteX9" fmla="*/ 1022017 w 1440964"/>
                <a:gd name="connsiteY9" fmla="*/ 1443633 h 1440964"/>
                <a:gd name="connsiteX10" fmla="*/ 1443633 w 1440964"/>
                <a:gd name="connsiteY10" fmla="*/ 1022017 h 1440964"/>
                <a:gd name="connsiteX11" fmla="*/ 1443633 w 1440964"/>
                <a:gd name="connsiteY11" fmla="*/ 744498 h 1440964"/>
                <a:gd name="connsiteX12" fmla="*/ 1443633 w 1440964"/>
                <a:gd name="connsiteY12" fmla="*/ 605739 h 1440964"/>
                <a:gd name="connsiteX13" fmla="*/ 1443633 w 1440964"/>
                <a:gd name="connsiteY13" fmla="*/ 461642 h 1440964"/>
                <a:gd name="connsiteX14" fmla="*/ 1022017 w 1440964"/>
                <a:gd name="connsiteY14" fmla="*/ 40027 h 1440964"/>
                <a:gd name="connsiteX15" fmla="*/ 1160777 w 1440964"/>
                <a:gd name="connsiteY15" fmla="*/ 1022017 h 1440964"/>
                <a:gd name="connsiteX16" fmla="*/ 1022017 w 1440964"/>
                <a:gd name="connsiteY16" fmla="*/ 1160777 h 1440964"/>
                <a:gd name="connsiteX17" fmla="*/ 461642 w 1440964"/>
                <a:gd name="connsiteY17" fmla="*/ 1160777 h 1440964"/>
                <a:gd name="connsiteX18" fmla="*/ 322883 w 1440964"/>
                <a:gd name="connsiteY18" fmla="*/ 1022017 h 1440964"/>
                <a:gd name="connsiteX19" fmla="*/ 461642 w 1440964"/>
                <a:gd name="connsiteY19" fmla="*/ 883258 h 1440964"/>
                <a:gd name="connsiteX20" fmla="*/ 1160777 w 1440964"/>
                <a:gd name="connsiteY20" fmla="*/ 883258 h 1440964"/>
                <a:gd name="connsiteX21" fmla="*/ 1160777 w 1440964"/>
                <a:gd name="connsiteY21" fmla="*/ 1022017 h 144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40964" h="1440964">
                  <a:moveTo>
                    <a:pt x="1022017" y="40027"/>
                  </a:moveTo>
                  <a:lnTo>
                    <a:pt x="200134" y="40027"/>
                  </a:lnTo>
                  <a:lnTo>
                    <a:pt x="280187" y="317546"/>
                  </a:lnTo>
                  <a:lnTo>
                    <a:pt x="1022017" y="317546"/>
                  </a:lnTo>
                  <a:cubicBezTo>
                    <a:pt x="1096734" y="317546"/>
                    <a:pt x="1160777" y="381589"/>
                    <a:pt x="1160777" y="456305"/>
                  </a:cubicBezTo>
                  <a:lnTo>
                    <a:pt x="1160777" y="595065"/>
                  </a:lnTo>
                  <a:lnTo>
                    <a:pt x="461642" y="595065"/>
                  </a:lnTo>
                  <a:cubicBezTo>
                    <a:pt x="226818" y="600402"/>
                    <a:pt x="40027" y="787193"/>
                    <a:pt x="40027" y="1022017"/>
                  </a:cubicBezTo>
                  <a:cubicBezTo>
                    <a:pt x="40027" y="1256841"/>
                    <a:pt x="226818" y="1443633"/>
                    <a:pt x="461642" y="1443633"/>
                  </a:cubicBezTo>
                  <a:lnTo>
                    <a:pt x="1022017" y="1443633"/>
                  </a:lnTo>
                  <a:cubicBezTo>
                    <a:pt x="1251504" y="1443633"/>
                    <a:pt x="1443633" y="1256841"/>
                    <a:pt x="1443633" y="1022017"/>
                  </a:cubicBezTo>
                  <a:lnTo>
                    <a:pt x="1443633" y="744498"/>
                  </a:lnTo>
                  <a:lnTo>
                    <a:pt x="1443633" y="605739"/>
                  </a:lnTo>
                  <a:lnTo>
                    <a:pt x="1443633" y="461642"/>
                  </a:lnTo>
                  <a:cubicBezTo>
                    <a:pt x="1438296" y="226818"/>
                    <a:pt x="1251504" y="40027"/>
                    <a:pt x="1022017" y="40027"/>
                  </a:cubicBezTo>
                  <a:close/>
                  <a:moveTo>
                    <a:pt x="1160777" y="1022017"/>
                  </a:moveTo>
                  <a:cubicBezTo>
                    <a:pt x="1160777" y="1096734"/>
                    <a:pt x="1096734" y="1160777"/>
                    <a:pt x="1022017" y="1160777"/>
                  </a:cubicBezTo>
                  <a:lnTo>
                    <a:pt x="461642" y="1160777"/>
                  </a:lnTo>
                  <a:cubicBezTo>
                    <a:pt x="386926" y="1160777"/>
                    <a:pt x="322883" y="1096734"/>
                    <a:pt x="322883" y="1022017"/>
                  </a:cubicBezTo>
                  <a:cubicBezTo>
                    <a:pt x="322883" y="947300"/>
                    <a:pt x="386926" y="883258"/>
                    <a:pt x="461642" y="883258"/>
                  </a:cubicBezTo>
                  <a:lnTo>
                    <a:pt x="1160777" y="883258"/>
                  </a:lnTo>
                  <a:lnTo>
                    <a:pt x="1160777" y="1022017"/>
                  </a:lnTo>
                  <a:close/>
                </a:path>
              </a:pathLst>
            </a:custGeom>
            <a:solidFill>
              <a:schemeClr val="bg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45" name="Freeform: Shape 21">
              <a:extLst>
                <a:ext uri="{FF2B5EF4-FFF2-40B4-BE49-F238E27FC236}">
                  <a16:creationId xmlns:a16="http://schemas.microsoft.com/office/drawing/2014/main" xmlns="" id="{9D359CC7-80C0-9A44-B991-B9622275CF73}"/>
                </a:ext>
              </a:extLst>
            </p:cNvPr>
            <p:cNvSpPr/>
            <p:nvPr/>
          </p:nvSpPr>
          <p:spPr>
            <a:xfrm>
              <a:off x="1015477" y="2297306"/>
              <a:ext cx="110959" cy="94024"/>
            </a:xfrm>
            <a:custGeom>
              <a:avLst/>
              <a:gdLst>
                <a:gd name="connsiteX0" fmla="*/ 296198 w 373583"/>
                <a:gd name="connsiteY0" fmla="*/ 40027 h 320214"/>
                <a:gd name="connsiteX1" fmla="*/ 40027 w 373583"/>
                <a:gd name="connsiteY1" fmla="*/ 40027 h 320214"/>
                <a:gd name="connsiteX2" fmla="*/ 40027 w 373583"/>
                <a:gd name="connsiteY2" fmla="*/ 317546 h 320214"/>
                <a:gd name="connsiteX3" fmla="*/ 376252 w 373583"/>
                <a:gd name="connsiteY3" fmla="*/ 317546 h 320214"/>
              </a:gdLst>
              <a:ahLst/>
              <a:cxnLst>
                <a:cxn ang="0">
                  <a:pos x="connsiteX0" y="connsiteY0"/>
                </a:cxn>
                <a:cxn ang="0">
                  <a:pos x="connsiteX1" y="connsiteY1"/>
                </a:cxn>
                <a:cxn ang="0">
                  <a:pos x="connsiteX2" y="connsiteY2"/>
                </a:cxn>
                <a:cxn ang="0">
                  <a:pos x="connsiteX3" y="connsiteY3"/>
                </a:cxn>
              </a:cxnLst>
              <a:rect l="l" t="t" r="r" b="b"/>
              <a:pathLst>
                <a:path w="373583" h="320214">
                  <a:moveTo>
                    <a:pt x="296198" y="40027"/>
                  </a:moveTo>
                  <a:lnTo>
                    <a:pt x="40027" y="40027"/>
                  </a:lnTo>
                  <a:lnTo>
                    <a:pt x="40027" y="317546"/>
                  </a:lnTo>
                  <a:lnTo>
                    <a:pt x="376252" y="317546"/>
                  </a:lnTo>
                  <a:close/>
                </a:path>
              </a:pathLst>
            </a:custGeom>
            <a:solidFill>
              <a:schemeClr val="bg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6" name="Freeform: Shape 22">
              <a:extLst>
                <a:ext uri="{FF2B5EF4-FFF2-40B4-BE49-F238E27FC236}">
                  <a16:creationId xmlns:a16="http://schemas.microsoft.com/office/drawing/2014/main" xmlns="" id="{ACB8ED4B-E398-694A-AE4F-83B1D6F75ED1}"/>
                </a:ext>
              </a:extLst>
            </p:cNvPr>
            <p:cNvSpPr/>
            <p:nvPr/>
          </p:nvSpPr>
          <p:spPr>
            <a:xfrm>
              <a:off x="1166916" y="2149276"/>
              <a:ext cx="1379068" cy="344755"/>
            </a:xfrm>
            <a:custGeom>
              <a:avLst/>
              <a:gdLst>
                <a:gd name="connsiteX0" fmla="*/ 805674 w 4643106"/>
                <a:gd name="connsiteY0" fmla="*/ 965781 h 1174118"/>
                <a:gd name="connsiteX1" fmla="*/ 682925 w 4643106"/>
                <a:gd name="connsiteY1" fmla="*/ 965781 h 1174118"/>
                <a:gd name="connsiteX2" fmla="*/ 682925 w 4643106"/>
                <a:gd name="connsiteY2" fmla="*/ 896401 h 1174118"/>
                <a:gd name="connsiteX3" fmla="*/ 506807 w 4643106"/>
                <a:gd name="connsiteY3" fmla="*/ 976455 h 1174118"/>
                <a:gd name="connsiteX4" fmla="*/ 223951 w 4643106"/>
                <a:gd name="connsiteY4" fmla="*/ 682925 h 1174118"/>
                <a:gd name="connsiteX5" fmla="*/ 506807 w 4643106"/>
                <a:gd name="connsiteY5" fmla="*/ 389396 h 1174118"/>
                <a:gd name="connsiteX6" fmla="*/ 682925 w 4643106"/>
                <a:gd name="connsiteY6" fmla="*/ 469449 h 1174118"/>
                <a:gd name="connsiteX7" fmla="*/ 682925 w 4643106"/>
                <a:gd name="connsiteY7" fmla="*/ 405406 h 1174118"/>
                <a:gd name="connsiteX8" fmla="*/ 805674 w 4643106"/>
                <a:gd name="connsiteY8" fmla="*/ 405406 h 1174118"/>
                <a:gd name="connsiteX9" fmla="*/ 805674 w 4643106"/>
                <a:gd name="connsiteY9" fmla="*/ 965781 h 1174118"/>
                <a:gd name="connsiteX10" fmla="*/ 352037 w 4643106"/>
                <a:gd name="connsiteY10" fmla="*/ 688262 h 1174118"/>
                <a:gd name="connsiteX11" fmla="*/ 522818 w 4643106"/>
                <a:gd name="connsiteY11" fmla="*/ 869717 h 1174118"/>
                <a:gd name="connsiteX12" fmla="*/ 693599 w 4643106"/>
                <a:gd name="connsiteY12" fmla="*/ 688262 h 1174118"/>
                <a:gd name="connsiteX13" fmla="*/ 522818 w 4643106"/>
                <a:gd name="connsiteY13" fmla="*/ 506807 h 1174118"/>
                <a:gd name="connsiteX14" fmla="*/ 352037 w 4643106"/>
                <a:gd name="connsiteY14" fmla="*/ 688262 h 1174118"/>
                <a:gd name="connsiteX15" fmla="*/ 1862381 w 4643106"/>
                <a:gd name="connsiteY15" fmla="*/ 613546 h 1174118"/>
                <a:gd name="connsiteX16" fmla="*/ 1862381 w 4643106"/>
                <a:gd name="connsiteY16" fmla="*/ 965781 h 1174118"/>
                <a:gd name="connsiteX17" fmla="*/ 1739632 w 4643106"/>
                <a:gd name="connsiteY17" fmla="*/ 965781 h 1174118"/>
                <a:gd name="connsiteX18" fmla="*/ 1739632 w 4643106"/>
                <a:gd name="connsiteY18" fmla="*/ 650904 h 1174118"/>
                <a:gd name="connsiteX19" fmla="*/ 1611547 w 4643106"/>
                <a:gd name="connsiteY19" fmla="*/ 501470 h 1174118"/>
                <a:gd name="connsiteX20" fmla="*/ 1467450 w 4643106"/>
                <a:gd name="connsiteY20" fmla="*/ 650904 h 1174118"/>
                <a:gd name="connsiteX21" fmla="*/ 1467450 w 4643106"/>
                <a:gd name="connsiteY21" fmla="*/ 960444 h 1174118"/>
                <a:gd name="connsiteX22" fmla="*/ 1344701 w 4643106"/>
                <a:gd name="connsiteY22" fmla="*/ 960444 h 1174118"/>
                <a:gd name="connsiteX23" fmla="*/ 1344701 w 4643106"/>
                <a:gd name="connsiteY23" fmla="*/ 645567 h 1174118"/>
                <a:gd name="connsiteX24" fmla="*/ 1216616 w 4643106"/>
                <a:gd name="connsiteY24" fmla="*/ 496134 h 1174118"/>
                <a:gd name="connsiteX25" fmla="*/ 1072519 w 4643106"/>
                <a:gd name="connsiteY25" fmla="*/ 645567 h 1174118"/>
                <a:gd name="connsiteX26" fmla="*/ 1072519 w 4643106"/>
                <a:gd name="connsiteY26" fmla="*/ 955107 h 1174118"/>
                <a:gd name="connsiteX27" fmla="*/ 949770 w 4643106"/>
                <a:gd name="connsiteY27" fmla="*/ 955107 h 1174118"/>
                <a:gd name="connsiteX28" fmla="*/ 949770 w 4643106"/>
                <a:gd name="connsiteY28" fmla="*/ 405406 h 1174118"/>
                <a:gd name="connsiteX29" fmla="*/ 1072519 w 4643106"/>
                <a:gd name="connsiteY29" fmla="*/ 405406 h 1174118"/>
                <a:gd name="connsiteX30" fmla="*/ 1072519 w 4643106"/>
                <a:gd name="connsiteY30" fmla="*/ 474786 h 1174118"/>
                <a:gd name="connsiteX31" fmla="*/ 1243300 w 4643106"/>
                <a:gd name="connsiteY31" fmla="*/ 389396 h 1174118"/>
                <a:gd name="connsiteX32" fmla="*/ 1435429 w 4643106"/>
                <a:gd name="connsiteY32" fmla="*/ 490797 h 1174118"/>
                <a:gd name="connsiteX33" fmla="*/ 1638231 w 4643106"/>
                <a:gd name="connsiteY33" fmla="*/ 389396 h 1174118"/>
                <a:gd name="connsiteX34" fmla="*/ 1862381 w 4643106"/>
                <a:gd name="connsiteY34" fmla="*/ 613546 h 1174118"/>
                <a:gd name="connsiteX35" fmla="*/ 3260650 w 4643106"/>
                <a:gd name="connsiteY35" fmla="*/ 688262 h 1174118"/>
                <a:gd name="connsiteX36" fmla="*/ 2956446 w 4643106"/>
                <a:gd name="connsiteY36" fmla="*/ 981792 h 1174118"/>
                <a:gd name="connsiteX37" fmla="*/ 2652243 w 4643106"/>
                <a:gd name="connsiteY37" fmla="*/ 688262 h 1174118"/>
                <a:gd name="connsiteX38" fmla="*/ 2956446 w 4643106"/>
                <a:gd name="connsiteY38" fmla="*/ 394732 h 1174118"/>
                <a:gd name="connsiteX39" fmla="*/ 3260650 w 4643106"/>
                <a:gd name="connsiteY39" fmla="*/ 688262 h 1174118"/>
                <a:gd name="connsiteX40" fmla="*/ 2780329 w 4643106"/>
                <a:gd name="connsiteY40" fmla="*/ 688262 h 1174118"/>
                <a:gd name="connsiteX41" fmla="*/ 2956446 w 4643106"/>
                <a:gd name="connsiteY41" fmla="*/ 869717 h 1174118"/>
                <a:gd name="connsiteX42" fmla="*/ 3132564 w 4643106"/>
                <a:gd name="connsiteY42" fmla="*/ 688262 h 1174118"/>
                <a:gd name="connsiteX43" fmla="*/ 2956446 w 4643106"/>
                <a:gd name="connsiteY43" fmla="*/ 506807 h 1174118"/>
                <a:gd name="connsiteX44" fmla="*/ 2780329 w 4643106"/>
                <a:gd name="connsiteY44" fmla="*/ 688262 h 1174118"/>
                <a:gd name="connsiteX45" fmla="*/ 3853046 w 4643106"/>
                <a:gd name="connsiteY45" fmla="*/ 480123 h 1174118"/>
                <a:gd name="connsiteX46" fmla="*/ 3772993 w 4643106"/>
                <a:gd name="connsiteY46" fmla="*/ 565513 h 1174118"/>
                <a:gd name="connsiteX47" fmla="*/ 3639570 w 4643106"/>
                <a:gd name="connsiteY47" fmla="*/ 506807 h 1174118"/>
                <a:gd name="connsiteX48" fmla="*/ 3474126 w 4643106"/>
                <a:gd name="connsiteY48" fmla="*/ 688262 h 1174118"/>
                <a:gd name="connsiteX49" fmla="*/ 3639570 w 4643106"/>
                <a:gd name="connsiteY49" fmla="*/ 869717 h 1174118"/>
                <a:gd name="connsiteX50" fmla="*/ 3778330 w 4643106"/>
                <a:gd name="connsiteY50" fmla="*/ 811011 h 1174118"/>
                <a:gd name="connsiteX51" fmla="*/ 3853046 w 4643106"/>
                <a:gd name="connsiteY51" fmla="*/ 891064 h 1174118"/>
                <a:gd name="connsiteX52" fmla="*/ 3644907 w 4643106"/>
                <a:gd name="connsiteY52" fmla="*/ 981792 h 1174118"/>
                <a:gd name="connsiteX53" fmla="*/ 3351377 w 4643106"/>
                <a:gd name="connsiteY53" fmla="*/ 688262 h 1174118"/>
                <a:gd name="connsiteX54" fmla="*/ 3644907 w 4643106"/>
                <a:gd name="connsiteY54" fmla="*/ 394732 h 1174118"/>
                <a:gd name="connsiteX55" fmla="*/ 3853046 w 4643106"/>
                <a:gd name="connsiteY55" fmla="*/ 480123 h 1174118"/>
                <a:gd name="connsiteX56" fmla="*/ 4354716 w 4643106"/>
                <a:gd name="connsiteY56" fmla="*/ 544166 h 1174118"/>
                <a:gd name="connsiteX57" fmla="*/ 4183934 w 4643106"/>
                <a:gd name="connsiteY57" fmla="*/ 496134 h 1174118"/>
                <a:gd name="connsiteX58" fmla="*/ 4077196 w 4643106"/>
                <a:gd name="connsiteY58" fmla="*/ 565513 h 1174118"/>
                <a:gd name="connsiteX59" fmla="*/ 4167924 w 4643106"/>
                <a:gd name="connsiteY59" fmla="*/ 624219 h 1174118"/>
                <a:gd name="connsiteX60" fmla="*/ 4226630 w 4643106"/>
                <a:gd name="connsiteY60" fmla="*/ 634893 h 1174118"/>
                <a:gd name="connsiteX61" fmla="*/ 4424095 w 4643106"/>
                <a:gd name="connsiteY61" fmla="*/ 800337 h 1174118"/>
                <a:gd name="connsiteX62" fmla="*/ 4167924 w 4643106"/>
                <a:gd name="connsiteY62" fmla="*/ 981792 h 1174118"/>
                <a:gd name="connsiteX63" fmla="*/ 3927763 w 4643106"/>
                <a:gd name="connsiteY63" fmla="*/ 912412 h 1174118"/>
                <a:gd name="connsiteX64" fmla="*/ 3986469 w 4643106"/>
                <a:gd name="connsiteY64" fmla="*/ 821685 h 1174118"/>
                <a:gd name="connsiteX65" fmla="*/ 4173261 w 4643106"/>
                <a:gd name="connsiteY65" fmla="*/ 880391 h 1174118"/>
                <a:gd name="connsiteX66" fmla="*/ 4301347 w 4643106"/>
                <a:gd name="connsiteY66" fmla="*/ 811011 h 1174118"/>
                <a:gd name="connsiteX67" fmla="*/ 4205282 w 4643106"/>
                <a:gd name="connsiteY67" fmla="*/ 746968 h 1174118"/>
                <a:gd name="connsiteX68" fmla="*/ 4146576 w 4643106"/>
                <a:gd name="connsiteY68" fmla="*/ 741631 h 1174118"/>
                <a:gd name="connsiteX69" fmla="*/ 3954448 w 4643106"/>
                <a:gd name="connsiteY69" fmla="*/ 576187 h 1174118"/>
                <a:gd name="connsiteX70" fmla="*/ 4183934 w 4643106"/>
                <a:gd name="connsiteY70" fmla="*/ 394732 h 1174118"/>
                <a:gd name="connsiteX71" fmla="*/ 4413421 w 4643106"/>
                <a:gd name="connsiteY71" fmla="*/ 453438 h 1174118"/>
                <a:gd name="connsiteX72" fmla="*/ 4354716 w 4643106"/>
                <a:gd name="connsiteY72" fmla="*/ 544166 h 1174118"/>
                <a:gd name="connsiteX73" fmla="*/ 2422756 w 4643106"/>
                <a:gd name="connsiteY73" fmla="*/ 474786 h 1174118"/>
                <a:gd name="connsiteX74" fmla="*/ 2422756 w 4643106"/>
                <a:gd name="connsiteY74" fmla="*/ 266647 h 1174118"/>
                <a:gd name="connsiteX75" fmla="*/ 2545505 w 4643106"/>
                <a:gd name="connsiteY75" fmla="*/ 223951 h 1174118"/>
                <a:gd name="connsiteX76" fmla="*/ 2545505 w 4643106"/>
                <a:gd name="connsiteY76" fmla="*/ 965781 h 1174118"/>
                <a:gd name="connsiteX77" fmla="*/ 2422756 w 4643106"/>
                <a:gd name="connsiteY77" fmla="*/ 965781 h 1174118"/>
                <a:gd name="connsiteX78" fmla="*/ 2422756 w 4643106"/>
                <a:gd name="connsiteY78" fmla="*/ 896401 h 1174118"/>
                <a:gd name="connsiteX79" fmla="*/ 2246638 w 4643106"/>
                <a:gd name="connsiteY79" fmla="*/ 976455 h 1174118"/>
                <a:gd name="connsiteX80" fmla="*/ 1963782 w 4643106"/>
                <a:gd name="connsiteY80" fmla="*/ 682925 h 1174118"/>
                <a:gd name="connsiteX81" fmla="*/ 2246638 w 4643106"/>
                <a:gd name="connsiteY81" fmla="*/ 389396 h 1174118"/>
                <a:gd name="connsiteX82" fmla="*/ 2422756 w 4643106"/>
                <a:gd name="connsiteY82" fmla="*/ 474786 h 1174118"/>
                <a:gd name="connsiteX83" fmla="*/ 2091868 w 4643106"/>
                <a:gd name="connsiteY83" fmla="*/ 688262 h 1174118"/>
                <a:gd name="connsiteX84" fmla="*/ 2262649 w 4643106"/>
                <a:gd name="connsiteY84" fmla="*/ 869717 h 1174118"/>
                <a:gd name="connsiteX85" fmla="*/ 2433430 w 4643106"/>
                <a:gd name="connsiteY85" fmla="*/ 688262 h 1174118"/>
                <a:gd name="connsiteX86" fmla="*/ 2262649 w 4643106"/>
                <a:gd name="connsiteY86" fmla="*/ 506807 h 1174118"/>
                <a:gd name="connsiteX87" fmla="*/ 2091868 w 4643106"/>
                <a:gd name="connsiteY87" fmla="*/ 688262 h 117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643106" h="1174118">
                  <a:moveTo>
                    <a:pt x="805674" y="965781"/>
                  </a:moveTo>
                  <a:lnTo>
                    <a:pt x="682925" y="965781"/>
                  </a:lnTo>
                  <a:lnTo>
                    <a:pt x="682925" y="896401"/>
                  </a:lnTo>
                  <a:cubicBezTo>
                    <a:pt x="645567" y="944434"/>
                    <a:pt x="586861" y="976455"/>
                    <a:pt x="506807" y="976455"/>
                  </a:cubicBezTo>
                  <a:cubicBezTo>
                    <a:pt x="352037" y="976455"/>
                    <a:pt x="223951" y="853706"/>
                    <a:pt x="223951" y="682925"/>
                  </a:cubicBezTo>
                  <a:cubicBezTo>
                    <a:pt x="223951" y="512144"/>
                    <a:pt x="346700" y="389396"/>
                    <a:pt x="506807" y="389396"/>
                  </a:cubicBezTo>
                  <a:cubicBezTo>
                    <a:pt x="586861" y="389396"/>
                    <a:pt x="645567" y="421417"/>
                    <a:pt x="682925" y="469449"/>
                  </a:cubicBezTo>
                  <a:lnTo>
                    <a:pt x="682925" y="405406"/>
                  </a:lnTo>
                  <a:lnTo>
                    <a:pt x="805674" y="405406"/>
                  </a:lnTo>
                  <a:lnTo>
                    <a:pt x="805674" y="965781"/>
                  </a:lnTo>
                  <a:close/>
                  <a:moveTo>
                    <a:pt x="352037" y="688262"/>
                  </a:moveTo>
                  <a:cubicBezTo>
                    <a:pt x="352037" y="784326"/>
                    <a:pt x="416080" y="869717"/>
                    <a:pt x="522818" y="869717"/>
                  </a:cubicBezTo>
                  <a:cubicBezTo>
                    <a:pt x="624219" y="869717"/>
                    <a:pt x="693599" y="795000"/>
                    <a:pt x="693599" y="688262"/>
                  </a:cubicBezTo>
                  <a:cubicBezTo>
                    <a:pt x="693599" y="586861"/>
                    <a:pt x="624219" y="506807"/>
                    <a:pt x="522818" y="506807"/>
                  </a:cubicBezTo>
                  <a:cubicBezTo>
                    <a:pt x="416080" y="506807"/>
                    <a:pt x="352037" y="586861"/>
                    <a:pt x="352037" y="688262"/>
                  </a:cubicBezTo>
                  <a:close/>
                  <a:moveTo>
                    <a:pt x="1862381" y="613546"/>
                  </a:moveTo>
                  <a:lnTo>
                    <a:pt x="1862381" y="965781"/>
                  </a:lnTo>
                  <a:lnTo>
                    <a:pt x="1739632" y="965781"/>
                  </a:lnTo>
                  <a:lnTo>
                    <a:pt x="1739632" y="650904"/>
                  </a:lnTo>
                  <a:cubicBezTo>
                    <a:pt x="1739632" y="554840"/>
                    <a:pt x="1691600" y="501470"/>
                    <a:pt x="1611547" y="501470"/>
                  </a:cubicBezTo>
                  <a:cubicBezTo>
                    <a:pt x="1531493" y="501470"/>
                    <a:pt x="1467450" y="554840"/>
                    <a:pt x="1467450" y="650904"/>
                  </a:cubicBezTo>
                  <a:lnTo>
                    <a:pt x="1467450" y="960444"/>
                  </a:lnTo>
                  <a:lnTo>
                    <a:pt x="1344701" y="960444"/>
                  </a:lnTo>
                  <a:lnTo>
                    <a:pt x="1344701" y="645567"/>
                  </a:lnTo>
                  <a:cubicBezTo>
                    <a:pt x="1344701" y="549503"/>
                    <a:pt x="1296669" y="496134"/>
                    <a:pt x="1216616" y="496134"/>
                  </a:cubicBezTo>
                  <a:cubicBezTo>
                    <a:pt x="1136562" y="496134"/>
                    <a:pt x="1072519" y="549503"/>
                    <a:pt x="1072519" y="645567"/>
                  </a:cubicBezTo>
                  <a:lnTo>
                    <a:pt x="1072519" y="955107"/>
                  </a:lnTo>
                  <a:lnTo>
                    <a:pt x="949770" y="955107"/>
                  </a:lnTo>
                  <a:lnTo>
                    <a:pt x="949770" y="405406"/>
                  </a:lnTo>
                  <a:lnTo>
                    <a:pt x="1072519" y="405406"/>
                  </a:lnTo>
                  <a:lnTo>
                    <a:pt x="1072519" y="474786"/>
                  </a:lnTo>
                  <a:cubicBezTo>
                    <a:pt x="1115215" y="410743"/>
                    <a:pt x="1189931" y="389396"/>
                    <a:pt x="1243300" y="389396"/>
                  </a:cubicBezTo>
                  <a:cubicBezTo>
                    <a:pt x="1328691" y="389396"/>
                    <a:pt x="1398070" y="426754"/>
                    <a:pt x="1435429" y="490797"/>
                  </a:cubicBezTo>
                  <a:cubicBezTo>
                    <a:pt x="1483461" y="410743"/>
                    <a:pt x="1568851" y="389396"/>
                    <a:pt x="1638231" y="389396"/>
                  </a:cubicBezTo>
                  <a:cubicBezTo>
                    <a:pt x="1766317" y="389396"/>
                    <a:pt x="1862381" y="480123"/>
                    <a:pt x="1862381" y="613546"/>
                  </a:cubicBezTo>
                  <a:close/>
                  <a:moveTo>
                    <a:pt x="3260650" y="688262"/>
                  </a:moveTo>
                  <a:cubicBezTo>
                    <a:pt x="3260650" y="859043"/>
                    <a:pt x="3132564" y="981792"/>
                    <a:pt x="2956446" y="981792"/>
                  </a:cubicBezTo>
                  <a:cubicBezTo>
                    <a:pt x="2785666" y="981792"/>
                    <a:pt x="2652243" y="853706"/>
                    <a:pt x="2652243" y="688262"/>
                  </a:cubicBezTo>
                  <a:cubicBezTo>
                    <a:pt x="2652243" y="522818"/>
                    <a:pt x="2780329" y="394732"/>
                    <a:pt x="2956446" y="394732"/>
                  </a:cubicBezTo>
                  <a:cubicBezTo>
                    <a:pt x="3132564" y="389396"/>
                    <a:pt x="3260650" y="517481"/>
                    <a:pt x="3260650" y="688262"/>
                  </a:cubicBezTo>
                  <a:close/>
                  <a:moveTo>
                    <a:pt x="2780329" y="688262"/>
                  </a:moveTo>
                  <a:cubicBezTo>
                    <a:pt x="2780329" y="795000"/>
                    <a:pt x="2855046" y="869717"/>
                    <a:pt x="2956446" y="869717"/>
                  </a:cubicBezTo>
                  <a:cubicBezTo>
                    <a:pt x="3057848" y="869717"/>
                    <a:pt x="3132564" y="795000"/>
                    <a:pt x="3132564" y="688262"/>
                  </a:cubicBezTo>
                  <a:cubicBezTo>
                    <a:pt x="3132564" y="581524"/>
                    <a:pt x="3057848" y="506807"/>
                    <a:pt x="2956446" y="506807"/>
                  </a:cubicBezTo>
                  <a:cubicBezTo>
                    <a:pt x="2855046" y="506807"/>
                    <a:pt x="2780329" y="581524"/>
                    <a:pt x="2780329" y="688262"/>
                  </a:cubicBezTo>
                  <a:close/>
                  <a:moveTo>
                    <a:pt x="3853046" y="480123"/>
                  </a:moveTo>
                  <a:lnTo>
                    <a:pt x="3772993" y="565513"/>
                  </a:lnTo>
                  <a:cubicBezTo>
                    <a:pt x="3735635" y="528155"/>
                    <a:pt x="3692939" y="506807"/>
                    <a:pt x="3639570" y="506807"/>
                  </a:cubicBezTo>
                  <a:cubicBezTo>
                    <a:pt x="3543506" y="506807"/>
                    <a:pt x="3474126" y="581524"/>
                    <a:pt x="3474126" y="688262"/>
                  </a:cubicBezTo>
                  <a:cubicBezTo>
                    <a:pt x="3474126" y="795000"/>
                    <a:pt x="3543506" y="869717"/>
                    <a:pt x="3639570" y="869717"/>
                  </a:cubicBezTo>
                  <a:cubicBezTo>
                    <a:pt x="3692939" y="869717"/>
                    <a:pt x="3740972" y="843032"/>
                    <a:pt x="3778330" y="811011"/>
                  </a:cubicBezTo>
                  <a:lnTo>
                    <a:pt x="3853046" y="891064"/>
                  </a:lnTo>
                  <a:cubicBezTo>
                    <a:pt x="3799677" y="949770"/>
                    <a:pt x="3724961" y="981792"/>
                    <a:pt x="3644907" y="981792"/>
                  </a:cubicBezTo>
                  <a:cubicBezTo>
                    <a:pt x="3468789" y="981792"/>
                    <a:pt x="3351377" y="853706"/>
                    <a:pt x="3351377" y="688262"/>
                  </a:cubicBezTo>
                  <a:cubicBezTo>
                    <a:pt x="3351377" y="522818"/>
                    <a:pt x="3468789" y="394732"/>
                    <a:pt x="3644907" y="394732"/>
                  </a:cubicBezTo>
                  <a:cubicBezTo>
                    <a:pt x="3724961" y="389396"/>
                    <a:pt x="3799677" y="421417"/>
                    <a:pt x="3853046" y="480123"/>
                  </a:cubicBezTo>
                  <a:close/>
                  <a:moveTo>
                    <a:pt x="4354716" y="544166"/>
                  </a:moveTo>
                  <a:cubicBezTo>
                    <a:pt x="4322694" y="522818"/>
                    <a:pt x="4253314" y="496134"/>
                    <a:pt x="4183934" y="496134"/>
                  </a:cubicBezTo>
                  <a:cubicBezTo>
                    <a:pt x="4114555" y="496134"/>
                    <a:pt x="4077196" y="522818"/>
                    <a:pt x="4077196" y="565513"/>
                  </a:cubicBezTo>
                  <a:cubicBezTo>
                    <a:pt x="4077196" y="602872"/>
                    <a:pt x="4119892" y="613546"/>
                    <a:pt x="4167924" y="624219"/>
                  </a:cubicBezTo>
                  <a:lnTo>
                    <a:pt x="4226630" y="634893"/>
                  </a:lnTo>
                  <a:cubicBezTo>
                    <a:pt x="4349379" y="650904"/>
                    <a:pt x="4424095" y="704273"/>
                    <a:pt x="4424095" y="800337"/>
                  </a:cubicBezTo>
                  <a:cubicBezTo>
                    <a:pt x="4424095" y="907075"/>
                    <a:pt x="4328031" y="981792"/>
                    <a:pt x="4167924" y="981792"/>
                  </a:cubicBezTo>
                  <a:cubicBezTo>
                    <a:pt x="4109218" y="981792"/>
                    <a:pt x="4007817" y="971118"/>
                    <a:pt x="3927763" y="912412"/>
                  </a:cubicBezTo>
                  <a:lnTo>
                    <a:pt x="3986469" y="821685"/>
                  </a:lnTo>
                  <a:cubicBezTo>
                    <a:pt x="4029164" y="853706"/>
                    <a:pt x="4082533" y="880391"/>
                    <a:pt x="4173261" y="880391"/>
                  </a:cubicBezTo>
                  <a:cubicBezTo>
                    <a:pt x="4258651" y="880391"/>
                    <a:pt x="4301347" y="853706"/>
                    <a:pt x="4301347" y="811011"/>
                  </a:cubicBezTo>
                  <a:cubicBezTo>
                    <a:pt x="4301347" y="778989"/>
                    <a:pt x="4269325" y="757642"/>
                    <a:pt x="4205282" y="746968"/>
                  </a:cubicBezTo>
                  <a:lnTo>
                    <a:pt x="4146576" y="741631"/>
                  </a:lnTo>
                  <a:cubicBezTo>
                    <a:pt x="4023827" y="725620"/>
                    <a:pt x="3954448" y="666915"/>
                    <a:pt x="3954448" y="576187"/>
                  </a:cubicBezTo>
                  <a:cubicBezTo>
                    <a:pt x="3954448" y="464112"/>
                    <a:pt x="4045175" y="394732"/>
                    <a:pt x="4183934" y="394732"/>
                  </a:cubicBezTo>
                  <a:cubicBezTo>
                    <a:pt x="4269325" y="394732"/>
                    <a:pt x="4354716" y="416080"/>
                    <a:pt x="4413421" y="453438"/>
                  </a:cubicBezTo>
                  <a:lnTo>
                    <a:pt x="4354716" y="544166"/>
                  </a:lnTo>
                  <a:close/>
                  <a:moveTo>
                    <a:pt x="2422756" y="474786"/>
                  </a:moveTo>
                  <a:lnTo>
                    <a:pt x="2422756" y="266647"/>
                  </a:lnTo>
                  <a:lnTo>
                    <a:pt x="2545505" y="223951"/>
                  </a:lnTo>
                  <a:lnTo>
                    <a:pt x="2545505" y="965781"/>
                  </a:lnTo>
                  <a:lnTo>
                    <a:pt x="2422756" y="965781"/>
                  </a:lnTo>
                  <a:lnTo>
                    <a:pt x="2422756" y="896401"/>
                  </a:lnTo>
                  <a:cubicBezTo>
                    <a:pt x="2385398" y="944434"/>
                    <a:pt x="2326692" y="976455"/>
                    <a:pt x="2246638" y="976455"/>
                  </a:cubicBezTo>
                  <a:cubicBezTo>
                    <a:pt x="2091868" y="976455"/>
                    <a:pt x="1963782" y="853706"/>
                    <a:pt x="1963782" y="682925"/>
                  </a:cubicBezTo>
                  <a:cubicBezTo>
                    <a:pt x="1963782" y="512144"/>
                    <a:pt x="2086531" y="389396"/>
                    <a:pt x="2246638" y="389396"/>
                  </a:cubicBezTo>
                  <a:cubicBezTo>
                    <a:pt x="2326692" y="389396"/>
                    <a:pt x="2385398" y="421417"/>
                    <a:pt x="2422756" y="474786"/>
                  </a:cubicBezTo>
                  <a:close/>
                  <a:moveTo>
                    <a:pt x="2091868" y="688262"/>
                  </a:moveTo>
                  <a:cubicBezTo>
                    <a:pt x="2091868" y="784326"/>
                    <a:pt x="2155911" y="869717"/>
                    <a:pt x="2262649" y="869717"/>
                  </a:cubicBezTo>
                  <a:cubicBezTo>
                    <a:pt x="2364050" y="869717"/>
                    <a:pt x="2433430" y="795000"/>
                    <a:pt x="2433430" y="688262"/>
                  </a:cubicBezTo>
                  <a:cubicBezTo>
                    <a:pt x="2433430" y="586861"/>
                    <a:pt x="2364050" y="506807"/>
                    <a:pt x="2262649" y="506807"/>
                  </a:cubicBezTo>
                  <a:cubicBezTo>
                    <a:pt x="2155911" y="506807"/>
                    <a:pt x="2091868" y="586861"/>
                    <a:pt x="2091868" y="688262"/>
                  </a:cubicBezTo>
                  <a:close/>
                </a:path>
              </a:pathLst>
            </a:custGeom>
            <a:solidFill>
              <a:schemeClr val="bg1"/>
            </a:solidFill>
            <a:ln w="53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30838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par>
                                <p:cTn id="8" presetID="22" presetClass="entr" presetSubtype="8" fill="hold" nodeType="withEffect">
                                  <p:stCondLst>
                                    <p:cond delay="350"/>
                                  </p:stCondLst>
                                  <p:childTnLst>
                                    <p:set>
                                      <p:cBhvr>
                                        <p:cTn id="9" dur="1" fill="hold">
                                          <p:stCondLst>
                                            <p:cond delay="0"/>
                                          </p:stCondLst>
                                        </p:cTn>
                                        <p:tgtEl>
                                          <p:spTgt spid="60"/>
                                        </p:tgtEl>
                                        <p:attrNameLst>
                                          <p:attrName>style.visibility</p:attrName>
                                        </p:attrNameLst>
                                      </p:cBhvr>
                                      <p:to>
                                        <p:strVal val="visible"/>
                                      </p:to>
                                    </p:set>
                                    <p:animEffect transition="in" filter="wipe(left)">
                                      <p:cBhvr>
                                        <p:cTn id="10" dur="500"/>
                                        <p:tgtEl>
                                          <p:spTgt spid="60"/>
                                        </p:tgtEl>
                                      </p:cBhvr>
                                    </p:animEffect>
                                  </p:childTnLst>
                                </p:cTn>
                              </p:par>
                              <p:par>
                                <p:cTn id="11" presetID="22" presetClass="entr" presetSubtype="8" fill="hold" nodeType="withEffect">
                                  <p:stCondLst>
                                    <p:cond delay="500"/>
                                  </p:stCondLst>
                                  <p:childTnLst>
                                    <p:set>
                                      <p:cBhvr>
                                        <p:cTn id="12" dur="1" fill="hold">
                                          <p:stCondLst>
                                            <p:cond delay="0"/>
                                          </p:stCondLst>
                                        </p:cTn>
                                        <p:tgtEl>
                                          <p:spTgt spid="68"/>
                                        </p:tgtEl>
                                        <p:attrNameLst>
                                          <p:attrName>style.visibility</p:attrName>
                                        </p:attrNameLst>
                                      </p:cBhvr>
                                      <p:to>
                                        <p:strVal val="visible"/>
                                      </p:to>
                                    </p:set>
                                    <p:animEffect transition="in" filter="wipe(left)">
                                      <p:cBhvr>
                                        <p:cTn id="13" dur="500"/>
                                        <p:tgtEl>
                                          <p:spTgt spid="68"/>
                                        </p:tgtEl>
                                      </p:cBhvr>
                                    </p:animEffect>
                                  </p:childTnLst>
                                </p:cTn>
                              </p:par>
                              <p:par>
                                <p:cTn id="14" presetID="22" presetClass="entr" presetSubtype="8" fill="hold" nodeType="withEffect">
                                  <p:stCondLst>
                                    <p:cond delay="600"/>
                                  </p:stCondLst>
                                  <p:childTnLst>
                                    <p:set>
                                      <p:cBhvr>
                                        <p:cTn id="15" dur="1" fill="hold">
                                          <p:stCondLst>
                                            <p:cond delay="0"/>
                                          </p:stCondLst>
                                        </p:cTn>
                                        <p:tgtEl>
                                          <p:spTgt spid="83"/>
                                        </p:tgtEl>
                                        <p:attrNameLst>
                                          <p:attrName>style.visibility</p:attrName>
                                        </p:attrNameLst>
                                      </p:cBhvr>
                                      <p:to>
                                        <p:strVal val="visible"/>
                                      </p:to>
                                    </p:set>
                                    <p:animEffect transition="in" filter="wipe(left)">
                                      <p:cBhvr>
                                        <p:cTn id="16" dur="500"/>
                                        <p:tgtEl>
                                          <p:spTgt spid="83"/>
                                        </p:tgtEl>
                                      </p:cBhvr>
                                    </p:animEffect>
                                  </p:childTnLst>
                                </p:cTn>
                              </p:par>
                              <p:par>
                                <p:cTn id="17" presetID="22" presetClass="entr" presetSubtype="8" fill="hold" nodeType="withEffect">
                                  <p:stCondLst>
                                    <p:cond delay="350"/>
                                  </p:stCondLst>
                                  <p:childTnLst>
                                    <p:set>
                                      <p:cBhvr>
                                        <p:cTn id="18" dur="1" fill="hold">
                                          <p:stCondLst>
                                            <p:cond delay="0"/>
                                          </p:stCondLst>
                                        </p:cTn>
                                        <p:tgtEl>
                                          <p:spTgt spid="91"/>
                                        </p:tgtEl>
                                        <p:attrNameLst>
                                          <p:attrName>style.visibility</p:attrName>
                                        </p:attrNameLst>
                                      </p:cBhvr>
                                      <p:to>
                                        <p:strVal val="visible"/>
                                      </p:to>
                                    </p:set>
                                    <p:animEffect transition="in" filter="wipe(left)">
                                      <p:cBhvr>
                                        <p:cTn id="19" dur="500"/>
                                        <p:tgtEl>
                                          <p:spTgt spid="91"/>
                                        </p:tgtEl>
                                      </p:cBhvr>
                                    </p:animEffect>
                                  </p:childTnLst>
                                </p:cTn>
                              </p:par>
                              <p:par>
                                <p:cTn id="20" presetID="10" presetClass="entr" presetSubtype="0" fill="hold" grpId="0" nodeType="withEffect">
                                  <p:stCondLst>
                                    <p:cond delay="90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100"/>
                                        <p:tgtEl>
                                          <p:spTgt spid="92"/>
                                        </p:tgtEl>
                                      </p:cBhvr>
                                    </p:animEffect>
                                  </p:childTnLst>
                                </p:cTn>
                              </p:par>
                              <p:par>
                                <p:cTn id="23" presetID="0" presetClass="path" presetSubtype="0" fill="hold" grpId="1" nodeType="withEffect">
                                  <p:stCondLst>
                                    <p:cond delay="900"/>
                                  </p:stCondLst>
                                  <p:childTnLst>
                                    <p:animMotion origin="layout" path="M -0.00013 -0.01644 L -0.00013 0.00208 L -0.00013 -0.0081 L -3.33333E-6 0.00115 L -0.00013 -0.00139 L -0.00013 0.00115 " pathEditMode="relative" rAng="0" ptsTypes="AAAAAA">
                                      <p:cBhvr>
                                        <p:cTn id="24" dur="740" fill="hold"/>
                                        <p:tgtEl>
                                          <p:spTgt spid="92"/>
                                        </p:tgtEl>
                                        <p:attrNameLst>
                                          <p:attrName>ppt_x</p:attrName>
                                          <p:attrName>ppt_y</p:attrName>
                                        </p:attrNameLst>
                                      </p:cBhvr>
                                      <p:rCtr x="0" y="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Subhead above">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1524000"/>
            <a:ext cx="11091672" cy="1518364"/>
          </a:xfrm>
        </p:spPr>
        <p:txBody>
          <a:bodyPr>
            <a:spAutoFit/>
          </a:bodyPr>
          <a:lstStyle>
            <a:lvl1pPr marL="0" indent="0">
              <a:buFont typeface="Wingdings" panose="05000000000000000000" pitchFamily="2" charset="2"/>
              <a:buNone/>
              <a:defRPr>
                <a:solidFill>
                  <a:schemeClr val="bg1"/>
                </a:solidFill>
              </a:defRPr>
            </a:lvl1pPr>
            <a:lvl2pPr marL="0" indent="0">
              <a:buFont typeface="Wingdings" panose="05000000000000000000" pitchFamily="2" charset="2"/>
              <a:buNone/>
              <a:defRPr>
                <a:solidFill>
                  <a:schemeClr val="bg1"/>
                </a:solidFill>
              </a:defRPr>
            </a:lvl2pPr>
            <a:lvl3pPr marL="0" indent="0">
              <a:buFont typeface="Wingdings" panose="05000000000000000000" pitchFamily="2" charset="2"/>
              <a:buNone/>
              <a:defRPr>
                <a:solidFill>
                  <a:schemeClr val="bg1"/>
                </a:solidFill>
              </a:defRPr>
            </a:lvl3pPr>
            <a:lvl4pPr marL="0" indent="0">
              <a:buFont typeface="Wingdings" panose="05000000000000000000" pitchFamily="2" charset="2"/>
              <a:buNone/>
              <a:defRPr>
                <a:solidFill>
                  <a:schemeClr val="bg1"/>
                </a:solidFill>
              </a:defRPr>
            </a:lvl4pPr>
            <a:lvl5pPr marL="0" indent="0">
              <a:buFont typeface="Wingdings" panose="05000000000000000000" pitchFamily="2" charset="2"/>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555954" y="106496"/>
            <a:ext cx="11095037" cy="441192"/>
          </a:xfrm>
        </p:spPr>
        <p:txBody>
          <a:bodyPr anchor="b" anchorCtr="0">
            <a:noAutofit/>
          </a:bodyPr>
          <a:lstStyle>
            <a:lvl1pPr marL="0" indent="0">
              <a:buNone/>
              <a:defRPr sz="2000">
                <a:solidFill>
                  <a:schemeClr val="bg1"/>
                </a:solidFill>
              </a:defRPr>
            </a:lvl1pPr>
          </a:lstStyle>
          <a:p>
            <a:pPr lvl="0"/>
            <a:r>
              <a:rPr lang="en-US" dirty="0"/>
              <a:t>Body Header text</a:t>
            </a:r>
          </a:p>
        </p:txBody>
      </p:sp>
      <p:sp>
        <p:nvSpPr>
          <p:cNvPr id="24" name="Title 1"/>
          <p:cNvSpPr>
            <a:spLocks noGrp="1"/>
          </p:cNvSpPr>
          <p:nvPr>
            <p:ph type="title"/>
          </p:nvPr>
        </p:nvSpPr>
        <p:spPr>
          <a:xfrm>
            <a:off x="546521" y="551565"/>
            <a:ext cx="11091672" cy="449354"/>
          </a:xfrm>
        </p:spPr>
        <p:txBody>
          <a:bodyPr vert="horz" wrap="square" lIns="0" tIns="0" rIns="0" bIns="18288" rtlCol="0" anchor="b" anchorCtr="0">
            <a:spAutoFit/>
          </a:bodyPr>
          <a:lstStyle>
            <a:lvl1pPr>
              <a:defRPr lang="en-US" sz="2800" dirty="0">
                <a:solidFill>
                  <a:schemeClr val="bg1"/>
                </a:solidFill>
              </a:defRPr>
            </a:lvl1pPr>
          </a:lstStyle>
          <a:p>
            <a:pPr lvl="0"/>
            <a:r>
              <a:rPr lang="en-US"/>
              <a:t>Click to edit Master title style</a:t>
            </a:r>
            <a:endParaRPr lang="en-US" dirty="0"/>
          </a:p>
        </p:txBody>
      </p:sp>
      <p:grpSp>
        <p:nvGrpSpPr>
          <p:cNvPr id="23" name="Group 22">
            <a:extLst>
              <a:ext uri="{FF2B5EF4-FFF2-40B4-BE49-F238E27FC236}">
                <a16:creationId xmlns:a16="http://schemas.microsoft.com/office/drawing/2014/main" xmlns="" id="{F92EC2FC-654C-2A49-AA50-F07A7238A6C9}"/>
              </a:ext>
            </a:extLst>
          </p:cNvPr>
          <p:cNvGrpSpPr/>
          <p:nvPr userDrawn="1"/>
        </p:nvGrpSpPr>
        <p:grpSpPr>
          <a:xfrm>
            <a:off x="10554061" y="6345623"/>
            <a:ext cx="1465983" cy="391342"/>
            <a:chOff x="10554061" y="6345623"/>
            <a:chExt cx="1465983" cy="391342"/>
          </a:xfrm>
        </p:grpSpPr>
        <p:grpSp>
          <p:nvGrpSpPr>
            <p:cNvPr id="25" name="Amdocs_Logomark">
              <a:extLst>
                <a:ext uri="{FF2B5EF4-FFF2-40B4-BE49-F238E27FC236}">
                  <a16:creationId xmlns:a16="http://schemas.microsoft.com/office/drawing/2014/main" xmlns="" id="{D75A2DB9-DD3A-1442-9EB6-C01B0A7DB008}"/>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59" name="Freeform: Shape 6">
                <a:extLst>
                  <a:ext uri="{FF2B5EF4-FFF2-40B4-BE49-F238E27FC236}">
                    <a16:creationId xmlns:a16="http://schemas.microsoft.com/office/drawing/2014/main" xmlns="" id="{B2EE7F13-7274-8B48-8A44-341E33D85589}"/>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60" name="Freeform: Shape 7">
                <a:extLst>
                  <a:ext uri="{FF2B5EF4-FFF2-40B4-BE49-F238E27FC236}">
                    <a16:creationId xmlns:a16="http://schemas.microsoft.com/office/drawing/2014/main" xmlns="" id="{19BC9717-FCA6-ED40-A505-A13AEBE4C10F}"/>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xmlns="" id="{90BAAAF5-3902-724E-AE04-997DE0AEBCDC}"/>
                </a:ext>
              </a:extLst>
            </p:cNvPr>
            <p:cNvGrpSpPr/>
            <p:nvPr userDrawn="1"/>
          </p:nvGrpSpPr>
          <p:grpSpPr>
            <a:xfrm>
              <a:off x="11122366" y="6345623"/>
              <a:ext cx="897678" cy="391342"/>
              <a:chOff x="5599695" y="3904599"/>
              <a:chExt cx="2194943" cy="956884"/>
            </a:xfrm>
            <a:gradFill>
              <a:gsLst>
                <a:gs pos="0">
                  <a:schemeClr val="accent2"/>
                </a:gs>
                <a:gs pos="100000">
                  <a:schemeClr val="accent4"/>
                </a:gs>
              </a:gsLst>
              <a:lin ang="0" scaled="0"/>
            </a:gradFill>
          </p:grpSpPr>
          <p:sp>
            <p:nvSpPr>
              <p:cNvPr id="28" name="Freeform: Shape 61">
                <a:extLst>
                  <a:ext uri="{FF2B5EF4-FFF2-40B4-BE49-F238E27FC236}">
                    <a16:creationId xmlns:a16="http://schemas.microsoft.com/office/drawing/2014/main" xmlns="" id="{D8E7EF43-C868-AA45-837D-0CB73D93A7E7}"/>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29" name="Freeform: Shape 62">
                <a:extLst>
                  <a:ext uri="{FF2B5EF4-FFF2-40B4-BE49-F238E27FC236}">
                    <a16:creationId xmlns:a16="http://schemas.microsoft.com/office/drawing/2014/main" xmlns="" id="{5891A0EE-03D0-6440-871F-FB32CE338C12}"/>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30" name="Freeform: Shape 63">
                <a:extLst>
                  <a:ext uri="{FF2B5EF4-FFF2-40B4-BE49-F238E27FC236}">
                    <a16:creationId xmlns:a16="http://schemas.microsoft.com/office/drawing/2014/main" xmlns="" id="{352EF9EC-67D1-644E-BC4F-D7A0C6ED5874}"/>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49" name="Freeform: Shape 64">
                <a:extLst>
                  <a:ext uri="{FF2B5EF4-FFF2-40B4-BE49-F238E27FC236}">
                    <a16:creationId xmlns:a16="http://schemas.microsoft.com/office/drawing/2014/main" xmlns="" id="{FE28702A-C42F-D148-81B8-6E9020FD5567}"/>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50" name="Freeform: Shape 65">
                <a:extLst>
                  <a:ext uri="{FF2B5EF4-FFF2-40B4-BE49-F238E27FC236}">
                    <a16:creationId xmlns:a16="http://schemas.microsoft.com/office/drawing/2014/main" xmlns="" id="{761E6D14-A4AC-1A4A-8987-5AE3E5BA1583}"/>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51" name="Freeform: Shape 66">
                <a:extLst>
                  <a:ext uri="{FF2B5EF4-FFF2-40B4-BE49-F238E27FC236}">
                    <a16:creationId xmlns:a16="http://schemas.microsoft.com/office/drawing/2014/main" xmlns="" id="{7404FBBC-6EB9-294B-95F2-2AACC9F89914}"/>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52" name="Freeform: Shape 67">
                <a:extLst>
                  <a:ext uri="{FF2B5EF4-FFF2-40B4-BE49-F238E27FC236}">
                    <a16:creationId xmlns:a16="http://schemas.microsoft.com/office/drawing/2014/main" xmlns="" id="{D19B3B2C-4502-654D-9A17-1237A9F02591}"/>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53" name="Freeform: Shape 68">
                <a:extLst>
                  <a:ext uri="{FF2B5EF4-FFF2-40B4-BE49-F238E27FC236}">
                    <a16:creationId xmlns:a16="http://schemas.microsoft.com/office/drawing/2014/main" xmlns="" id="{1A71B50F-E954-8645-B245-0839EC24EF01}"/>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54" name="Freeform: Shape 69">
                <a:extLst>
                  <a:ext uri="{FF2B5EF4-FFF2-40B4-BE49-F238E27FC236}">
                    <a16:creationId xmlns:a16="http://schemas.microsoft.com/office/drawing/2014/main" xmlns="" id="{3805D4AF-DCBA-8740-9F19-E7DFC8CBC231}"/>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55" name="Freeform: Shape 70">
                <a:extLst>
                  <a:ext uri="{FF2B5EF4-FFF2-40B4-BE49-F238E27FC236}">
                    <a16:creationId xmlns:a16="http://schemas.microsoft.com/office/drawing/2014/main" xmlns="" id="{B7D7EDA4-542A-3A47-9FCB-01FC6A7CC6F2}"/>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56" name="Freeform: Shape 71">
                <a:extLst>
                  <a:ext uri="{FF2B5EF4-FFF2-40B4-BE49-F238E27FC236}">
                    <a16:creationId xmlns:a16="http://schemas.microsoft.com/office/drawing/2014/main" xmlns="" id="{06EEB20B-74F8-E847-8424-8F640C8CAD7C}"/>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57" name="Freeform: Shape 72">
                <a:extLst>
                  <a:ext uri="{FF2B5EF4-FFF2-40B4-BE49-F238E27FC236}">
                    <a16:creationId xmlns:a16="http://schemas.microsoft.com/office/drawing/2014/main" xmlns="" id="{A63957F9-1631-0940-87A3-52297E0A19D3}"/>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58" name="Freeform: Shape 73">
                <a:extLst>
                  <a:ext uri="{FF2B5EF4-FFF2-40B4-BE49-F238E27FC236}">
                    <a16:creationId xmlns:a16="http://schemas.microsoft.com/office/drawing/2014/main" xmlns="" id="{D71EAA77-BAE6-8542-8558-0A21AC23712A}"/>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27" name="Straight Connector 26">
              <a:extLst>
                <a:ext uri="{FF2B5EF4-FFF2-40B4-BE49-F238E27FC236}">
                  <a16:creationId xmlns:a16="http://schemas.microsoft.com/office/drawing/2014/main" xmlns="" id="{B20694AF-EDF2-6944-9BBE-F28E01BBD3F1}"/>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948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with Subhead above">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1524000"/>
            <a:ext cx="11091672" cy="1518364"/>
          </a:xfrm>
        </p:spPr>
        <p:txBody>
          <a:bodyPr>
            <a:spAutoFit/>
          </a:bodyPr>
          <a:lstStyle>
            <a:lvl1pPr marL="0" indent="0">
              <a:buFont typeface="Wingdings" panose="05000000000000000000" pitchFamily="2" charset="2"/>
              <a:buNone/>
              <a:defRPr>
                <a:solidFill>
                  <a:schemeClr val="bg1"/>
                </a:solidFill>
              </a:defRPr>
            </a:lvl1pPr>
            <a:lvl2pPr marL="0" indent="0">
              <a:buFont typeface="Wingdings" panose="05000000000000000000" pitchFamily="2" charset="2"/>
              <a:buNone/>
              <a:defRPr>
                <a:solidFill>
                  <a:schemeClr val="bg1"/>
                </a:solidFill>
              </a:defRPr>
            </a:lvl2pPr>
            <a:lvl3pPr marL="0" indent="0">
              <a:buFont typeface="Wingdings" panose="05000000000000000000" pitchFamily="2" charset="2"/>
              <a:buNone/>
              <a:defRPr>
                <a:solidFill>
                  <a:schemeClr val="bg1"/>
                </a:solidFill>
              </a:defRPr>
            </a:lvl3pPr>
            <a:lvl4pPr marL="0" indent="0">
              <a:buFont typeface="Wingdings" panose="05000000000000000000" pitchFamily="2" charset="2"/>
              <a:buNone/>
              <a:defRPr>
                <a:solidFill>
                  <a:schemeClr val="bg1"/>
                </a:solidFill>
              </a:defRPr>
            </a:lvl4pPr>
            <a:lvl5pPr marL="0" indent="0">
              <a:buFont typeface="Wingdings" panose="05000000000000000000" pitchFamily="2" charset="2"/>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hidden="1"/>
          <p:cNvSpPr/>
          <p:nvPr userDrawn="1"/>
        </p:nvSpPr>
        <p:spPr>
          <a:xfrm rot="5400000">
            <a:off x="-3392424" y="3392424"/>
            <a:ext cx="6858000" cy="73152"/>
          </a:xfrm>
          <a:prstGeom prst="rect">
            <a:avLst/>
          </a:prstGeom>
          <a:gradFill flip="none" rotWithShape="1">
            <a:gsLst>
              <a:gs pos="0">
                <a:srgbClr val="FDB515"/>
              </a:gs>
              <a:gs pos="100000">
                <a:srgbClr val="EC008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p>
        </p:txBody>
      </p:sp>
      <p:sp>
        <p:nvSpPr>
          <p:cNvPr id="5" name="Text Placeholder 4"/>
          <p:cNvSpPr>
            <a:spLocks noGrp="1"/>
          </p:cNvSpPr>
          <p:nvPr>
            <p:ph type="body" sz="quarter" idx="10" hasCustomPrompt="1"/>
          </p:nvPr>
        </p:nvSpPr>
        <p:spPr>
          <a:xfrm>
            <a:off x="555954" y="106496"/>
            <a:ext cx="11095037" cy="441192"/>
          </a:xfrm>
        </p:spPr>
        <p:txBody>
          <a:bodyPr anchor="b" anchorCtr="0">
            <a:noAutofit/>
          </a:bodyPr>
          <a:lstStyle>
            <a:lvl1pPr marL="0" indent="0">
              <a:buNone/>
              <a:defRPr sz="2000">
                <a:solidFill>
                  <a:schemeClr val="bg1"/>
                </a:solidFill>
              </a:defRPr>
            </a:lvl1pPr>
          </a:lstStyle>
          <a:p>
            <a:pPr lvl="0"/>
            <a:r>
              <a:rPr lang="en-US" dirty="0"/>
              <a:t>Body Header text</a:t>
            </a:r>
          </a:p>
        </p:txBody>
      </p:sp>
      <p:sp>
        <p:nvSpPr>
          <p:cNvPr id="24" name="Title 1"/>
          <p:cNvSpPr>
            <a:spLocks noGrp="1"/>
          </p:cNvSpPr>
          <p:nvPr>
            <p:ph type="title"/>
          </p:nvPr>
        </p:nvSpPr>
        <p:spPr>
          <a:xfrm>
            <a:off x="546521" y="551565"/>
            <a:ext cx="11091672" cy="449354"/>
          </a:xfrm>
        </p:spPr>
        <p:txBody>
          <a:bodyPr vert="horz" wrap="square" lIns="0" tIns="0" rIns="0" bIns="18288" rtlCol="0" anchor="b" anchorCtr="0">
            <a:spAutoFit/>
          </a:bodyPr>
          <a:lstStyle>
            <a:lvl1pPr>
              <a:defRPr lang="en-US" sz="2800" dirty="0">
                <a:gradFill>
                  <a:gsLst>
                    <a:gs pos="0">
                      <a:schemeClr val="accent2"/>
                    </a:gs>
                    <a:gs pos="100000">
                      <a:schemeClr val="accent4"/>
                    </a:gs>
                  </a:gsLst>
                  <a:lin ang="0" scaled="1"/>
                </a:gradFill>
              </a:defRPr>
            </a:lvl1pPr>
          </a:lstStyle>
          <a:p>
            <a:pPr lvl="0"/>
            <a:r>
              <a:rPr lang="en-US"/>
              <a:t>Click to edit Master title style</a:t>
            </a:r>
            <a:endParaRPr lang="en-US" dirty="0"/>
          </a:p>
        </p:txBody>
      </p:sp>
      <p:grpSp>
        <p:nvGrpSpPr>
          <p:cNvPr id="31" name="Group 30">
            <a:extLst>
              <a:ext uri="{FF2B5EF4-FFF2-40B4-BE49-F238E27FC236}">
                <a16:creationId xmlns:a16="http://schemas.microsoft.com/office/drawing/2014/main" xmlns="" id="{FD67D2D0-94D9-EE4B-8797-35BF1D5A8BF7}"/>
              </a:ext>
            </a:extLst>
          </p:cNvPr>
          <p:cNvGrpSpPr/>
          <p:nvPr userDrawn="1"/>
        </p:nvGrpSpPr>
        <p:grpSpPr>
          <a:xfrm>
            <a:off x="10554061" y="6345623"/>
            <a:ext cx="1465983" cy="391342"/>
            <a:chOff x="10554061" y="6345623"/>
            <a:chExt cx="1465983" cy="391342"/>
          </a:xfrm>
        </p:grpSpPr>
        <p:grpSp>
          <p:nvGrpSpPr>
            <p:cNvPr id="32" name="Amdocs_Logomark">
              <a:extLst>
                <a:ext uri="{FF2B5EF4-FFF2-40B4-BE49-F238E27FC236}">
                  <a16:creationId xmlns:a16="http://schemas.microsoft.com/office/drawing/2014/main" xmlns="" id="{C0A0A7D8-B3E8-044B-9EB7-89B70742A49F}"/>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48" name="Freeform: Shape 6">
                <a:extLst>
                  <a:ext uri="{FF2B5EF4-FFF2-40B4-BE49-F238E27FC236}">
                    <a16:creationId xmlns:a16="http://schemas.microsoft.com/office/drawing/2014/main" xmlns="" id="{B66FB5B7-B914-C146-ACC8-DF4378FCE8F0}"/>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49" name="Freeform: Shape 7">
                <a:extLst>
                  <a:ext uri="{FF2B5EF4-FFF2-40B4-BE49-F238E27FC236}">
                    <a16:creationId xmlns:a16="http://schemas.microsoft.com/office/drawing/2014/main" xmlns="" id="{A8AC7D02-3297-1E48-A993-8B700A16EEA3}"/>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xmlns="" id="{164115AD-E87A-C443-AC4A-B4412BB2BD71}"/>
                </a:ext>
              </a:extLst>
            </p:cNvPr>
            <p:cNvGrpSpPr/>
            <p:nvPr userDrawn="1"/>
          </p:nvGrpSpPr>
          <p:grpSpPr>
            <a:xfrm>
              <a:off x="11122366" y="6345623"/>
              <a:ext cx="897678" cy="391342"/>
              <a:chOff x="5599695" y="3904599"/>
              <a:chExt cx="2194943" cy="956884"/>
            </a:xfrm>
            <a:gradFill>
              <a:gsLst>
                <a:gs pos="0">
                  <a:schemeClr val="accent2"/>
                </a:gs>
                <a:gs pos="100000">
                  <a:schemeClr val="accent4"/>
                </a:gs>
              </a:gsLst>
              <a:lin ang="0" scaled="0"/>
            </a:gradFill>
          </p:grpSpPr>
          <p:sp>
            <p:nvSpPr>
              <p:cNvPr id="35" name="Freeform: Shape 61">
                <a:extLst>
                  <a:ext uri="{FF2B5EF4-FFF2-40B4-BE49-F238E27FC236}">
                    <a16:creationId xmlns:a16="http://schemas.microsoft.com/office/drawing/2014/main" xmlns="" id="{7FB98468-6594-4945-9B60-82540B7DF771}"/>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36" name="Freeform: Shape 62">
                <a:extLst>
                  <a:ext uri="{FF2B5EF4-FFF2-40B4-BE49-F238E27FC236}">
                    <a16:creationId xmlns:a16="http://schemas.microsoft.com/office/drawing/2014/main" xmlns="" id="{9ABA093F-4134-DA4E-AF38-69173A112E55}"/>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37" name="Freeform: Shape 63">
                <a:extLst>
                  <a:ext uri="{FF2B5EF4-FFF2-40B4-BE49-F238E27FC236}">
                    <a16:creationId xmlns:a16="http://schemas.microsoft.com/office/drawing/2014/main" xmlns="" id="{DD8C287C-73E8-1B4B-801D-5E0D3785D43D}"/>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38" name="Freeform: Shape 64">
                <a:extLst>
                  <a:ext uri="{FF2B5EF4-FFF2-40B4-BE49-F238E27FC236}">
                    <a16:creationId xmlns:a16="http://schemas.microsoft.com/office/drawing/2014/main" xmlns="" id="{A5A931EE-23F8-FF45-8CA5-3BFEAD9F814C}"/>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39" name="Freeform: Shape 65">
                <a:extLst>
                  <a:ext uri="{FF2B5EF4-FFF2-40B4-BE49-F238E27FC236}">
                    <a16:creationId xmlns:a16="http://schemas.microsoft.com/office/drawing/2014/main" xmlns="" id="{1F654DD4-606F-344C-958F-C63FB04ED3EB}"/>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40" name="Freeform: Shape 66">
                <a:extLst>
                  <a:ext uri="{FF2B5EF4-FFF2-40B4-BE49-F238E27FC236}">
                    <a16:creationId xmlns:a16="http://schemas.microsoft.com/office/drawing/2014/main" xmlns="" id="{BB5318ED-C631-9A45-B772-F5B185E1606E}"/>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41" name="Freeform: Shape 67">
                <a:extLst>
                  <a:ext uri="{FF2B5EF4-FFF2-40B4-BE49-F238E27FC236}">
                    <a16:creationId xmlns:a16="http://schemas.microsoft.com/office/drawing/2014/main" xmlns="" id="{7377729F-A6DE-6E42-8ADD-DF803C6038A2}"/>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42" name="Freeform: Shape 68">
                <a:extLst>
                  <a:ext uri="{FF2B5EF4-FFF2-40B4-BE49-F238E27FC236}">
                    <a16:creationId xmlns:a16="http://schemas.microsoft.com/office/drawing/2014/main" xmlns="" id="{CD2A6998-0A34-CE43-B6D5-5DE287AA45EB}"/>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43" name="Freeform: Shape 69">
                <a:extLst>
                  <a:ext uri="{FF2B5EF4-FFF2-40B4-BE49-F238E27FC236}">
                    <a16:creationId xmlns:a16="http://schemas.microsoft.com/office/drawing/2014/main" xmlns="" id="{B40ABE91-38DC-9F47-9886-F7BBA2E10BB0}"/>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44" name="Freeform: Shape 70">
                <a:extLst>
                  <a:ext uri="{FF2B5EF4-FFF2-40B4-BE49-F238E27FC236}">
                    <a16:creationId xmlns:a16="http://schemas.microsoft.com/office/drawing/2014/main" xmlns="" id="{A0D1D59C-CB86-0E4A-AC95-3430E6B1D04A}"/>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45" name="Freeform: Shape 71">
                <a:extLst>
                  <a:ext uri="{FF2B5EF4-FFF2-40B4-BE49-F238E27FC236}">
                    <a16:creationId xmlns:a16="http://schemas.microsoft.com/office/drawing/2014/main" xmlns="" id="{5B586EDE-E77E-9249-BBDD-C0CB7FD31AF5}"/>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46" name="Freeform: Shape 72">
                <a:extLst>
                  <a:ext uri="{FF2B5EF4-FFF2-40B4-BE49-F238E27FC236}">
                    <a16:creationId xmlns:a16="http://schemas.microsoft.com/office/drawing/2014/main" xmlns="" id="{2CC18EC5-9B68-514F-9020-43263505F0A2}"/>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47" name="Freeform: Shape 73">
                <a:extLst>
                  <a:ext uri="{FF2B5EF4-FFF2-40B4-BE49-F238E27FC236}">
                    <a16:creationId xmlns:a16="http://schemas.microsoft.com/office/drawing/2014/main" xmlns="" id="{80B6A958-8686-B54A-8FF3-FFD318A87BEA}"/>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34" name="Straight Connector 33">
              <a:extLst>
                <a:ext uri="{FF2B5EF4-FFF2-40B4-BE49-F238E27FC236}">
                  <a16:creationId xmlns:a16="http://schemas.microsoft.com/office/drawing/2014/main" xmlns="" id="{72E7408C-5A16-F446-8A28-F32492037EC0}"/>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688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2 Colum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47688" y="1524000"/>
            <a:ext cx="5273992" cy="1518364"/>
          </a:xfrm>
        </p:spPr>
        <p:txBody>
          <a:bodyPr>
            <a:spAutoFit/>
          </a:bodyPr>
          <a:lstStyle>
            <a:lvl1pPr marL="0" indent="0">
              <a:buFont typeface="Wingdings" panose="05000000000000000000" pitchFamily="2" charset="2"/>
              <a:buNone/>
              <a:defRPr>
                <a:solidFill>
                  <a:schemeClr val="bg1"/>
                </a:solidFill>
              </a:defRPr>
            </a:lvl1pPr>
            <a:lvl2pPr marL="0" indent="0">
              <a:buFont typeface="Wingdings" panose="05000000000000000000" pitchFamily="2" charset="2"/>
              <a:buNone/>
              <a:defRPr>
                <a:solidFill>
                  <a:schemeClr val="bg1"/>
                </a:solidFill>
              </a:defRPr>
            </a:lvl2pPr>
            <a:lvl3pPr marL="0" indent="0">
              <a:buFont typeface="Wingdings" panose="05000000000000000000" pitchFamily="2" charset="2"/>
              <a:buNone/>
              <a:defRPr>
                <a:solidFill>
                  <a:schemeClr val="bg1"/>
                </a:solidFill>
              </a:defRPr>
            </a:lvl3pPr>
            <a:lvl4pPr marL="0" indent="0">
              <a:buFont typeface="Wingdings" panose="05000000000000000000" pitchFamily="2" charset="2"/>
              <a:buNone/>
              <a:defRPr>
                <a:solidFill>
                  <a:schemeClr val="bg1"/>
                </a:solidFill>
              </a:defRPr>
            </a:lvl4pPr>
            <a:lvl5pPr marL="0" indent="0">
              <a:buFont typeface="Wingdings" panose="05000000000000000000" pitchFamily="2" charset="2"/>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1524000"/>
            <a:ext cx="5267873" cy="1518364"/>
          </a:xfrm>
        </p:spPr>
        <p:txBody>
          <a:bodyPr>
            <a:spAutoFit/>
          </a:bodyPr>
          <a:lstStyle>
            <a:lvl1pPr marL="0" indent="0">
              <a:buFont typeface="Wingdings" panose="05000000000000000000" pitchFamily="2" charset="2"/>
              <a:buNone/>
              <a:defRPr>
                <a:solidFill>
                  <a:schemeClr val="bg1"/>
                </a:solidFill>
              </a:defRPr>
            </a:lvl1pPr>
            <a:lvl2pPr marL="0" indent="0">
              <a:buFont typeface="Wingdings" panose="05000000000000000000" pitchFamily="2" charset="2"/>
              <a:buNone/>
              <a:defRPr>
                <a:solidFill>
                  <a:schemeClr val="bg1"/>
                </a:solidFill>
              </a:defRPr>
            </a:lvl2pPr>
            <a:lvl3pPr marL="0" indent="0">
              <a:buFont typeface="Wingdings" panose="05000000000000000000" pitchFamily="2" charset="2"/>
              <a:buNone/>
              <a:defRPr>
                <a:solidFill>
                  <a:schemeClr val="bg1"/>
                </a:solidFill>
              </a:defRPr>
            </a:lvl3pPr>
            <a:lvl4pPr marL="0" indent="0">
              <a:buFont typeface="Wingdings" panose="05000000000000000000" pitchFamily="2" charset="2"/>
              <a:buNone/>
              <a:defRPr>
                <a:solidFill>
                  <a:schemeClr val="bg1"/>
                </a:solidFill>
              </a:defRPr>
            </a:lvl4pPr>
            <a:lvl5pPr marL="0" indent="0">
              <a:buFont typeface="Wingdings" panose="05000000000000000000" pitchFamily="2" charset="2"/>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hidden="1"/>
          <p:cNvSpPr/>
          <p:nvPr userDrawn="1"/>
        </p:nvSpPr>
        <p:spPr>
          <a:xfrm rot="5400000">
            <a:off x="-3392424" y="3392424"/>
            <a:ext cx="6858000" cy="73152"/>
          </a:xfrm>
          <a:prstGeom prst="rect">
            <a:avLst/>
          </a:prstGeom>
          <a:gradFill flip="none" rotWithShape="1">
            <a:gsLst>
              <a:gs pos="0">
                <a:srgbClr val="FDB515"/>
              </a:gs>
              <a:gs pos="100000">
                <a:srgbClr val="EC008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p>
        </p:txBody>
      </p:sp>
      <p:grpSp>
        <p:nvGrpSpPr>
          <p:cNvPr id="30" name="Group 29">
            <a:extLst>
              <a:ext uri="{FF2B5EF4-FFF2-40B4-BE49-F238E27FC236}">
                <a16:creationId xmlns:a16="http://schemas.microsoft.com/office/drawing/2014/main" xmlns="" id="{8BF2683B-010B-2044-B2A8-78F955412400}"/>
              </a:ext>
            </a:extLst>
          </p:cNvPr>
          <p:cNvGrpSpPr/>
          <p:nvPr userDrawn="1"/>
        </p:nvGrpSpPr>
        <p:grpSpPr>
          <a:xfrm>
            <a:off x="10554061" y="6345623"/>
            <a:ext cx="1465983" cy="391342"/>
            <a:chOff x="10554061" y="6345623"/>
            <a:chExt cx="1465983" cy="391342"/>
          </a:xfrm>
        </p:grpSpPr>
        <p:grpSp>
          <p:nvGrpSpPr>
            <p:cNvPr id="31" name="Amdocs_Logomark">
              <a:extLst>
                <a:ext uri="{FF2B5EF4-FFF2-40B4-BE49-F238E27FC236}">
                  <a16:creationId xmlns:a16="http://schemas.microsoft.com/office/drawing/2014/main" xmlns="" id="{EA40B499-A09D-0D41-B828-D80FDED4AD66}"/>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47" name="Freeform: Shape 6">
                <a:extLst>
                  <a:ext uri="{FF2B5EF4-FFF2-40B4-BE49-F238E27FC236}">
                    <a16:creationId xmlns:a16="http://schemas.microsoft.com/office/drawing/2014/main" xmlns="" id="{F26E0BDD-918B-AD42-BB5E-8130431B92AA}"/>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48" name="Freeform: Shape 7">
                <a:extLst>
                  <a:ext uri="{FF2B5EF4-FFF2-40B4-BE49-F238E27FC236}">
                    <a16:creationId xmlns:a16="http://schemas.microsoft.com/office/drawing/2014/main" xmlns="" id="{88D27D5F-D778-A748-8E5E-9FAFEE0E436B}"/>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xmlns="" id="{2C081993-2F84-A046-9667-D0028EE48BE8}"/>
                </a:ext>
              </a:extLst>
            </p:cNvPr>
            <p:cNvGrpSpPr/>
            <p:nvPr userDrawn="1"/>
          </p:nvGrpSpPr>
          <p:grpSpPr>
            <a:xfrm>
              <a:off x="11122366" y="6345623"/>
              <a:ext cx="897678" cy="391342"/>
              <a:chOff x="5599695" y="3904599"/>
              <a:chExt cx="2194943" cy="956884"/>
            </a:xfrm>
            <a:gradFill>
              <a:gsLst>
                <a:gs pos="0">
                  <a:schemeClr val="accent2"/>
                </a:gs>
                <a:gs pos="100000">
                  <a:schemeClr val="accent4"/>
                </a:gs>
              </a:gsLst>
              <a:lin ang="0" scaled="0"/>
            </a:gradFill>
          </p:grpSpPr>
          <p:sp>
            <p:nvSpPr>
              <p:cNvPr id="34" name="Freeform: Shape 61">
                <a:extLst>
                  <a:ext uri="{FF2B5EF4-FFF2-40B4-BE49-F238E27FC236}">
                    <a16:creationId xmlns:a16="http://schemas.microsoft.com/office/drawing/2014/main" xmlns="" id="{E9007744-C9E6-1E4B-841B-8AC8B394CCA0}"/>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35" name="Freeform: Shape 62">
                <a:extLst>
                  <a:ext uri="{FF2B5EF4-FFF2-40B4-BE49-F238E27FC236}">
                    <a16:creationId xmlns:a16="http://schemas.microsoft.com/office/drawing/2014/main" xmlns="" id="{0943BDAD-92A4-184B-8CEA-F9579D1B239E}"/>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36" name="Freeform: Shape 63">
                <a:extLst>
                  <a:ext uri="{FF2B5EF4-FFF2-40B4-BE49-F238E27FC236}">
                    <a16:creationId xmlns:a16="http://schemas.microsoft.com/office/drawing/2014/main" xmlns="" id="{ADFD6925-38C4-AE42-9587-F2FF76AD9251}"/>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37" name="Freeform: Shape 64">
                <a:extLst>
                  <a:ext uri="{FF2B5EF4-FFF2-40B4-BE49-F238E27FC236}">
                    <a16:creationId xmlns:a16="http://schemas.microsoft.com/office/drawing/2014/main" xmlns="" id="{72AE3D03-AF6F-C542-96AA-BA896E471716}"/>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38" name="Freeform: Shape 65">
                <a:extLst>
                  <a:ext uri="{FF2B5EF4-FFF2-40B4-BE49-F238E27FC236}">
                    <a16:creationId xmlns:a16="http://schemas.microsoft.com/office/drawing/2014/main" xmlns="" id="{83423478-582C-EB4C-BE5C-471CB71BD16D}"/>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39" name="Freeform: Shape 66">
                <a:extLst>
                  <a:ext uri="{FF2B5EF4-FFF2-40B4-BE49-F238E27FC236}">
                    <a16:creationId xmlns:a16="http://schemas.microsoft.com/office/drawing/2014/main" xmlns="" id="{A9E3EC8A-B91D-B94C-AA40-7B40226C8136}"/>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40" name="Freeform: Shape 67">
                <a:extLst>
                  <a:ext uri="{FF2B5EF4-FFF2-40B4-BE49-F238E27FC236}">
                    <a16:creationId xmlns:a16="http://schemas.microsoft.com/office/drawing/2014/main" xmlns="" id="{C5D8E57B-CE85-4F42-B3C6-B22CC783B02B}"/>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41" name="Freeform: Shape 68">
                <a:extLst>
                  <a:ext uri="{FF2B5EF4-FFF2-40B4-BE49-F238E27FC236}">
                    <a16:creationId xmlns:a16="http://schemas.microsoft.com/office/drawing/2014/main" xmlns="" id="{37853625-F187-4B4B-AE2B-EA1E59B644ED}"/>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42" name="Freeform: Shape 69">
                <a:extLst>
                  <a:ext uri="{FF2B5EF4-FFF2-40B4-BE49-F238E27FC236}">
                    <a16:creationId xmlns:a16="http://schemas.microsoft.com/office/drawing/2014/main" xmlns="" id="{7BD1B13A-7A98-654B-94D9-4FF5B8DF517E}"/>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43" name="Freeform: Shape 70">
                <a:extLst>
                  <a:ext uri="{FF2B5EF4-FFF2-40B4-BE49-F238E27FC236}">
                    <a16:creationId xmlns:a16="http://schemas.microsoft.com/office/drawing/2014/main" xmlns="" id="{66BF6593-F804-8041-A371-758124347C9B}"/>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44" name="Freeform: Shape 71">
                <a:extLst>
                  <a:ext uri="{FF2B5EF4-FFF2-40B4-BE49-F238E27FC236}">
                    <a16:creationId xmlns:a16="http://schemas.microsoft.com/office/drawing/2014/main" xmlns="" id="{AD1AE72C-D852-A843-BEF0-4EE0B7D3F762}"/>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45" name="Freeform: Shape 72">
                <a:extLst>
                  <a:ext uri="{FF2B5EF4-FFF2-40B4-BE49-F238E27FC236}">
                    <a16:creationId xmlns:a16="http://schemas.microsoft.com/office/drawing/2014/main" xmlns="" id="{78414401-C186-D44A-A476-B4C85A3D5066}"/>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46" name="Freeform: Shape 73">
                <a:extLst>
                  <a:ext uri="{FF2B5EF4-FFF2-40B4-BE49-F238E27FC236}">
                    <a16:creationId xmlns:a16="http://schemas.microsoft.com/office/drawing/2014/main" xmlns="" id="{6872A866-1BCD-5A46-A3BC-D0C34720A5EB}"/>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33" name="Straight Connector 32">
              <a:extLst>
                <a:ext uri="{FF2B5EF4-FFF2-40B4-BE49-F238E27FC236}">
                  <a16:creationId xmlns:a16="http://schemas.microsoft.com/office/drawing/2014/main" xmlns="" id="{134EA6AA-D644-5242-9413-A047E0B93285}"/>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269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1" name="Rectangle 10" hidden="1"/>
          <p:cNvSpPr/>
          <p:nvPr userDrawn="1"/>
        </p:nvSpPr>
        <p:spPr>
          <a:xfrm rot="5400000">
            <a:off x="-3392424" y="3392424"/>
            <a:ext cx="6858000" cy="73152"/>
          </a:xfrm>
          <a:prstGeom prst="rect">
            <a:avLst/>
          </a:prstGeom>
          <a:gradFill flip="none" rotWithShape="1">
            <a:gsLst>
              <a:gs pos="0">
                <a:srgbClr val="FDB515"/>
              </a:gs>
              <a:gs pos="100000">
                <a:srgbClr val="EC008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p>
        </p:txBody>
      </p:sp>
      <p:grpSp>
        <p:nvGrpSpPr>
          <p:cNvPr id="28" name="Group 27">
            <a:extLst>
              <a:ext uri="{FF2B5EF4-FFF2-40B4-BE49-F238E27FC236}">
                <a16:creationId xmlns:a16="http://schemas.microsoft.com/office/drawing/2014/main" xmlns="" id="{8DB08B4F-5703-EB45-B8E9-80806109EDF6}"/>
              </a:ext>
            </a:extLst>
          </p:cNvPr>
          <p:cNvGrpSpPr/>
          <p:nvPr userDrawn="1"/>
        </p:nvGrpSpPr>
        <p:grpSpPr>
          <a:xfrm>
            <a:off x="10554061" y="6345623"/>
            <a:ext cx="1465983" cy="391342"/>
            <a:chOff x="10554061" y="6345623"/>
            <a:chExt cx="1465983" cy="391342"/>
          </a:xfrm>
        </p:grpSpPr>
        <p:grpSp>
          <p:nvGrpSpPr>
            <p:cNvPr id="29" name="Amdocs_Logomark">
              <a:extLst>
                <a:ext uri="{FF2B5EF4-FFF2-40B4-BE49-F238E27FC236}">
                  <a16:creationId xmlns:a16="http://schemas.microsoft.com/office/drawing/2014/main" xmlns="" id="{F54382BF-505D-7F4B-96B5-707794C7FBB2}"/>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45" name="Freeform: Shape 6">
                <a:extLst>
                  <a:ext uri="{FF2B5EF4-FFF2-40B4-BE49-F238E27FC236}">
                    <a16:creationId xmlns:a16="http://schemas.microsoft.com/office/drawing/2014/main" xmlns="" id="{0A4B2477-7B8B-BB45-92DC-9A428041763E}"/>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46" name="Freeform: Shape 7">
                <a:extLst>
                  <a:ext uri="{FF2B5EF4-FFF2-40B4-BE49-F238E27FC236}">
                    <a16:creationId xmlns:a16="http://schemas.microsoft.com/office/drawing/2014/main" xmlns="" id="{A64DA3AF-D65C-C647-B5F9-93EA046CCCA9}"/>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xmlns="" id="{AE9F53CF-EE0B-4C46-BC57-31ECE5173398}"/>
                </a:ext>
              </a:extLst>
            </p:cNvPr>
            <p:cNvGrpSpPr/>
            <p:nvPr userDrawn="1"/>
          </p:nvGrpSpPr>
          <p:grpSpPr>
            <a:xfrm>
              <a:off x="11122366" y="6345623"/>
              <a:ext cx="897678" cy="391342"/>
              <a:chOff x="5599695" y="3904599"/>
              <a:chExt cx="2194943" cy="956884"/>
            </a:xfrm>
            <a:gradFill>
              <a:gsLst>
                <a:gs pos="0">
                  <a:schemeClr val="accent2"/>
                </a:gs>
                <a:gs pos="100000">
                  <a:schemeClr val="accent4"/>
                </a:gs>
              </a:gsLst>
              <a:lin ang="0" scaled="0"/>
            </a:gradFill>
          </p:grpSpPr>
          <p:sp>
            <p:nvSpPr>
              <p:cNvPr id="32" name="Freeform: Shape 61">
                <a:extLst>
                  <a:ext uri="{FF2B5EF4-FFF2-40B4-BE49-F238E27FC236}">
                    <a16:creationId xmlns:a16="http://schemas.microsoft.com/office/drawing/2014/main" xmlns="" id="{8728BB5D-2256-024D-B6E9-883DE49B05D1}"/>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33" name="Freeform: Shape 62">
                <a:extLst>
                  <a:ext uri="{FF2B5EF4-FFF2-40B4-BE49-F238E27FC236}">
                    <a16:creationId xmlns:a16="http://schemas.microsoft.com/office/drawing/2014/main" xmlns="" id="{A19CAFA3-BFFA-FA41-AC02-9B940B58C292}"/>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34" name="Freeform: Shape 63">
                <a:extLst>
                  <a:ext uri="{FF2B5EF4-FFF2-40B4-BE49-F238E27FC236}">
                    <a16:creationId xmlns:a16="http://schemas.microsoft.com/office/drawing/2014/main" xmlns="" id="{E0D68DC7-DA95-8E4A-87F3-0F9328A981B5}"/>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35" name="Freeform: Shape 64">
                <a:extLst>
                  <a:ext uri="{FF2B5EF4-FFF2-40B4-BE49-F238E27FC236}">
                    <a16:creationId xmlns:a16="http://schemas.microsoft.com/office/drawing/2014/main" xmlns="" id="{0A458FE9-25FA-B949-8702-2E0EB4D31217}"/>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36" name="Freeform: Shape 65">
                <a:extLst>
                  <a:ext uri="{FF2B5EF4-FFF2-40B4-BE49-F238E27FC236}">
                    <a16:creationId xmlns:a16="http://schemas.microsoft.com/office/drawing/2014/main" xmlns="" id="{B3B6A0BD-E80C-6240-826F-DE818A5403E6}"/>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37" name="Freeform: Shape 66">
                <a:extLst>
                  <a:ext uri="{FF2B5EF4-FFF2-40B4-BE49-F238E27FC236}">
                    <a16:creationId xmlns:a16="http://schemas.microsoft.com/office/drawing/2014/main" xmlns="" id="{18466120-2A78-2249-8085-C177261B5464}"/>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38" name="Freeform: Shape 67">
                <a:extLst>
                  <a:ext uri="{FF2B5EF4-FFF2-40B4-BE49-F238E27FC236}">
                    <a16:creationId xmlns:a16="http://schemas.microsoft.com/office/drawing/2014/main" xmlns="" id="{887F7DB4-5E46-C446-93CB-9F619BD8C7C0}"/>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39" name="Freeform: Shape 68">
                <a:extLst>
                  <a:ext uri="{FF2B5EF4-FFF2-40B4-BE49-F238E27FC236}">
                    <a16:creationId xmlns:a16="http://schemas.microsoft.com/office/drawing/2014/main" xmlns="" id="{CFEC66C8-C2EE-4644-825E-C59932F93A2F}"/>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40" name="Freeform: Shape 69">
                <a:extLst>
                  <a:ext uri="{FF2B5EF4-FFF2-40B4-BE49-F238E27FC236}">
                    <a16:creationId xmlns:a16="http://schemas.microsoft.com/office/drawing/2014/main" xmlns="" id="{B5B24466-82D3-D44C-B60F-BDD9B61E7970}"/>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41" name="Freeform: Shape 70">
                <a:extLst>
                  <a:ext uri="{FF2B5EF4-FFF2-40B4-BE49-F238E27FC236}">
                    <a16:creationId xmlns:a16="http://schemas.microsoft.com/office/drawing/2014/main" xmlns="" id="{B73217DD-2C92-7B47-AA0C-6A5B1DD3EECA}"/>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42" name="Freeform: Shape 71">
                <a:extLst>
                  <a:ext uri="{FF2B5EF4-FFF2-40B4-BE49-F238E27FC236}">
                    <a16:creationId xmlns:a16="http://schemas.microsoft.com/office/drawing/2014/main" xmlns="" id="{EA3318AA-0CC6-AF46-9973-6FF15CD5F809}"/>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43" name="Freeform: Shape 72">
                <a:extLst>
                  <a:ext uri="{FF2B5EF4-FFF2-40B4-BE49-F238E27FC236}">
                    <a16:creationId xmlns:a16="http://schemas.microsoft.com/office/drawing/2014/main" xmlns="" id="{DF0DF79D-D796-9B41-8289-4FCFC383225D}"/>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44" name="Freeform: Shape 73">
                <a:extLst>
                  <a:ext uri="{FF2B5EF4-FFF2-40B4-BE49-F238E27FC236}">
                    <a16:creationId xmlns:a16="http://schemas.microsoft.com/office/drawing/2014/main" xmlns="" id="{E79A9E05-5C84-2646-A3AE-9CD7EFD068FA}"/>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31" name="Straight Connector 30">
              <a:extLst>
                <a:ext uri="{FF2B5EF4-FFF2-40B4-BE49-F238E27FC236}">
                  <a16:creationId xmlns:a16="http://schemas.microsoft.com/office/drawing/2014/main" xmlns="" id="{331CCE71-B885-D84F-AB37-24CC813D5882}"/>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120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no sideba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400" rtl="0" eaLnBrk="1" latinLnBrk="0" hangingPunct="1">
              <a:lnSpc>
                <a:spcPct val="100000"/>
              </a:lnSpc>
              <a:spcBef>
                <a:spcPct val="0"/>
              </a:spcBef>
              <a:buNone/>
              <a:defRPr lang="en-US" sz="3600" b="1" kern="1200" dirty="0">
                <a:gradFill>
                  <a:gsLst>
                    <a:gs pos="0">
                      <a:schemeClr val="accent2"/>
                    </a:gs>
                    <a:gs pos="100000">
                      <a:schemeClr val="accent4"/>
                    </a:gs>
                  </a:gsLst>
                  <a:lin ang="0" scaled="0"/>
                </a:gradFill>
                <a:latin typeface="+mj-lt"/>
                <a:ea typeface="+mj-ea"/>
                <a:cs typeface="+mj-cs"/>
              </a:defRPr>
            </a:lvl1pPr>
          </a:lstStyle>
          <a:p>
            <a:r>
              <a:rPr lang="en-US"/>
              <a:t>Click to edit Master title style</a:t>
            </a:r>
            <a:endParaRPr lang="en-US" dirty="0"/>
          </a:p>
        </p:txBody>
      </p:sp>
      <p:grpSp>
        <p:nvGrpSpPr>
          <p:cNvPr id="26" name="Group 25">
            <a:extLst>
              <a:ext uri="{FF2B5EF4-FFF2-40B4-BE49-F238E27FC236}">
                <a16:creationId xmlns:a16="http://schemas.microsoft.com/office/drawing/2014/main" xmlns="" id="{FB1DAF17-8BCF-4F49-9167-1FF116402BE1}"/>
              </a:ext>
            </a:extLst>
          </p:cNvPr>
          <p:cNvGrpSpPr/>
          <p:nvPr userDrawn="1"/>
        </p:nvGrpSpPr>
        <p:grpSpPr>
          <a:xfrm>
            <a:off x="10554061" y="6345623"/>
            <a:ext cx="1465983" cy="391342"/>
            <a:chOff x="10554061" y="6345623"/>
            <a:chExt cx="1465983" cy="391342"/>
          </a:xfrm>
        </p:grpSpPr>
        <p:grpSp>
          <p:nvGrpSpPr>
            <p:cNvPr id="27" name="Amdocs_Logomark">
              <a:extLst>
                <a:ext uri="{FF2B5EF4-FFF2-40B4-BE49-F238E27FC236}">
                  <a16:creationId xmlns:a16="http://schemas.microsoft.com/office/drawing/2014/main" xmlns="" id="{61DB19DE-3438-DF4E-8A6B-3FD67D8D1666}"/>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43" name="Freeform: Shape 6">
                <a:extLst>
                  <a:ext uri="{FF2B5EF4-FFF2-40B4-BE49-F238E27FC236}">
                    <a16:creationId xmlns:a16="http://schemas.microsoft.com/office/drawing/2014/main" xmlns="" id="{B11D023C-5B11-FA49-AC64-5193E1AAB0A0}"/>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44" name="Freeform: Shape 7">
                <a:extLst>
                  <a:ext uri="{FF2B5EF4-FFF2-40B4-BE49-F238E27FC236}">
                    <a16:creationId xmlns:a16="http://schemas.microsoft.com/office/drawing/2014/main" xmlns="" id="{D823668C-A87F-8545-919C-27C05A7C5C63}"/>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xmlns="" id="{56A3FCAA-37F0-E94F-90FF-6D83B354D708}"/>
                </a:ext>
              </a:extLst>
            </p:cNvPr>
            <p:cNvGrpSpPr/>
            <p:nvPr userDrawn="1"/>
          </p:nvGrpSpPr>
          <p:grpSpPr>
            <a:xfrm>
              <a:off x="11122366" y="6345623"/>
              <a:ext cx="897678" cy="391342"/>
              <a:chOff x="5599695" y="3904599"/>
              <a:chExt cx="2194943" cy="956884"/>
            </a:xfrm>
            <a:gradFill>
              <a:gsLst>
                <a:gs pos="0">
                  <a:schemeClr val="accent2"/>
                </a:gs>
                <a:gs pos="100000">
                  <a:schemeClr val="accent4"/>
                </a:gs>
              </a:gsLst>
              <a:lin ang="0" scaled="0"/>
            </a:gradFill>
          </p:grpSpPr>
          <p:sp>
            <p:nvSpPr>
              <p:cNvPr id="30" name="Freeform: Shape 61">
                <a:extLst>
                  <a:ext uri="{FF2B5EF4-FFF2-40B4-BE49-F238E27FC236}">
                    <a16:creationId xmlns:a16="http://schemas.microsoft.com/office/drawing/2014/main" xmlns="" id="{724AC27A-F6D9-E949-ABFA-FA093F532EFB}"/>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31" name="Freeform: Shape 62">
                <a:extLst>
                  <a:ext uri="{FF2B5EF4-FFF2-40B4-BE49-F238E27FC236}">
                    <a16:creationId xmlns:a16="http://schemas.microsoft.com/office/drawing/2014/main" xmlns="" id="{52A44CE7-EFED-264A-B205-F63941637300}"/>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32" name="Freeform: Shape 63">
                <a:extLst>
                  <a:ext uri="{FF2B5EF4-FFF2-40B4-BE49-F238E27FC236}">
                    <a16:creationId xmlns:a16="http://schemas.microsoft.com/office/drawing/2014/main" xmlns="" id="{A417588C-4CB9-C44F-915E-171B392CC225}"/>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33" name="Freeform: Shape 64">
                <a:extLst>
                  <a:ext uri="{FF2B5EF4-FFF2-40B4-BE49-F238E27FC236}">
                    <a16:creationId xmlns:a16="http://schemas.microsoft.com/office/drawing/2014/main" xmlns="" id="{902895AD-05AE-7F48-8636-DFA00B3796C8}"/>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34" name="Freeform: Shape 65">
                <a:extLst>
                  <a:ext uri="{FF2B5EF4-FFF2-40B4-BE49-F238E27FC236}">
                    <a16:creationId xmlns:a16="http://schemas.microsoft.com/office/drawing/2014/main" xmlns="" id="{9EA3E381-F4DD-D146-B6B3-36E07DFA97E4}"/>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35" name="Freeform: Shape 66">
                <a:extLst>
                  <a:ext uri="{FF2B5EF4-FFF2-40B4-BE49-F238E27FC236}">
                    <a16:creationId xmlns:a16="http://schemas.microsoft.com/office/drawing/2014/main" xmlns="" id="{8811AFF5-D12B-1E43-A0FF-92699E936EE0}"/>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36" name="Freeform: Shape 67">
                <a:extLst>
                  <a:ext uri="{FF2B5EF4-FFF2-40B4-BE49-F238E27FC236}">
                    <a16:creationId xmlns:a16="http://schemas.microsoft.com/office/drawing/2014/main" xmlns="" id="{7EC68F27-CAED-ED4E-8929-50ED8C64426A}"/>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37" name="Freeform: Shape 68">
                <a:extLst>
                  <a:ext uri="{FF2B5EF4-FFF2-40B4-BE49-F238E27FC236}">
                    <a16:creationId xmlns:a16="http://schemas.microsoft.com/office/drawing/2014/main" xmlns="" id="{E4F40B53-26CA-FA49-92D8-0F9832CD5590}"/>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38" name="Freeform: Shape 69">
                <a:extLst>
                  <a:ext uri="{FF2B5EF4-FFF2-40B4-BE49-F238E27FC236}">
                    <a16:creationId xmlns:a16="http://schemas.microsoft.com/office/drawing/2014/main" xmlns="" id="{0F09F8FC-BBA6-BF4B-9ACD-0BC408D4224D}"/>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39" name="Freeform: Shape 70">
                <a:extLst>
                  <a:ext uri="{FF2B5EF4-FFF2-40B4-BE49-F238E27FC236}">
                    <a16:creationId xmlns:a16="http://schemas.microsoft.com/office/drawing/2014/main" xmlns="" id="{344E290F-8129-1C47-A58E-C76B895124AF}"/>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40" name="Freeform: Shape 71">
                <a:extLst>
                  <a:ext uri="{FF2B5EF4-FFF2-40B4-BE49-F238E27FC236}">
                    <a16:creationId xmlns:a16="http://schemas.microsoft.com/office/drawing/2014/main" xmlns="" id="{588E8383-60EB-C846-9FB0-8B331E8BD182}"/>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41" name="Freeform: Shape 72">
                <a:extLst>
                  <a:ext uri="{FF2B5EF4-FFF2-40B4-BE49-F238E27FC236}">
                    <a16:creationId xmlns:a16="http://schemas.microsoft.com/office/drawing/2014/main" xmlns="" id="{AAFDF197-0B8F-8243-A6A2-CD84DA729CFF}"/>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42" name="Freeform: Shape 73">
                <a:extLst>
                  <a:ext uri="{FF2B5EF4-FFF2-40B4-BE49-F238E27FC236}">
                    <a16:creationId xmlns:a16="http://schemas.microsoft.com/office/drawing/2014/main" xmlns="" id="{7366D66B-BBC3-6142-A65E-1261C62ED142}"/>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29" name="Straight Connector 28">
              <a:extLst>
                <a:ext uri="{FF2B5EF4-FFF2-40B4-BE49-F238E27FC236}">
                  <a16:creationId xmlns:a16="http://schemas.microsoft.com/office/drawing/2014/main" xmlns="" id="{87826EB8-F35D-B548-934C-2A90EBD07FB5}"/>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771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7EB8D387-2EEB-9247-AABE-22AB52F10ABB}"/>
              </a:ext>
            </a:extLst>
          </p:cNvPr>
          <p:cNvGrpSpPr/>
          <p:nvPr userDrawn="1"/>
        </p:nvGrpSpPr>
        <p:grpSpPr>
          <a:xfrm>
            <a:off x="10554061" y="6345623"/>
            <a:ext cx="1465983" cy="391342"/>
            <a:chOff x="10554061" y="6345623"/>
            <a:chExt cx="1465983" cy="391342"/>
          </a:xfrm>
        </p:grpSpPr>
        <p:grpSp>
          <p:nvGrpSpPr>
            <p:cNvPr id="21" name="Amdocs_Logomark">
              <a:extLst>
                <a:ext uri="{FF2B5EF4-FFF2-40B4-BE49-F238E27FC236}">
                  <a16:creationId xmlns:a16="http://schemas.microsoft.com/office/drawing/2014/main" xmlns="" id="{8A93B0FB-2E04-C443-AF0B-32E41EFB7B62}"/>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55" name="Freeform: Shape 6">
                <a:extLst>
                  <a:ext uri="{FF2B5EF4-FFF2-40B4-BE49-F238E27FC236}">
                    <a16:creationId xmlns:a16="http://schemas.microsoft.com/office/drawing/2014/main" xmlns="" id="{D382AA43-92E8-C94E-ACB2-48FE8EB5E99A}"/>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56" name="Freeform: Shape 7">
                <a:extLst>
                  <a:ext uri="{FF2B5EF4-FFF2-40B4-BE49-F238E27FC236}">
                    <a16:creationId xmlns:a16="http://schemas.microsoft.com/office/drawing/2014/main" xmlns="" id="{431075E7-1DBE-CF4C-B961-A76E083B13A5}"/>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xmlns="" id="{AFF4D6EF-DC38-EE48-A515-8649CA486776}"/>
                </a:ext>
              </a:extLst>
            </p:cNvPr>
            <p:cNvGrpSpPr/>
            <p:nvPr userDrawn="1"/>
          </p:nvGrpSpPr>
          <p:grpSpPr>
            <a:xfrm>
              <a:off x="11122366" y="6345623"/>
              <a:ext cx="897678" cy="391342"/>
              <a:chOff x="5599695" y="3904599"/>
              <a:chExt cx="2194943" cy="956884"/>
            </a:xfrm>
            <a:gradFill>
              <a:gsLst>
                <a:gs pos="0">
                  <a:schemeClr val="accent2"/>
                </a:gs>
                <a:gs pos="100000">
                  <a:schemeClr val="accent4"/>
                </a:gs>
              </a:gsLst>
              <a:lin ang="0" scaled="0"/>
            </a:gradFill>
          </p:grpSpPr>
          <p:sp>
            <p:nvSpPr>
              <p:cNvPr id="24" name="Freeform: Shape 61">
                <a:extLst>
                  <a:ext uri="{FF2B5EF4-FFF2-40B4-BE49-F238E27FC236}">
                    <a16:creationId xmlns:a16="http://schemas.microsoft.com/office/drawing/2014/main" xmlns="" id="{36C3015F-35DF-F94D-9F54-66904BB11443}"/>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43" name="Freeform: Shape 62">
                <a:extLst>
                  <a:ext uri="{FF2B5EF4-FFF2-40B4-BE49-F238E27FC236}">
                    <a16:creationId xmlns:a16="http://schemas.microsoft.com/office/drawing/2014/main" xmlns="" id="{5BC8E1F2-4ECF-AB4B-B17E-611215DB1B2F}"/>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44" name="Freeform: Shape 63">
                <a:extLst>
                  <a:ext uri="{FF2B5EF4-FFF2-40B4-BE49-F238E27FC236}">
                    <a16:creationId xmlns:a16="http://schemas.microsoft.com/office/drawing/2014/main" xmlns="" id="{B7BCC3D8-2ADB-8346-8080-64ACCB660FC6}"/>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45" name="Freeform: Shape 64">
                <a:extLst>
                  <a:ext uri="{FF2B5EF4-FFF2-40B4-BE49-F238E27FC236}">
                    <a16:creationId xmlns:a16="http://schemas.microsoft.com/office/drawing/2014/main" xmlns="" id="{B4BD3F0C-1816-EC48-801A-4F388DECFE78}"/>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46" name="Freeform: Shape 65">
                <a:extLst>
                  <a:ext uri="{FF2B5EF4-FFF2-40B4-BE49-F238E27FC236}">
                    <a16:creationId xmlns:a16="http://schemas.microsoft.com/office/drawing/2014/main" xmlns="" id="{CED8E426-62C7-0745-BC48-6C2530037166}"/>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47" name="Freeform: Shape 66">
                <a:extLst>
                  <a:ext uri="{FF2B5EF4-FFF2-40B4-BE49-F238E27FC236}">
                    <a16:creationId xmlns:a16="http://schemas.microsoft.com/office/drawing/2014/main" xmlns="" id="{6CCA83AF-A507-0546-8AF1-58C6B83D1EAA}"/>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48" name="Freeform: Shape 67">
                <a:extLst>
                  <a:ext uri="{FF2B5EF4-FFF2-40B4-BE49-F238E27FC236}">
                    <a16:creationId xmlns:a16="http://schemas.microsoft.com/office/drawing/2014/main" xmlns="" id="{E4B7E739-E51F-654F-A084-C9B72A99BC1C}"/>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49" name="Freeform: Shape 68">
                <a:extLst>
                  <a:ext uri="{FF2B5EF4-FFF2-40B4-BE49-F238E27FC236}">
                    <a16:creationId xmlns:a16="http://schemas.microsoft.com/office/drawing/2014/main" xmlns="" id="{37DB0D36-E579-4045-BE69-0220B63B570C}"/>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50" name="Freeform: Shape 69">
                <a:extLst>
                  <a:ext uri="{FF2B5EF4-FFF2-40B4-BE49-F238E27FC236}">
                    <a16:creationId xmlns:a16="http://schemas.microsoft.com/office/drawing/2014/main" xmlns="" id="{500CC433-F818-D448-B051-69BC9D9BFC1D}"/>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51" name="Freeform: Shape 70">
                <a:extLst>
                  <a:ext uri="{FF2B5EF4-FFF2-40B4-BE49-F238E27FC236}">
                    <a16:creationId xmlns:a16="http://schemas.microsoft.com/office/drawing/2014/main" xmlns="" id="{C464C429-5E90-B24E-B4B4-4B955E77B80A}"/>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52" name="Freeform: Shape 71">
                <a:extLst>
                  <a:ext uri="{FF2B5EF4-FFF2-40B4-BE49-F238E27FC236}">
                    <a16:creationId xmlns:a16="http://schemas.microsoft.com/office/drawing/2014/main" xmlns="" id="{6495F7A7-5C69-3946-A703-A7ED60FDF855}"/>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53" name="Freeform: Shape 72">
                <a:extLst>
                  <a:ext uri="{FF2B5EF4-FFF2-40B4-BE49-F238E27FC236}">
                    <a16:creationId xmlns:a16="http://schemas.microsoft.com/office/drawing/2014/main" xmlns="" id="{7EB1386D-F879-9043-A12F-EAA6A196064D}"/>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54" name="Freeform: Shape 73">
                <a:extLst>
                  <a:ext uri="{FF2B5EF4-FFF2-40B4-BE49-F238E27FC236}">
                    <a16:creationId xmlns:a16="http://schemas.microsoft.com/office/drawing/2014/main" xmlns="" id="{4F899C95-72A6-6B41-9883-AEC22C50469A}"/>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23" name="Straight Connector 22">
              <a:extLst>
                <a:ext uri="{FF2B5EF4-FFF2-40B4-BE49-F238E27FC236}">
                  <a16:creationId xmlns:a16="http://schemas.microsoft.com/office/drawing/2014/main" xmlns="" id="{FCE77405-495B-1A47-B23F-DA1E06FB0C67}"/>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461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Utlity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6521" y="1759744"/>
            <a:ext cx="4707650" cy="1231106"/>
          </a:xfrm>
        </p:spPr>
        <p:txBody>
          <a:bodyPr anchor="b"/>
          <a:lstStyle>
            <a:lvl1pPr>
              <a:defRPr sz="4000">
                <a:gradFill>
                  <a:gsLst>
                    <a:gs pos="0">
                      <a:schemeClr val="accent2"/>
                    </a:gs>
                    <a:gs pos="100000">
                      <a:schemeClr val="accent4"/>
                    </a:gs>
                  </a:gsLst>
                  <a:lin ang="0" scaled="1"/>
                </a:gradFill>
              </a:defRPr>
            </a:lvl1pPr>
          </a:lstStyle>
          <a:p>
            <a:r>
              <a:rPr lang="en-US"/>
              <a:t>Click to edit Master title style</a:t>
            </a:r>
            <a:endParaRPr lang="en-US" dirty="0"/>
          </a:p>
        </p:txBody>
      </p:sp>
      <p:sp>
        <p:nvSpPr>
          <p:cNvPr id="5" name="Text Placeholder 4"/>
          <p:cNvSpPr>
            <a:spLocks noGrp="1"/>
          </p:cNvSpPr>
          <p:nvPr>
            <p:ph type="body" sz="quarter" idx="10" hasCustomPrompt="1"/>
          </p:nvPr>
        </p:nvSpPr>
        <p:spPr>
          <a:xfrm>
            <a:off x="547688" y="3829545"/>
            <a:ext cx="4709160" cy="719138"/>
          </a:xfrm>
        </p:spPr>
        <p:txBody>
          <a:bodyPr>
            <a:noAutofit/>
          </a:bodyPr>
          <a:lstStyle>
            <a:lvl1pPr marL="0" indent="0">
              <a:lnSpc>
                <a:spcPct val="100000"/>
              </a:lnSpc>
              <a:buNone/>
              <a:defRPr sz="2000">
                <a:solidFill>
                  <a:schemeClr val="bg1"/>
                </a:solidFill>
              </a:defRPr>
            </a:lvl1pPr>
          </a:lstStyle>
          <a:p>
            <a:pPr lvl="0"/>
            <a:r>
              <a:rPr lang="en-US" dirty="0"/>
              <a:t>Body Header text</a:t>
            </a:r>
          </a:p>
        </p:txBody>
      </p:sp>
      <p:sp>
        <p:nvSpPr>
          <p:cNvPr id="8" name="Rectangle 7" hidden="1">
            <a:extLst>
              <a:ext uri="{FF2B5EF4-FFF2-40B4-BE49-F238E27FC236}">
                <a16:creationId xmlns:a16="http://schemas.microsoft.com/office/drawing/2014/main" xmlns="" id="{A4819128-82F2-0947-8135-3919D44DEF10}"/>
              </a:ext>
            </a:extLst>
          </p:cNvPr>
          <p:cNvSpPr/>
          <p:nvPr userDrawn="1"/>
        </p:nvSpPr>
        <p:spPr>
          <a:xfrm rot="5400000">
            <a:off x="-3392424" y="3392424"/>
            <a:ext cx="6858000" cy="73152"/>
          </a:xfrm>
          <a:prstGeom prst="rect">
            <a:avLst/>
          </a:prstGeom>
          <a:gradFill flip="none" rotWithShape="1">
            <a:gsLst>
              <a:gs pos="0">
                <a:srgbClr val="FDB515"/>
              </a:gs>
              <a:gs pos="100000">
                <a:srgbClr val="EC008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p>
        </p:txBody>
      </p:sp>
      <p:grpSp>
        <p:nvGrpSpPr>
          <p:cNvPr id="30" name="Group 29">
            <a:extLst>
              <a:ext uri="{FF2B5EF4-FFF2-40B4-BE49-F238E27FC236}">
                <a16:creationId xmlns:a16="http://schemas.microsoft.com/office/drawing/2014/main" xmlns="" id="{70B7AAC9-2BFF-0D4E-9714-9B5CA5749C02}"/>
              </a:ext>
            </a:extLst>
          </p:cNvPr>
          <p:cNvGrpSpPr/>
          <p:nvPr userDrawn="1"/>
        </p:nvGrpSpPr>
        <p:grpSpPr>
          <a:xfrm>
            <a:off x="10554061" y="6345623"/>
            <a:ext cx="1465983" cy="391342"/>
            <a:chOff x="10554061" y="6345623"/>
            <a:chExt cx="1465983" cy="391342"/>
          </a:xfrm>
        </p:grpSpPr>
        <p:grpSp>
          <p:nvGrpSpPr>
            <p:cNvPr id="31" name="Amdocs_Logomark">
              <a:extLst>
                <a:ext uri="{FF2B5EF4-FFF2-40B4-BE49-F238E27FC236}">
                  <a16:creationId xmlns:a16="http://schemas.microsoft.com/office/drawing/2014/main" xmlns="" id="{ECF8A578-4270-204B-BC79-09E10936579C}"/>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47" name="Freeform: Shape 6">
                <a:extLst>
                  <a:ext uri="{FF2B5EF4-FFF2-40B4-BE49-F238E27FC236}">
                    <a16:creationId xmlns:a16="http://schemas.microsoft.com/office/drawing/2014/main" xmlns="" id="{8A18F99B-2568-A748-B1BE-1699B76CFA22}"/>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48" name="Freeform: Shape 7">
                <a:extLst>
                  <a:ext uri="{FF2B5EF4-FFF2-40B4-BE49-F238E27FC236}">
                    <a16:creationId xmlns:a16="http://schemas.microsoft.com/office/drawing/2014/main" xmlns="" id="{362257B2-F1A7-8F4A-9DC7-1A74C46556BD}"/>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xmlns="" id="{CC2D80C5-14FE-DF48-8006-3219C669680A}"/>
                </a:ext>
              </a:extLst>
            </p:cNvPr>
            <p:cNvGrpSpPr/>
            <p:nvPr userDrawn="1"/>
          </p:nvGrpSpPr>
          <p:grpSpPr>
            <a:xfrm>
              <a:off x="11122366" y="6345623"/>
              <a:ext cx="897678" cy="391342"/>
              <a:chOff x="5599695" y="3904599"/>
              <a:chExt cx="2194943" cy="956884"/>
            </a:xfrm>
            <a:gradFill>
              <a:gsLst>
                <a:gs pos="0">
                  <a:schemeClr val="accent2"/>
                </a:gs>
                <a:gs pos="100000">
                  <a:schemeClr val="accent4"/>
                </a:gs>
              </a:gsLst>
              <a:lin ang="0" scaled="0"/>
            </a:gradFill>
          </p:grpSpPr>
          <p:sp>
            <p:nvSpPr>
              <p:cNvPr id="34" name="Freeform: Shape 61">
                <a:extLst>
                  <a:ext uri="{FF2B5EF4-FFF2-40B4-BE49-F238E27FC236}">
                    <a16:creationId xmlns:a16="http://schemas.microsoft.com/office/drawing/2014/main" xmlns="" id="{1D8790BA-86C1-8846-AC12-B3A45828121D}"/>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35" name="Freeform: Shape 62">
                <a:extLst>
                  <a:ext uri="{FF2B5EF4-FFF2-40B4-BE49-F238E27FC236}">
                    <a16:creationId xmlns:a16="http://schemas.microsoft.com/office/drawing/2014/main" xmlns="" id="{27CE71A4-6DAF-624D-8EDC-86BC1E98AF6F}"/>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36" name="Freeform: Shape 63">
                <a:extLst>
                  <a:ext uri="{FF2B5EF4-FFF2-40B4-BE49-F238E27FC236}">
                    <a16:creationId xmlns:a16="http://schemas.microsoft.com/office/drawing/2014/main" xmlns="" id="{B25DABB7-99B5-8240-80A7-74999C26BDDD}"/>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37" name="Freeform: Shape 64">
                <a:extLst>
                  <a:ext uri="{FF2B5EF4-FFF2-40B4-BE49-F238E27FC236}">
                    <a16:creationId xmlns:a16="http://schemas.microsoft.com/office/drawing/2014/main" xmlns="" id="{A6B1DCC8-2F02-8845-85C0-0C5941BF88AC}"/>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38" name="Freeform: Shape 65">
                <a:extLst>
                  <a:ext uri="{FF2B5EF4-FFF2-40B4-BE49-F238E27FC236}">
                    <a16:creationId xmlns:a16="http://schemas.microsoft.com/office/drawing/2014/main" xmlns="" id="{26C05766-CFC6-2740-BBB1-C3491EE260A1}"/>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39" name="Freeform: Shape 66">
                <a:extLst>
                  <a:ext uri="{FF2B5EF4-FFF2-40B4-BE49-F238E27FC236}">
                    <a16:creationId xmlns:a16="http://schemas.microsoft.com/office/drawing/2014/main" xmlns="" id="{6FBF9F1F-3C32-5A41-A3D3-33D86661CC64}"/>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40" name="Freeform: Shape 67">
                <a:extLst>
                  <a:ext uri="{FF2B5EF4-FFF2-40B4-BE49-F238E27FC236}">
                    <a16:creationId xmlns:a16="http://schemas.microsoft.com/office/drawing/2014/main" xmlns="" id="{A6B00B43-AEE1-CB49-A600-7D851CA24B97}"/>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41" name="Freeform: Shape 68">
                <a:extLst>
                  <a:ext uri="{FF2B5EF4-FFF2-40B4-BE49-F238E27FC236}">
                    <a16:creationId xmlns:a16="http://schemas.microsoft.com/office/drawing/2014/main" xmlns="" id="{3ADB24D5-E972-CE44-B2F8-B8C57229CAEF}"/>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42" name="Freeform: Shape 69">
                <a:extLst>
                  <a:ext uri="{FF2B5EF4-FFF2-40B4-BE49-F238E27FC236}">
                    <a16:creationId xmlns:a16="http://schemas.microsoft.com/office/drawing/2014/main" xmlns="" id="{F041EB28-426A-B343-87C9-CE1C336C1D12}"/>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43" name="Freeform: Shape 70">
                <a:extLst>
                  <a:ext uri="{FF2B5EF4-FFF2-40B4-BE49-F238E27FC236}">
                    <a16:creationId xmlns:a16="http://schemas.microsoft.com/office/drawing/2014/main" xmlns="" id="{6CE7878C-61D9-7C46-BBFB-9E273B68FF97}"/>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44" name="Freeform: Shape 71">
                <a:extLst>
                  <a:ext uri="{FF2B5EF4-FFF2-40B4-BE49-F238E27FC236}">
                    <a16:creationId xmlns:a16="http://schemas.microsoft.com/office/drawing/2014/main" xmlns="" id="{26C0A8E9-A435-7546-8930-3AF72CBEF9B1}"/>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45" name="Freeform: Shape 72">
                <a:extLst>
                  <a:ext uri="{FF2B5EF4-FFF2-40B4-BE49-F238E27FC236}">
                    <a16:creationId xmlns:a16="http://schemas.microsoft.com/office/drawing/2014/main" xmlns="" id="{8810CAED-7A54-F04D-96AC-57EB50B0C074}"/>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46" name="Freeform: Shape 73">
                <a:extLst>
                  <a:ext uri="{FF2B5EF4-FFF2-40B4-BE49-F238E27FC236}">
                    <a16:creationId xmlns:a16="http://schemas.microsoft.com/office/drawing/2014/main" xmlns="" id="{5925EC1A-15E1-254B-8125-7BEE877176EF}"/>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33" name="Straight Connector 32">
              <a:extLst>
                <a:ext uri="{FF2B5EF4-FFF2-40B4-BE49-F238E27FC236}">
                  <a16:creationId xmlns:a16="http://schemas.microsoft.com/office/drawing/2014/main" xmlns="" id="{261A27A5-1E20-4B43-9ED9-125F37193E0B}"/>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37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Utlity 2">
    <p:bg>
      <p:bgPr>
        <a:solidFill>
          <a:schemeClr val="tx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xmlns="" id="{9AFCDFB1-3DCF-421E-8985-BA983E3C4709}"/>
              </a:ext>
            </a:extLst>
          </p:cNvPr>
          <p:cNvSpPr>
            <a:spLocks/>
          </p:cNvSpPr>
          <p:nvPr userDrawn="1"/>
        </p:nvSpPr>
        <p:spPr bwMode="white">
          <a:xfrm>
            <a:off x="4529190" y="1587"/>
            <a:ext cx="7662810" cy="6856413"/>
          </a:xfrm>
          <a:prstGeom prst="rect">
            <a:avLst/>
          </a:prstGeom>
          <a:solidFill>
            <a:schemeClr val="tx1"/>
          </a:solidFill>
          <a:ln>
            <a:noFill/>
          </a:ln>
        </p:spPr>
        <p:txBody>
          <a:bodyPr vert="horz" wrap="square" lIns="91440" tIns="45720" rIns="91440" bIns="45720" numCol="1" anchor="t" anchorCtr="0" compatLnSpc="1">
            <a:prstTxWarp prst="textNoShape">
              <a:avLst/>
            </a:prstTxWarp>
            <a:noAutofit/>
          </a:bodyPr>
          <a:lstStyle/>
          <a:p>
            <a:pPr rtl="0"/>
            <a:endParaRPr lang="en-US" dirty="0"/>
          </a:p>
        </p:txBody>
      </p:sp>
      <p:sp>
        <p:nvSpPr>
          <p:cNvPr id="14" name="Rectangle 13"/>
          <p:cNvSpPr>
            <a:spLocks/>
          </p:cNvSpPr>
          <p:nvPr userDrawn="1"/>
        </p:nvSpPr>
        <p:spPr bwMode="white">
          <a:xfrm>
            <a:off x="1" y="1587"/>
            <a:ext cx="4533900" cy="6856413"/>
          </a:xfrm>
          <a:prstGeom prst="rect">
            <a:avLst/>
          </a:pr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546521" y="1144191"/>
            <a:ext cx="3568279" cy="1846659"/>
          </a:xfrm>
        </p:spPr>
        <p:txBody>
          <a:bodyPr anchor="b"/>
          <a:lstStyle>
            <a:lvl1pPr>
              <a:defRPr sz="4000">
                <a:gradFill>
                  <a:gsLst>
                    <a:gs pos="0">
                      <a:schemeClr val="accent2"/>
                    </a:gs>
                    <a:gs pos="100000">
                      <a:schemeClr val="accent4"/>
                    </a:gs>
                  </a:gsLst>
                  <a:lin ang="0" scaled="1"/>
                </a:gradFill>
              </a:defRPr>
            </a:lvl1pPr>
          </a:lstStyle>
          <a:p>
            <a:r>
              <a:rPr lang="en-US"/>
              <a:t>Click to edit Master title style</a:t>
            </a:r>
            <a:endParaRPr lang="en-US" dirty="0"/>
          </a:p>
        </p:txBody>
      </p:sp>
      <p:sp>
        <p:nvSpPr>
          <p:cNvPr id="5" name="Text Placeholder 4"/>
          <p:cNvSpPr>
            <a:spLocks noGrp="1"/>
          </p:cNvSpPr>
          <p:nvPr>
            <p:ph type="body" sz="quarter" idx="10" hasCustomPrompt="1"/>
          </p:nvPr>
        </p:nvSpPr>
        <p:spPr>
          <a:xfrm>
            <a:off x="547688" y="3829545"/>
            <a:ext cx="3567112" cy="719138"/>
          </a:xfrm>
        </p:spPr>
        <p:txBody>
          <a:bodyPr>
            <a:noAutofit/>
          </a:bodyPr>
          <a:lstStyle>
            <a:lvl1pPr marL="0" indent="0">
              <a:lnSpc>
                <a:spcPct val="100000"/>
              </a:lnSpc>
              <a:buNone/>
              <a:defRPr sz="2000">
                <a:solidFill>
                  <a:schemeClr val="tx2"/>
                </a:solidFill>
              </a:defRPr>
            </a:lvl1pPr>
          </a:lstStyle>
          <a:p>
            <a:pPr lvl="0"/>
            <a:r>
              <a:rPr lang="en-US" dirty="0"/>
              <a:t>Body Header text</a:t>
            </a:r>
          </a:p>
        </p:txBody>
      </p:sp>
      <p:sp>
        <p:nvSpPr>
          <p:cNvPr id="18" name="Footer Placeholder 3"/>
          <p:cNvSpPr txBox="1">
            <a:spLocks/>
          </p:cNvSpPr>
          <p:nvPr userDrawn="1"/>
        </p:nvSpPr>
        <p:spPr>
          <a:xfrm>
            <a:off x="1178533" y="6347385"/>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50000"/>
                    <a:lumOff val="50000"/>
                  </a:schemeClr>
                </a:solidFill>
              </a:rPr>
              <a:t>Information Security Level 2 – Sensitive</a:t>
            </a:r>
            <a:br>
              <a:rPr lang="en-US" dirty="0">
                <a:solidFill>
                  <a:schemeClr val="tx1">
                    <a:lumMod val="50000"/>
                    <a:lumOff val="50000"/>
                  </a:schemeClr>
                </a:solidFill>
              </a:rPr>
            </a:br>
            <a:r>
              <a:rPr lang="en-US" dirty="0">
                <a:solidFill>
                  <a:schemeClr val="tx1">
                    <a:lumMod val="50000"/>
                    <a:lumOff val="50000"/>
                  </a:schemeClr>
                </a:solidFill>
              </a:rPr>
              <a:t>© 2021 – Proprietary &amp; Confidential Information of Amdocs</a:t>
            </a:r>
          </a:p>
        </p:txBody>
      </p:sp>
      <p:sp>
        <p:nvSpPr>
          <p:cNvPr id="12" name="Footer Placeholder 3"/>
          <p:cNvSpPr txBox="1">
            <a:spLocks/>
          </p:cNvSpPr>
          <p:nvPr userDrawn="1"/>
        </p:nvSpPr>
        <p:spPr>
          <a:xfrm>
            <a:off x="548640" y="6347385"/>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dirty="0">
              <a:solidFill>
                <a:schemeClr val="tx1">
                  <a:lumMod val="50000"/>
                  <a:lumOff val="50000"/>
                </a:schemeClr>
              </a:solidFill>
            </a:endParaRPr>
          </a:p>
        </p:txBody>
      </p:sp>
      <p:grpSp>
        <p:nvGrpSpPr>
          <p:cNvPr id="37" name="Group 36">
            <a:extLst>
              <a:ext uri="{FF2B5EF4-FFF2-40B4-BE49-F238E27FC236}">
                <a16:creationId xmlns:a16="http://schemas.microsoft.com/office/drawing/2014/main" xmlns="" id="{5A1D1675-5CFF-EA41-B134-A820E827CABF}"/>
              </a:ext>
            </a:extLst>
          </p:cNvPr>
          <p:cNvGrpSpPr/>
          <p:nvPr userDrawn="1"/>
        </p:nvGrpSpPr>
        <p:grpSpPr>
          <a:xfrm>
            <a:off x="10554061" y="6345623"/>
            <a:ext cx="1465983" cy="391342"/>
            <a:chOff x="10554061" y="6345623"/>
            <a:chExt cx="1465983" cy="391342"/>
          </a:xfrm>
        </p:grpSpPr>
        <p:grpSp>
          <p:nvGrpSpPr>
            <p:cNvPr id="38" name="Amdocs_Logomark">
              <a:extLst>
                <a:ext uri="{FF2B5EF4-FFF2-40B4-BE49-F238E27FC236}">
                  <a16:creationId xmlns:a16="http://schemas.microsoft.com/office/drawing/2014/main" xmlns="" id="{61833F62-010C-7747-9B91-E7D6D8FD928E}"/>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54" name="Freeform: Shape 6">
                <a:extLst>
                  <a:ext uri="{FF2B5EF4-FFF2-40B4-BE49-F238E27FC236}">
                    <a16:creationId xmlns:a16="http://schemas.microsoft.com/office/drawing/2014/main" xmlns="" id="{51207BBD-3782-0F41-A3BA-61BEA9996511}"/>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55" name="Freeform: Shape 7">
                <a:extLst>
                  <a:ext uri="{FF2B5EF4-FFF2-40B4-BE49-F238E27FC236}">
                    <a16:creationId xmlns:a16="http://schemas.microsoft.com/office/drawing/2014/main" xmlns="" id="{4CB61DE8-6265-0C4E-A279-98F817F4B394}"/>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xmlns="" id="{3D6A5681-1E69-0D42-8E9B-19B2F1A26FB6}"/>
                </a:ext>
              </a:extLst>
            </p:cNvPr>
            <p:cNvGrpSpPr/>
            <p:nvPr userDrawn="1"/>
          </p:nvGrpSpPr>
          <p:grpSpPr>
            <a:xfrm>
              <a:off x="11122366" y="6345623"/>
              <a:ext cx="897678" cy="391342"/>
              <a:chOff x="5599695" y="3904599"/>
              <a:chExt cx="2194943" cy="956884"/>
            </a:xfrm>
            <a:gradFill>
              <a:gsLst>
                <a:gs pos="0">
                  <a:schemeClr val="accent2"/>
                </a:gs>
                <a:gs pos="100000">
                  <a:schemeClr val="accent4"/>
                </a:gs>
              </a:gsLst>
              <a:lin ang="0" scaled="0"/>
            </a:gradFill>
          </p:grpSpPr>
          <p:sp>
            <p:nvSpPr>
              <p:cNvPr id="41" name="Freeform: Shape 61">
                <a:extLst>
                  <a:ext uri="{FF2B5EF4-FFF2-40B4-BE49-F238E27FC236}">
                    <a16:creationId xmlns:a16="http://schemas.microsoft.com/office/drawing/2014/main" xmlns="" id="{2493E50F-B451-644C-BB3A-BCABC16CF2D3}"/>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42" name="Freeform: Shape 62">
                <a:extLst>
                  <a:ext uri="{FF2B5EF4-FFF2-40B4-BE49-F238E27FC236}">
                    <a16:creationId xmlns:a16="http://schemas.microsoft.com/office/drawing/2014/main" xmlns="" id="{C3C4151D-0EF7-FA4A-A323-1C61FFB4821C}"/>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43" name="Freeform: Shape 63">
                <a:extLst>
                  <a:ext uri="{FF2B5EF4-FFF2-40B4-BE49-F238E27FC236}">
                    <a16:creationId xmlns:a16="http://schemas.microsoft.com/office/drawing/2014/main" xmlns="" id="{94BDADE7-4E4C-D149-A30E-D6737D2A9301}"/>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44" name="Freeform: Shape 64">
                <a:extLst>
                  <a:ext uri="{FF2B5EF4-FFF2-40B4-BE49-F238E27FC236}">
                    <a16:creationId xmlns:a16="http://schemas.microsoft.com/office/drawing/2014/main" xmlns="" id="{8F50BEB1-B24B-B243-865F-E2B680C49600}"/>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45" name="Freeform: Shape 65">
                <a:extLst>
                  <a:ext uri="{FF2B5EF4-FFF2-40B4-BE49-F238E27FC236}">
                    <a16:creationId xmlns:a16="http://schemas.microsoft.com/office/drawing/2014/main" xmlns="" id="{EABB8A2E-C06D-1B49-B217-1F60700C97C2}"/>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46" name="Freeform: Shape 66">
                <a:extLst>
                  <a:ext uri="{FF2B5EF4-FFF2-40B4-BE49-F238E27FC236}">
                    <a16:creationId xmlns:a16="http://schemas.microsoft.com/office/drawing/2014/main" xmlns="" id="{22762FC8-674E-8942-8B2B-65DDF228F388}"/>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47" name="Freeform: Shape 67">
                <a:extLst>
                  <a:ext uri="{FF2B5EF4-FFF2-40B4-BE49-F238E27FC236}">
                    <a16:creationId xmlns:a16="http://schemas.microsoft.com/office/drawing/2014/main" xmlns="" id="{A1417F2E-542F-4446-9BB5-8860F75FE76A}"/>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48" name="Freeform: Shape 68">
                <a:extLst>
                  <a:ext uri="{FF2B5EF4-FFF2-40B4-BE49-F238E27FC236}">
                    <a16:creationId xmlns:a16="http://schemas.microsoft.com/office/drawing/2014/main" xmlns="" id="{1AD062B7-6DEF-BA41-AA0E-3AE7ED633B03}"/>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49" name="Freeform: Shape 69">
                <a:extLst>
                  <a:ext uri="{FF2B5EF4-FFF2-40B4-BE49-F238E27FC236}">
                    <a16:creationId xmlns:a16="http://schemas.microsoft.com/office/drawing/2014/main" xmlns="" id="{23E385F8-DF9E-8442-A4EA-3506E80C8A03}"/>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50" name="Freeform: Shape 70">
                <a:extLst>
                  <a:ext uri="{FF2B5EF4-FFF2-40B4-BE49-F238E27FC236}">
                    <a16:creationId xmlns:a16="http://schemas.microsoft.com/office/drawing/2014/main" xmlns="" id="{448B2210-7044-1F43-A58C-F1B707057B30}"/>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51" name="Freeform: Shape 71">
                <a:extLst>
                  <a:ext uri="{FF2B5EF4-FFF2-40B4-BE49-F238E27FC236}">
                    <a16:creationId xmlns:a16="http://schemas.microsoft.com/office/drawing/2014/main" xmlns="" id="{D33A246A-0147-B748-BBFC-CD20DE577DE9}"/>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52" name="Freeform: Shape 72">
                <a:extLst>
                  <a:ext uri="{FF2B5EF4-FFF2-40B4-BE49-F238E27FC236}">
                    <a16:creationId xmlns:a16="http://schemas.microsoft.com/office/drawing/2014/main" xmlns="" id="{DA63D6E5-3F98-7447-A792-C5C8EA85CDF7}"/>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53" name="Freeform: Shape 73">
                <a:extLst>
                  <a:ext uri="{FF2B5EF4-FFF2-40B4-BE49-F238E27FC236}">
                    <a16:creationId xmlns:a16="http://schemas.microsoft.com/office/drawing/2014/main" xmlns="" id="{0215003E-9A26-0340-A72C-F9EBFB5147E8}"/>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40" name="Straight Connector 39">
              <a:extLst>
                <a:ext uri="{FF2B5EF4-FFF2-40B4-BE49-F238E27FC236}">
                  <a16:creationId xmlns:a16="http://schemas.microsoft.com/office/drawing/2014/main" xmlns="" id="{EC3F0A08-345A-2C47-93E2-1D49B97F7F94}"/>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273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Utlity 2">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xmlns="" id="{792342F5-B46B-442B-9C80-30538FF42ED1}"/>
              </a:ext>
            </a:extLst>
          </p:cNvPr>
          <p:cNvSpPr>
            <a:spLocks/>
          </p:cNvSpPr>
          <p:nvPr userDrawn="1"/>
        </p:nvSpPr>
        <p:spPr bwMode="white">
          <a:xfrm>
            <a:off x="4515402" y="1587"/>
            <a:ext cx="7676598" cy="6856413"/>
          </a:xfrm>
          <a:prstGeom prst="rect">
            <a:avLst/>
          </a:pr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 name="Rectangle 2">
            <a:extLst>
              <a:ext uri="{FF2B5EF4-FFF2-40B4-BE49-F238E27FC236}">
                <a16:creationId xmlns:a16="http://schemas.microsoft.com/office/drawing/2014/main" xmlns="" id="{2EEAD813-5A68-4D0F-8994-61982FC8B405}"/>
              </a:ext>
            </a:extLst>
          </p:cNvPr>
          <p:cNvSpPr/>
          <p:nvPr userDrawn="1"/>
        </p:nvSpPr>
        <p:spPr>
          <a:xfrm>
            <a:off x="1320800" y="6184900"/>
            <a:ext cx="4775197" cy="552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lumMod val="50000"/>
                  <a:lumOff val="50000"/>
                </a:schemeClr>
              </a:solidFill>
            </a:endParaRPr>
          </a:p>
        </p:txBody>
      </p:sp>
      <p:sp>
        <p:nvSpPr>
          <p:cNvPr id="14" name="Rectangle 13"/>
          <p:cNvSpPr>
            <a:spLocks/>
          </p:cNvSpPr>
          <p:nvPr userDrawn="1"/>
        </p:nvSpPr>
        <p:spPr bwMode="white">
          <a:xfrm>
            <a:off x="1" y="1587"/>
            <a:ext cx="4533900" cy="6856413"/>
          </a:xfrm>
          <a:prstGeom prst="rect">
            <a:avLst/>
          </a:pr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546521" y="1144191"/>
            <a:ext cx="3568279" cy="1846659"/>
          </a:xfrm>
        </p:spPr>
        <p:txBody>
          <a:bodyPr anchor="b"/>
          <a:lstStyle>
            <a:lvl1pPr>
              <a:defRPr sz="4000">
                <a:gradFill>
                  <a:gsLst>
                    <a:gs pos="0">
                      <a:schemeClr val="accent2"/>
                    </a:gs>
                    <a:gs pos="100000">
                      <a:schemeClr val="accent4"/>
                    </a:gs>
                  </a:gsLst>
                  <a:lin ang="0" scaled="1"/>
                </a:gradFill>
              </a:defRPr>
            </a:lvl1pPr>
          </a:lstStyle>
          <a:p>
            <a:r>
              <a:rPr lang="en-US"/>
              <a:t>Click to edit Master title style</a:t>
            </a:r>
            <a:endParaRPr lang="en-US" dirty="0"/>
          </a:p>
        </p:txBody>
      </p:sp>
      <p:sp>
        <p:nvSpPr>
          <p:cNvPr id="5" name="Text Placeholder 4"/>
          <p:cNvSpPr>
            <a:spLocks noGrp="1"/>
          </p:cNvSpPr>
          <p:nvPr>
            <p:ph type="body" sz="quarter" idx="10" hasCustomPrompt="1"/>
          </p:nvPr>
        </p:nvSpPr>
        <p:spPr>
          <a:xfrm>
            <a:off x="547688" y="3829545"/>
            <a:ext cx="3567112" cy="719138"/>
          </a:xfrm>
        </p:spPr>
        <p:txBody>
          <a:bodyPr>
            <a:noAutofit/>
          </a:bodyPr>
          <a:lstStyle>
            <a:lvl1pPr marL="0" indent="0">
              <a:lnSpc>
                <a:spcPct val="100000"/>
              </a:lnSpc>
              <a:buNone/>
              <a:defRPr sz="2000">
                <a:solidFill>
                  <a:schemeClr val="bg1"/>
                </a:solidFill>
              </a:defRPr>
            </a:lvl1pPr>
          </a:lstStyle>
          <a:p>
            <a:pPr lvl="0"/>
            <a:r>
              <a:rPr lang="en-US" dirty="0"/>
              <a:t>Body Header text</a:t>
            </a:r>
          </a:p>
        </p:txBody>
      </p:sp>
      <p:sp>
        <p:nvSpPr>
          <p:cNvPr id="18" name="Footer Placeholder 3"/>
          <p:cNvSpPr txBox="1">
            <a:spLocks/>
          </p:cNvSpPr>
          <p:nvPr userDrawn="1"/>
        </p:nvSpPr>
        <p:spPr>
          <a:xfrm>
            <a:off x="1178533" y="6347385"/>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50000"/>
                    <a:lumOff val="50000"/>
                  </a:schemeClr>
                </a:solidFill>
              </a:rPr>
              <a:t>Information Security Level 2 – Sensitive</a:t>
            </a:r>
            <a:br>
              <a:rPr lang="en-US" dirty="0">
                <a:solidFill>
                  <a:schemeClr val="tx1">
                    <a:lumMod val="50000"/>
                    <a:lumOff val="50000"/>
                  </a:schemeClr>
                </a:solidFill>
              </a:rPr>
            </a:br>
            <a:r>
              <a:rPr lang="en-US" dirty="0">
                <a:solidFill>
                  <a:schemeClr val="tx1">
                    <a:lumMod val="50000"/>
                    <a:lumOff val="50000"/>
                  </a:schemeClr>
                </a:solidFill>
              </a:rPr>
              <a:t>© 2021 – Proprietary &amp; Confidential Information of Amdocs</a:t>
            </a:r>
          </a:p>
        </p:txBody>
      </p:sp>
      <p:sp>
        <p:nvSpPr>
          <p:cNvPr id="12" name="Footer Placeholder 3"/>
          <p:cNvSpPr txBox="1">
            <a:spLocks/>
          </p:cNvSpPr>
          <p:nvPr userDrawn="1"/>
        </p:nvSpPr>
        <p:spPr>
          <a:xfrm>
            <a:off x="548640" y="6347385"/>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dirty="0">
              <a:solidFill>
                <a:schemeClr val="tx1">
                  <a:lumMod val="50000"/>
                  <a:lumOff val="50000"/>
                </a:schemeClr>
              </a:solidFill>
            </a:endParaRPr>
          </a:p>
        </p:txBody>
      </p:sp>
      <p:grpSp>
        <p:nvGrpSpPr>
          <p:cNvPr id="17" name="Amdocs_Logomark">
            <a:extLst>
              <a:ext uri="{FF2B5EF4-FFF2-40B4-BE49-F238E27FC236}">
                <a16:creationId xmlns:a16="http://schemas.microsoft.com/office/drawing/2014/main" xmlns="" id="{8B93FA35-F979-4F02-8177-DBF3998C15A6}"/>
              </a:ext>
            </a:extLst>
          </p:cNvPr>
          <p:cNvGrpSpPr>
            <a:grpSpLocks noChangeAspect="1"/>
          </p:cNvGrpSpPr>
          <p:nvPr userDrawn="1"/>
        </p:nvGrpSpPr>
        <p:grpSpPr>
          <a:xfrm>
            <a:off x="10554061" y="6400942"/>
            <a:ext cx="384048" cy="285861"/>
            <a:chOff x="4624387" y="2333625"/>
            <a:chExt cx="2943225" cy="2190750"/>
          </a:xfrm>
          <a:solidFill>
            <a:schemeClr val="tx2"/>
          </a:solidFill>
        </p:grpSpPr>
        <p:sp>
          <p:nvSpPr>
            <p:cNvPr id="19" name="Freeform: Shape 6">
              <a:extLst>
                <a:ext uri="{FF2B5EF4-FFF2-40B4-BE49-F238E27FC236}">
                  <a16:creationId xmlns:a16="http://schemas.microsoft.com/office/drawing/2014/main" xmlns="" id="{DB7837D2-442D-462B-9D87-D5444E2DC807}"/>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20" name="Freeform: Shape 7">
              <a:extLst>
                <a:ext uri="{FF2B5EF4-FFF2-40B4-BE49-F238E27FC236}">
                  <a16:creationId xmlns:a16="http://schemas.microsoft.com/office/drawing/2014/main" xmlns="" id="{A9EA00ED-55BC-477E-AE88-E59AC8A977DB}"/>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xmlns="" id="{7B15D8D2-EFCC-451D-B26F-F11B7C55126B}"/>
              </a:ext>
            </a:extLst>
          </p:cNvPr>
          <p:cNvGrpSpPr/>
          <p:nvPr userDrawn="1"/>
        </p:nvGrpSpPr>
        <p:grpSpPr>
          <a:xfrm>
            <a:off x="11122366" y="6345623"/>
            <a:ext cx="897678" cy="391342"/>
            <a:chOff x="5599695" y="3904599"/>
            <a:chExt cx="2194943" cy="956884"/>
          </a:xfrm>
          <a:gradFill>
            <a:gsLst>
              <a:gs pos="0">
                <a:schemeClr val="accent2"/>
              </a:gs>
              <a:gs pos="100000">
                <a:schemeClr val="accent4"/>
              </a:gs>
            </a:gsLst>
            <a:lin ang="0" scaled="0"/>
          </a:gradFill>
        </p:grpSpPr>
        <p:sp>
          <p:nvSpPr>
            <p:cNvPr id="22" name="Freeform: Shape 21">
              <a:extLst>
                <a:ext uri="{FF2B5EF4-FFF2-40B4-BE49-F238E27FC236}">
                  <a16:creationId xmlns:a16="http://schemas.microsoft.com/office/drawing/2014/main" xmlns="" id="{422EE564-3FBA-4342-863C-7E71FDF89274}"/>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xmlns="" id="{DA1E45BA-D41E-4AE1-A8BB-C72C8F111E9F}"/>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xmlns="" id="{5C19791C-0837-479B-8F42-4C2AA3CE6072}"/>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xmlns="" id="{36F50A4A-A84B-459B-AE4E-19924B910966}"/>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xmlns="" id="{4C166E28-5D96-4CB0-BE48-6F0465ADA0CC}"/>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xmlns="" id="{F39B3286-EFDC-44B2-9377-BF79289A8EFC}"/>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xmlns="" id="{5504610C-0C7C-4F7A-8C18-CA47620F3271}"/>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ADC47F53-DF15-4267-9F65-FAECBBD0EAAD}"/>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xmlns="" id="{E2ACDAD1-545C-4B3E-86B1-34F7E9A4C27B}"/>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xmlns="" id="{130E5DC6-2CD8-4BBD-8FCA-0D8C4BA08591}"/>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xmlns="" id="{5070B0A0-FEDC-437A-B4C4-4EFB6FADF81A}"/>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xmlns="" id="{C4542F76-24EE-418E-9B83-16AB68FB65BF}"/>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xmlns="" id="{51E41EC3-F951-4F24-805A-CE9B4EB0E861}"/>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38" name="Straight Connector 37">
            <a:extLst>
              <a:ext uri="{FF2B5EF4-FFF2-40B4-BE49-F238E27FC236}">
                <a16:creationId xmlns:a16="http://schemas.microsoft.com/office/drawing/2014/main" xmlns="" id="{514FD11E-F7F3-DA48-8529-51F925404BE8}"/>
              </a:ext>
            </a:extLst>
          </p:cNvPr>
          <p:cNvCxnSpPr>
            <a:cxnSpLocks/>
          </p:cNvCxnSpPr>
          <p:nvPr userDrawn="1"/>
        </p:nvCxnSpPr>
        <p:spPr>
          <a:xfrm>
            <a:off x="11020866" y="6400010"/>
            <a:ext cx="0" cy="28602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46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8_Thank You 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0EA7532-C030-4E26-AB3F-A44B952692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9906" t="9584"/>
          <a:stretch/>
        </p:blipFill>
        <p:spPr>
          <a:xfrm>
            <a:off x="3571875" y="1543050"/>
            <a:ext cx="8620124" cy="5314949"/>
          </a:xfrm>
          <a:prstGeom prst="rect">
            <a:avLst/>
          </a:prstGeom>
        </p:spPr>
      </p:pic>
      <p:sp>
        <p:nvSpPr>
          <p:cNvPr id="23" name="Rectangle 22">
            <a:extLst>
              <a:ext uri="{FF2B5EF4-FFF2-40B4-BE49-F238E27FC236}">
                <a16:creationId xmlns:a16="http://schemas.microsoft.com/office/drawing/2014/main" xmlns="" id="{8DFD19AB-6F21-4A11-9610-2ECEF2E4CA5B}"/>
              </a:ext>
            </a:extLst>
          </p:cNvPr>
          <p:cNvSpPr/>
          <p:nvPr userDrawn="1"/>
        </p:nvSpPr>
        <p:spPr>
          <a:xfrm rot="10800000" flipV="1">
            <a:off x="1638323" y="0"/>
            <a:ext cx="3537071" cy="6858000"/>
          </a:xfrm>
          <a:prstGeom prst="rect">
            <a:avLst/>
          </a:prstGeom>
          <a:gradFill>
            <a:gsLst>
              <a:gs pos="74970">
                <a:schemeClr val="tx1">
                  <a:alpha val="89000"/>
                </a:schemeClr>
              </a:gs>
              <a:gs pos="92000">
                <a:schemeClr val="tx1"/>
              </a:gs>
              <a:gs pos="1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err="1"/>
          </a:p>
        </p:txBody>
      </p:sp>
    </p:spTree>
    <p:extLst>
      <p:ext uri="{BB962C8B-B14F-4D97-AF65-F5344CB8AC3E}">
        <p14:creationId xmlns:p14="http://schemas.microsoft.com/office/powerpoint/2010/main" val="35039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7_Title Slide - 3d a photo">
    <p:bg>
      <p:bgPr>
        <a:solidFill>
          <a:schemeClr val="tx1"/>
        </a:solidFill>
        <a:effectLst/>
      </p:bgPr>
    </p:bg>
    <p:spTree>
      <p:nvGrpSpPr>
        <p:cNvPr id="1" name=""/>
        <p:cNvGrpSpPr/>
        <p:nvPr/>
      </p:nvGrpSpPr>
      <p:grpSpPr>
        <a:xfrm>
          <a:off x="0" y="0"/>
          <a:ext cx="0" cy="0"/>
          <a:chOff x="0" y="0"/>
          <a:chExt cx="0" cy="0"/>
        </a:xfrm>
      </p:grpSpPr>
      <p:grpSp>
        <p:nvGrpSpPr>
          <p:cNvPr id="16" name="Group 15" hidden="1">
            <a:extLst>
              <a:ext uri="{FF2B5EF4-FFF2-40B4-BE49-F238E27FC236}">
                <a16:creationId xmlns:a16="http://schemas.microsoft.com/office/drawing/2014/main" xmlns="" id="{0B50E08F-E83B-4496-9FDA-4B84A10815CC}"/>
              </a:ext>
            </a:extLst>
          </p:cNvPr>
          <p:cNvGrpSpPr/>
          <p:nvPr userDrawn="1"/>
        </p:nvGrpSpPr>
        <p:grpSpPr>
          <a:xfrm>
            <a:off x="5525625" y="1003152"/>
            <a:ext cx="6247780" cy="4962898"/>
            <a:chOff x="4313967" y="1572331"/>
            <a:chExt cx="3458433" cy="2747192"/>
          </a:xfrm>
        </p:grpSpPr>
        <p:sp>
          <p:nvSpPr>
            <p:cNvPr id="17" name="Freeform: Shape 16">
              <a:extLst>
                <a:ext uri="{FF2B5EF4-FFF2-40B4-BE49-F238E27FC236}">
                  <a16:creationId xmlns:a16="http://schemas.microsoft.com/office/drawing/2014/main" xmlns="" id="{91B38E31-8591-4628-9C37-B424A6898CF0}"/>
                </a:ext>
              </a:extLst>
            </p:cNvPr>
            <p:cNvSpPr/>
            <p:nvPr/>
          </p:nvSpPr>
          <p:spPr>
            <a:xfrm>
              <a:off x="4313967" y="1747773"/>
              <a:ext cx="3457575" cy="2571750"/>
            </a:xfrm>
            <a:custGeom>
              <a:avLst/>
              <a:gdLst/>
              <a:ahLst/>
              <a:cxnLst/>
              <a:rect l="0" t="0" r="0" b="0"/>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lnTo>
                    <a:pt x="188309" y="1313498"/>
                  </a:ln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6000"/>
              </a:srgbClr>
            </a:solidFill>
            <a:ln w="9525" cap="flat">
              <a:noFill/>
              <a:prstDash val="solid"/>
              <a:miter/>
            </a:ln>
          </p:spPr>
          <p:txBody>
            <a:bodyPr/>
            <a:lstStyle/>
            <a:p>
              <a:pPr rtl="0"/>
              <a:endParaRPr lang="en-US"/>
            </a:p>
          </p:txBody>
        </p:sp>
        <p:sp>
          <p:nvSpPr>
            <p:cNvPr id="18" name="Freeform: Shape 17">
              <a:extLst>
                <a:ext uri="{FF2B5EF4-FFF2-40B4-BE49-F238E27FC236}">
                  <a16:creationId xmlns:a16="http://schemas.microsoft.com/office/drawing/2014/main" xmlns="" id="{9A7ED6D8-6A2E-4BAE-94DB-E65BA9095BC4}"/>
                </a:ext>
              </a:extLst>
            </p:cNvPr>
            <p:cNvSpPr/>
            <p:nvPr/>
          </p:nvSpPr>
          <p:spPr>
            <a:xfrm>
              <a:off x="4419600" y="1572331"/>
              <a:ext cx="3352800" cy="2381250"/>
            </a:xfrm>
            <a:custGeom>
              <a:avLst/>
              <a:gdLst/>
              <a:ahLst/>
              <a:cxnLst/>
              <a:rect l="0" t="0" r="0" b="0"/>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w="9525" cap="flat">
              <a:noFill/>
              <a:prstDash val="solid"/>
              <a:miter/>
            </a:ln>
          </p:spPr>
          <p:txBody>
            <a:bodyPr/>
            <a:lstStyle/>
            <a:p>
              <a:pPr rtl="0"/>
              <a:endParaRPr lang="en-US"/>
            </a:p>
          </p:txBody>
        </p:sp>
      </p:grpSp>
      <p:pic>
        <p:nvPicPr>
          <p:cNvPr id="30" name="Picture 29" descr="A picture containing person, hairpiece, spectacles, goggles&#10;&#10;Description automatically generated">
            <a:extLst>
              <a:ext uri="{FF2B5EF4-FFF2-40B4-BE49-F238E27FC236}">
                <a16:creationId xmlns:a16="http://schemas.microsoft.com/office/drawing/2014/main" xmlns="" id="{F29F60BA-59CB-714E-94C9-2D88E7CF80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74546" y="0"/>
            <a:ext cx="11445590" cy="6857999"/>
          </a:xfrm>
          <a:prstGeom prst="rect">
            <a:avLst/>
          </a:prstGeom>
        </p:spPr>
      </p:pic>
      <p:sp>
        <p:nvSpPr>
          <p:cNvPr id="31" name="Rectangle 30">
            <a:extLst>
              <a:ext uri="{FF2B5EF4-FFF2-40B4-BE49-F238E27FC236}">
                <a16:creationId xmlns:a16="http://schemas.microsoft.com/office/drawing/2014/main" xmlns="" id="{CD946546-FF40-AB43-A8B1-1E319474D550}"/>
              </a:ext>
            </a:extLst>
          </p:cNvPr>
          <p:cNvSpPr/>
          <p:nvPr userDrawn="1"/>
        </p:nvSpPr>
        <p:spPr>
          <a:xfrm rot="10800000" flipV="1">
            <a:off x="0" y="-1"/>
            <a:ext cx="9800410" cy="6858000"/>
          </a:xfrm>
          <a:prstGeom prst="rect">
            <a:avLst/>
          </a:prstGeom>
          <a:gradFill>
            <a:gsLst>
              <a:gs pos="69000">
                <a:schemeClr val="tx1">
                  <a:alpha val="89000"/>
                </a:schemeClr>
              </a:gs>
              <a:gs pos="92000">
                <a:schemeClr val="tx1"/>
              </a:gs>
              <a:gs pos="1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err="1"/>
          </a:p>
        </p:txBody>
      </p:sp>
      <p:grpSp>
        <p:nvGrpSpPr>
          <p:cNvPr id="42" name="Group 41">
            <a:extLst>
              <a:ext uri="{FF2B5EF4-FFF2-40B4-BE49-F238E27FC236}">
                <a16:creationId xmlns:a16="http://schemas.microsoft.com/office/drawing/2014/main" xmlns="" id="{4BE732AB-C6DF-3F4D-8564-1C61ED506153}"/>
              </a:ext>
            </a:extLst>
          </p:cNvPr>
          <p:cNvGrpSpPr/>
          <p:nvPr/>
        </p:nvGrpSpPr>
        <p:grpSpPr>
          <a:xfrm>
            <a:off x="547917" y="508608"/>
            <a:ext cx="2439573" cy="518645"/>
            <a:chOff x="555787" y="2132764"/>
            <a:chExt cx="1990197" cy="423109"/>
          </a:xfrm>
        </p:grpSpPr>
        <p:sp>
          <p:nvSpPr>
            <p:cNvPr id="43" name="Freeform: Shape 19">
              <a:extLst>
                <a:ext uri="{FF2B5EF4-FFF2-40B4-BE49-F238E27FC236}">
                  <a16:creationId xmlns:a16="http://schemas.microsoft.com/office/drawing/2014/main" xmlns="" id="{03AC477F-15C3-A34C-9195-0D041A2E2B3B}"/>
                </a:ext>
              </a:extLst>
            </p:cNvPr>
            <p:cNvSpPr/>
            <p:nvPr/>
          </p:nvSpPr>
          <p:spPr>
            <a:xfrm>
              <a:off x="555787" y="2132764"/>
              <a:ext cx="427987" cy="423109"/>
            </a:xfrm>
            <a:custGeom>
              <a:avLst/>
              <a:gdLst>
                <a:gd name="connsiteX0" fmla="*/ 1022017 w 1440964"/>
                <a:gd name="connsiteY0" fmla="*/ 40027 h 1440964"/>
                <a:gd name="connsiteX1" fmla="*/ 200134 w 1440964"/>
                <a:gd name="connsiteY1" fmla="*/ 40027 h 1440964"/>
                <a:gd name="connsiteX2" fmla="*/ 280187 w 1440964"/>
                <a:gd name="connsiteY2" fmla="*/ 317546 h 1440964"/>
                <a:gd name="connsiteX3" fmla="*/ 1022017 w 1440964"/>
                <a:gd name="connsiteY3" fmla="*/ 317546 h 1440964"/>
                <a:gd name="connsiteX4" fmla="*/ 1160777 w 1440964"/>
                <a:gd name="connsiteY4" fmla="*/ 456305 h 1440964"/>
                <a:gd name="connsiteX5" fmla="*/ 1160777 w 1440964"/>
                <a:gd name="connsiteY5" fmla="*/ 595065 h 1440964"/>
                <a:gd name="connsiteX6" fmla="*/ 461642 w 1440964"/>
                <a:gd name="connsiteY6" fmla="*/ 595065 h 1440964"/>
                <a:gd name="connsiteX7" fmla="*/ 40027 w 1440964"/>
                <a:gd name="connsiteY7" fmla="*/ 1022017 h 1440964"/>
                <a:gd name="connsiteX8" fmla="*/ 461642 w 1440964"/>
                <a:gd name="connsiteY8" fmla="*/ 1443633 h 1440964"/>
                <a:gd name="connsiteX9" fmla="*/ 1022017 w 1440964"/>
                <a:gd name="connsiteY9" fmla="*/ 1443633 h 1440964"/>
                <a:gd name="connsiteX10" fmla="*/ 1443633 w 1440964"/>
                <a:gd name="connsiteY10" fmla="*/ 1022017 h 1440964"/>
                <a:gd name="connsiteX11" fmla="*/ 1443633 w 1440964"/>
                <a:gd name="connsiteY11" fmla="*/ 744498 h 1440964"/>
                <a:gd name="connsiteX12" fmla="*/ 1443633 w 1440964"/>
                <a:gd name="connsiteY12" fmla="*/ 605739 h 1440964"/>
                <a:gd name="connsiteX13" fmla="*/ 1443633 w 1440964"/>
                <a:gd name="connsiteY13" fmla="*/ 461642 h 1440964"/>
                <a:gd name="connsiteX14" fmla="*/ 1022017 w 1440964"/>
                <a:gd name="connsiteY14" fmla="*/ 40027 h 1440964"/>
                <a:gd name="connsiteX15" fmla="*/ 1160777 w 1440964"/>
                <a:gd name="connsiteY15" fmla="*/ 1022017 h 1440964"/>
                <a:gd name="connsiteX16" fmla="*/ 1022017 w 1440964"/>
                <a:gd name="connsiteY16" fmla="*/ 1160777 h 1440964"/>
                <a:gd name="connsiteX17" fmla="*/ 461642 w 1440964"/>
                <a:gd name="connsiteY17" fmla="*/ 1160777 h 1440964"/>
                <a:gd name="connsiteX18" fmla="*/ 322883 w 1440964"/>
                <a:gd name="connsiteY18" fmla="*/ 1022017 h 1440964"/>
                <a:gd name="connsiteX19" fmla="*/ 461642 w 1440964"/>
                <a:gd name="connsiteY19" fmla="*/ 883258 h 1440964"/>
                <a:gd name="connsiteX20" fmla="*/ 1160777 w 1440964"/>
                <a:gd name="connsiteY20" fmla="*/ 883258 h 1440964"/>
                <a:gd name="connsiteX21" fmla="*/ 1160777 w 1440964"/>
                <a:gd name="connsiteY21" fmla="*/ 1022017 h 144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40964" h="1440964">
                  <a:moveTo>
                    <a:pt x="1022017" y="40027"/>
                  </a:moveTo>
                  <a:lnTo>
                    <a:pt x="200134" y="40027"/>
                  </a:lnTo>
                  <a:lnTo>
                    <a:pt x="280187" y="317546"/>
                  </a:lnTo>
                  <a:lnTo>
                    <a:pt x="1022017" y="317546"/>
                  </a:lnTo>
                  <a:cubicBezTo>
                    <a:pt x="1096734" y="317546"/>
                    <a:pt x="1160777" y="381589"/>
                    <a:pt x="1160777" y="456305"/>
                  </a:cubicBezTo>
                  <a:lnTo>
                    <a:pt x="1160777" y="595065"/>
                  </a:lnTo>
                  <a:lnTo>
                    <a:pt x="461642" y="595065"/>
                  </a:lnTo>
                  <a:cubicBezTo>
                    <a:pt x="226818" y="600402"/>
                    <a:pt x="40027" y="787193"/>
                    <a:pt x="40027" y="1022017"/>
                  </a:cubicBezTo>
                  <a:cubicBezTo>
                    <a:pt x="40027" y="1256841"/>
                    <a:pt x="226818" y="1443633"/>
                    <a:pt x="461642" y="1443633"/>
                  </a:cubicBezTo>
                  <a:lnTo>
                    <a:pt x="1022017" y="1443633"/>
                  </a:lnTo>
                  <a:cubicBezTo>
                    <a:pt x="1251504" y="1443633"/>
                    <a:pt x="1443633" y="1256841"/>
                    <a:pt x="1443633" y="1022017"/>
                  </a:cubicBezTo>
                  <a:lnTo>
                    <a:pt x="1443633" y="744498"/>
                  </a:lnTo>
                  <a:lnTo>
                    <a:pt x="1443633" y="605739"/>
                  </a:lnTo>
                  <a:lnTo>
                    <a:pt x="1443633" y="461642"/>
                  </a:lnTo>
                  <a:cubicBezTo>
                    <a:pt x="1438296" y="226818"/>
                    <a:pt x="1251504" y="40027"/>
                    <a:pt x="1022017" y="40027"/>
                  </a:cubicBezTo>
                  <a:close/>
                  <a:moveTo>
                    <a:pt x="1160777" y="1022017"/>
                  </a:moveTo>
                  <a:cubicBezTo>
                    <a:pt x="1160777" y="1096734"/>
                    <a:pt x="1096734" y="1160777"/>
                    <a:pt x="1022017" y="1160777"/>
                  </a:cubicBezTo>
                  <a:lnTo>
                    <a:pt x="461642" y="1160777"/>
                  </a:lnTo>
                  <a:cubicBezTo>
                    <a:pt x="386926" y="1160777"/>
                    <a:pt x="322883" y="1096734"/>
                    <a:pt x="322883" y="1022017"/>
                  </a:cubicBezTo>
                  <a:cubicBezTo>
                    <a:pt x="322883" y="947300"/>
                    <a:pt x="386926" y="883258"/>
                    <a:pt x="461642" y="883258"/>
                  </a:cubicBezTo>
                  <a:lnTo>
                    <a:pt x="1160777" y="883258"/>
                  </a:lnTo>
                  <a:lnTo>
                    <a:pt x="1160777" y="1022017"/>
                  </a:lnTo>
                  <a:close/>
                </a:path>
              </a:pathLst>
            </a:custGeom>
            <a:solidFill>
              <a:schemeClr val="bg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44" name="Freeform: Shape 21">
              <a:extLst>
                <a:ext uri="{FF2B5EF4-FFF2-40B4-BE49-F238E27FC236}">
                  <a16:creationId xmlns:a16="http://schemas.microsoft.com/office/drawing/2014/main" xmlns="" id="{DE965E72-B409-9D43-AE89-E09C7F1F3EE4}"/>
                </a:ext>
              </a:extLst>
            </p:cNvPr>
            <p:cNvSpPr/>
            <p:nvPr/>
          </p:nvSpPr>
          <p:spPr>
            <a:xfrm>
              <a:off x="1015477" y="2297306"/>
              <a:ext cx="110959" cy="94024"/>
            </a:xfrm>
            <a:custGeom>
              <a:avLst/>
              <a:gdLst>
                <a:gd name="connsiteX0" fmla="*/ 296198 w 373583"/>
                <a:gd name="connsiteY0" fmla="*/ 40027 h 320214"/>
                <a:gd name="connsiteX1" fmla="*/ 40027 w 373583"/>
                <a:gd name="connsiteY1" fmla="*/ 40027 h 320214"/>
                <a:gd name="connsiteX2" fmla="*/ 40027 w 373583"/>
                <a:gd name="connsiteY2" fmla="*/ 317546 h 320214"/>
                <a:gd name="connsiteX3" fmla="*/ 376252 w 373583"/>
                <a:gd name="connsiteY3" fmla="*/ 317546 h 320214"/>
              </a:gdLst>
              <a:ahLst/>
              <a:cxnLst>
                <a:cxn ang="0">
                  <a:pos x="connsiteX0" y="connsiteY0"/>
                </a:cxn>
                <a:cxn ang="0">
                  <a:pos x="connsiteX1" y="connsiteY1"/>
                </a:cxn>
                <a:cxn ang="0">
                  <a:pos x="connsiteX2" y="connsiteY2"/>
                </a:cxn>
                <a:cxn ang="0">
                  <a:pos x="connsiteX3" y="connsiteY3"/>
                </a:cxn>
              </a:cxnLst>
              <a:rect l="l" t="t" r="r" b="b"/>
              <a:pathLst>
                <a:path w="373583" h="320214">
                  <a:moveTo>
                    <a:pt x="296198" y="40027"/>
                  </a:moveTo>
                  <a:lnTo>
                    <a:pt x="40027" y="40027"/>
                  </a:lnTo>
                  <a:lnTo>
                    <a:pt x="40027" y="317546"/>
                  </a:lnTo>
                  <a:lnTo>
                    <a:pt x="376252" y="317546"/>
                  </a:lnTo>
                  <a:close/>
                </a:path>
              </a:pathLst>
            </a:custGeom>
            <a:solidFill>
              <a:schemeClr val="bg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5" name="Freeform: Shape 22">
              <a:extLst>
                <a:ext uri="{FF2B5EF4-FFF2-40B4-BE49-F238E27FC236}">
                  <a16:creationId xmlns:a16="http://schemas.microsoft.com/office/drawing/2014/main" xmlns="" id="{8490866C-4335-A644-A664-C85089566896}"/>
                </a:ext>
              </a:extLst>
            </p:cNvPr>
            <p:cNvSpPr/>
            <p:nvPr/>
          </p:nvSpPr>
          <p:spPr>
            <a:xfrm>
              <a:off x="1166916" y="2149276"/>
              <a:ext cx="1379068" cy="344755"/>
            </a:xfrm>
            <a:custGeom>
              <a:avLst/>
              <a:gdLst>
                <a:gd name="connsiteX0" fmla="*/ 805674 w 4643106"/>
                <a:gd name="connsiteY0" fmla="*/ 965781 h 1174118"/>
                <a:gd name="connsiteX1" fmla="*/ 682925 w 4643106"/>
                <a:gd name="connsiteY1" fmla="*/ 965781 h 1174118"/>
                <a:gd name="connsiteX2" fmla="*/ 682925 w 4643106"/>
                <a:gd name="connsiteY2" fmla="*/ 896401 h 1174118"/>
                <a:gd name="connsiteX3" fmla="*/ 506807 w 4643106"/>
                <a:gd name="connsiteY3" fmla="*/ 976455 h 1174118"/>
                <a:gd name="connsiteX4" fmla="*/ 223951 w 4643106"/>
                <a:gd name="connsiteY4" fmla="*/ 682925 h 1174118"/>
                <a:gd name="connsiteX5" fmla="*/ 506807 w 4643106"/>
                <a:gd name="connsiteY5" fmla="*/ 389396 h 1174118"/>
                <a:gd name="connsiteX6" fmla="*/ 682925 w 4643106"/>
                <a:gd name="connsiteY6" fmla="*/ 469449 h 1174118"/>
                <a:gd name="connsiteX7" fmla="*/ 682925 w 4643106"/>
                <a:gd name="connsiteY7" fmla="*/ 405406 h 1174118"/>
                <a:gd name="connsiteX8" fmla="*/ 805674 w 4643106"/>
                <a:gd name="connsiteY8" fmla="*/ 405406 h 1174118"/>
                <a:gd name="connsiteX9" fmla="*/ 805674 w 4643106"/>
                <a:gd name="connsiteY9" fmla="*/ 965781 h 1174118"/>
                <a:gd name="connsiteX10" fmla="*/ 352037 w 4643106"/>
                <a:gd name="connsiteY10" fmla="*/ 688262 h 1174118"/>
                <a:gd name="connsiteX11" fmla="*/ 522818 w 4643106"/>
                <a:gd name="connsiteY11" fmla="*/ 869717 h 1174118"/>
                <a:gd name="connsiteX12" fmla="*/ 693599 w 4643106"/>
                <a:gd name="connsiteY12" fmla="*/ 688262 h 1174118"/>
                <a:gd name="connsiteX13" fmla="*/ 522818 w 4643106"/>
                <a:gd name="connsiteY13" fmla="*/ 506807 h 1174118"/>
                <a:gd name="connsiteX14" fmla="*/ 352037 w 4643106"/>
                <a:gd name="connsiteY14" fmla="*/ 688262 h 1174118"/>
                <a:gd name="connsiteX15" fmla="*/ 1862381 w 4643106"/>
                <a:gd name="connsiteY15" fmla="*/ 613546 h 1174118"/>
                <a:gd name="connsiteX16" fmla="*/ 1862381 w 4643106"/>
                <a:gd name="connsiteY16" fmla="*/ 965781 h 1174118"/>
                <a:gd name="connsiteX17" fmla="*/ 1739632 w 4643106"/>
                <a:gd name="connsiteY17" fmla="*/ 965781 h 1174118"/>
                <a:gd name="connsiteX18" fmla="*/ 1739632 w 4643106"/>
                <a:gd name="connsiteY18" fmla="*/ 650904 h 1174118"/>
                <a:gd name="connsiteX19" fmla="*/ 1611547 w 4643106"/>
                <a:gd name="connsiteY19" fmla="*/ 501470 h 1174118"/>
                <a:gd name="connsiteX20" fmla="*/ 1467450 w 4643106"/>
                <a:gd name="connsiteY20" fmla="*/ 650904 h 1174118"/>
                <a:gd name="connsiteX21" fmla="*/ 1467450 w 4643106"/>
                <a:gd name="connsiteY21" fmla="*/ 960444 h 1174118"/>
                <a:gd name="connsiteX22" fmla="*/ 1344701 w 4643106"/>
                <a:gd name="connsiteY22" fmla="*/ 960444 h 1174118"/>
                <a:gd name="connsiteX23" fmla="*/ 1344701 w 4643106"/>
                <a:gd name="connsiteY23" fmla="*/ 645567 h 1174118"/>
                <a:gd name="connsiteX24" fmla="*/ 1216616 w 4643106"/>
                <a:gd name="connsiteY24" fmla="*/ 496134 h 1174118"/>
                <a:gd name="connsiteX25" fmla="*/ 1072519 w 4643106"/>
                <a:gd name="connsiteY25" fmla="*/ 645567 h 1174118"/>
                <a:gd name="connsiteX26" fmla="*/ 1072519 w 4643106"/>
                <a:gd name="connsiteY26" fmla="*/ 955107 h 1174118"/>
                <a:gd name="connsiteX27" fmla="*/ 949770 w 4643106"/>
                <a:gd name="connsiteY27" fmla="*/ 955107 h 1174118"/>
                <a:gd name="connsiteX28" fmla="*/ 949770 w 4643106"/>
                <a:gd name="connsiteY28" fmla="*/ 405406 h 1174118"/>
                <a:gd name="connsiteX29" fmla="*/ 1072519 w 4643106"/>
                <a:gd name="connsiteY29" fmla="*/ 405406 h 1174118"/>
                <a:gd name="connsiteX30" fmla="*/ 1072519 w 4643106"/>
                <a:gd name="connsiteY30" fmla="*/ 474786 h 1174118"/>
                <a:gd name="connsiteX31" fmla="*/ 1243300 w 4643106"/>
                <a:gd name="connsiteY31" fmla="*/ 389396 h 1174118"/>
                <a:gd name="connsiteX32" fmla="*/ 1435429 w 4643106"/>
                <a:gd name="connsiteY32" fmla="*/ 490797 h 1174118"/>
                <a:gd name="connsiteX33" fmla="*/ 1638231 w 4643106"/>
                <a:gd name="connsiteY33" fmla="*/ 389396 h 1174118"/>
                <a:gd name="connsiteX34" fmla="*/ 1862381 w 4643106"/>
                <a:gd name="connsiteY34" fmla="*/ 613546 h 1174118"/>
                <a:gd name="connsiteX35" fmla="*/ 3260650 w 4643106"/>
                <a:gd name="connsiteY35" fmla="*/ 688262 h 1174118"/>
                <a:gd name="connsiteX36" fmla="*/ 2956446 w 4643106"/>
                <a:gd name="connsiteY36" fmla="*/ 981792 h 1174118"/>
                <a:gd name="connsiteX37" fmla="*/ 2652243 w 4643106"/>
                <a:gd name="connsiteY37" fmla="*/ 688262 h 1174118"/>
                <a:gd name="connsiteX38" fmla="*/ 2956446 w 4643106"/>
                <a:gd name="connsiteY38" fmla="*/ 394732 h 1174118"/>
                <a:gd name="connsiteX39" fmla="*/ 3260650 w 4643106"/>
                <a:gd name="connsiteY39" fmla="*/ 688262 h 1174118"/>
                <a:gd name="connsiteX40" fmla="*/ 2780329 w 4643106"/>
                <a:gd name="connsiteY40" fmla="*/ 688262 h 1174118"/>
                <a:gd name="connsiteX41" fmla="*/ 2956446 w 4643106"/>
                <a:gd name="connsiteY41" fmla="*/ 869717 h 1174118"/>
                <a:gd name="connsiteX42" fmla="*/ 3132564 w 4643106"/>
                <a:gd name="connsiteY42" fmla="*/ 688262 h 1174118"/>
                <a:gd name="connsiteX43" fmla="*/ 2956446 w 4643106"/>
                <a:gd name="connsiteY43" fmla="*/ 506807 h 1174118"/>
                <a:gd name="connsiteX44" fmla="*/ 2780329 w 4643106"/>
                <a:gd name="connsiteY44" fmla="*/ 688262 h 1174118"/>
                <a:gd name="connsiteX45" fmla="*/ 3853046 w 4643106"/>
                <a:gd name="connsiteY45" fmla="*/ 480123 h 1174118"/>
                <a:gd name="connsiteX46" fmla="*/ 3772993 w 4643106"/>
                <a:gd name="connsiteY46" fmla="*/ 565513 h 1174118"/>
                <a:gd name="connsiteX47" fmla="*/ 3639570 w 4643106"/>
                <a:gd name="connsiteY47" fmla="*/ 506807 h 1174118"/>
                <a:gd name="connsiteX48" fmla="*/ 3474126 w 4643106"/>
                <a:gd name="connsiteY48" fmla="*/ 688262 h 1174118"/>
                <a:gd name="connsiteX49" fmla="*/ 3639570 w 4643106"/>
                <a:gd name="connsiteY49" fmla="*/ 869717 h 1174118"/>
                <a:gd name="connsiteX50" fmla="*/ 3778330 w 4643106"/>
                <a:gd name="connsiteY50" fmla="*/ 811011 h 1174118"/>
                <a:gd name="connsiteX51" fmla="*/ 3853046 w 4643106"/>
                <a:gd name="connsiteY51" fmla="*/ 891064 h 1174118"/>
                <a:gd name="connsiteX52" fmla="*/ 3644907 w 4643106"/>
                <a:gd name="connsiteY52" fmla="*/ 981792 h 1174118"/>
                <a:gd name="connsiteX53" fmla="*/ 3351377 w 4643106"/>
                <a:gd name="connsiteY53" fmla="*/ 688262 h 1174118"/>
                <a:gd name="connsiteX54" fmla="*/ 3644907 w 4643106"/>
                <a:gd name="connsiteY54" fmla="*/ 394732 h 1174118"/>
                <a:gd name="connsiteX55" fmla="*/ 3853046 w 4643106"/>
                <a:gd name="connsiteY55" fmla="*/ 480123 h 1174118"/>
                <a:gd name="connsiteX56" fmla="*/ 4354716 w 4643106"/>
                <a:gd name="connsiteY56" fmla="*/ 544166 h 1174118"/>
                <a:gd name="connsiteX57" fmla="*/ 4183934 w 4643106"/>
                <a:gd name="connsiteY57" fmla="*/ 496134 h 1174118"/>
                <a:gd name="connsiteX58" fmla="*/ 4077196 w 4643106"/>
                <a:gd name="connsiteY58" fmla="*/ 565513 h 1174118"/>
                <a:gd name="connsiteX59" fmla="*/ 4167924 w 4643106"/>
                <a:gd name="connsiteY59" fmla="*/ 624219 h 1174118"/>
                <a:gd name="connsiteX60" fmla="*/ 4226630 w 4643106"/>
                <a:gd name="connsiteY60" fmla="*/ 634893 h 1174118"/>
                <a:gd name="connsiteX61" fmla="*/ 4424095 w 4643106"/>
                <a:gd name="connsiteY61" fmla="*/ 800337 h 1174118"/>
                <a:gd name="connsiteX62" fmla="*/ 4167924 w 4643106"/>
                <a:gd name="connsiteY62" fmla="*/ 981792 h 1174118"/>
                <a:gd name="connsiteX63" fmla="*/ 3927763 w 4643106"/>
                <a:gd name="connsiteY63" fmla="*/ 912412 h 1174118"/>
                <a:gd name="connsiteX64" fmla="*/ 3986469 w 4643106"/>
                <a:gd name="connsiteY64" fmla="*/ 821685 h 1174118"/>
                <a:gd name="connsiteX65" fmla="*/ 4173261 w 4643106"/>
                <a:gd name="connsiteY65" fmla="*/ 880391 h 1174118"/>
                <a:gd name="connsiteX66" fmla="*/ 4301347 w 4643106"/>
                <a:gd name="connsiteY66" fmla="*/ 811011 h 1174118"/>
                <a:gd name="connsiteX67" fmla="*/ 4205282 w 4643106"/>
                <a:gd name="connsiteY67" fmla="*/ 746968 h 1174118"/>
                <a:gd name="connsiteX68" fmla="*/ 4146576 w 4643106"/>
                <a:gd name="connsiteY68" fmla="*/ 741631 h 1174118"/>
                <a:gd name="connsiteX69" fmla="*/ 3954448 w 4643106"/>
                <a:gd name="connsiteY69" fmla="*/ 576187 h 1174118"/>
                <a:gd name="connsiteX70" fmla="*/ 4183934 w 4643106"/>
                <a:gd name="connsiteY70" fmla="*/ 394732 h 1174118"/>
                <a:gd name="connsiteX71" fmla="*/ 4413421 w 4643106"/>
                <a:gd name="connsiteY71" fmla="*/ 453438 h 1174118"/>
                <a:gd name="connsiteX72" fmla="*/ 4354716 w 4643106"/>
                <a:gd name="connsiteY72" fmla="*/ 544166 h 1174118"/>
                <a:gd name="connsiteX73" fmla="*/ 2422756 w 4643106"/>
                <a:gd name="connsiteY73" fmla="*/ 474786 h 1174118"/>
                <a:gd name="connsiteX74" fmla="*/ 2422756 w 4643106"/>
                <a:gd name="connsiteY74" fmla="*/ 266647 h 1174118"/>
                <a:gd name="connsiteX75" fmla="*/ 2545505 w 4643106"/>
                <a:gd name="connsiteY75" fmla="*/ 223951 h 1174118"/>
                <a:gd name="connsiteX76" fmla="*/ 2545505 w 4643106"/>
                <a:gd name="connsiteY76" fmla="*/ 965781 h 1174118"/>
                <a:gd name="connsiteX77" fmla="*/ 2422756 w 4643106"/>
                <a:gd name="connsiteY77" fmla="*/ 965781 h 1174118"/>
                <a:gd name="connsiteX78" fmla="*/ 2422756 w 4643106"/>
                <a:gd name="connsiteY78" fmla="*/ 896401 h 1174118"/>
                <a:gd name="connsiteX79" fmla="*/ 2246638 w 4643106"/>
                <a:gd name="connsiteY79" fmla="*/ 976455 h 1174118"/>
                <a:gd name="connsiteX80" fmla="*/ 1963782 w 4643106"/>
                <a:gd name="connsiteY80" fmla="*/ 682925 h 1174118"/>
                <a:gd name="connsiteX81" fmla="*/ 2246638 w 4643106"/>
                <a:gd name="connsiteY81" fmla="*/ 389396 h 1174118"/>
                <a:gd name="connsiteX82" fmla="*/ 2422756 w 4643106"/>
                <a:gd name="connsiteY82" fmla="*/ 474786 h 1174118"/>
                <a:gd name="connsiteX83" fmla="*/ 2091868 w 4643106"/>
                <a:gd name="connsiteY83" fmla="*/ 688262 h 1174118"/>
                <a:gd name="connsiteX84" fmla="*/ 2262649 w 4643106"/>
                <a:gd name="connsiteY84" fmla="*/ 869717 h 1174118"/>
                <a:gd name="connsiteX85" fmla="*/ 2433430 w 4643106"/>
                <a:gd name="connsiteY85" fmla="*/ 688262 h 1174118"/>
                <a:gd name="connsiteX86" fmla="*/ 2262649 w 4643106"/>
                <a:gd name="connsiteY86" fmla="*/ 506807 h 1174118"/>
                <a:gd name="connsiteX87" fmla="*/ 2091868 w 4643106"/>
                <a:gd name="connsiteY87" fmla="*/ 688262 h 117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643106" h="1174118">
                  <a:moveTo>
                    <a:pt x="805674" y="965781"/>
                  </a:moveTo>
                  <a:lnTo>
                    <a:pt x="682925" y="965781"/>
                  </a:lnTo>
                  <a:lnTo>
                    <a:pt x="682925" y="896401"/>
                  </a:lnTo>
                  <a:cubicBezTo>
                    <a:pt x="645567" y="944434"/>
                    <a:pt x="586861" y="976455"/>
                    <a:pt x="506807" y="976455"/>
                  </a:cubicBezTo>
                  <a:cubicBezTo>
                    <a:pt x="352037" y="976455"/>
                    <a:pt x="223951" y="853706"/>
                    <a:pt x="223951" y="682925"/>
                  </a:cubicBezTo>
                  <a:cubicBezTo>
                    <a:pt x="223951" y="512144"/>
                    <a:pt x="346700" y="389396"/>
                    <a:pt x="506807" y="389396"/>
                  </a:cubicBezTo>
                  <a:cubicBezTo>
                    <a:pt x="586861" y="389396"/>
                    <a:pt x="645567" y="421417"/>
                    <a:pt x="682925" y="469449"/>
                  </a:cubicBezTo>
                  <a:lnTo>
                    <a:pt x="682925" y="405406"/>
                  </a:lnTo>
                  <a:lnTo>
                    <a:pt x="805674" y="405406"/>
                  </a:lnTo>
                  <a:lnTo>
                    <a:pt x="805674" y="965781"/>
                  </a:lnTo>
                  <a:close/>
                  <a:moveTo>
                    <a:pt x="352037" y="688262"/>
                  </a:moveTo>
                  <a:cubicBezTo>
                    <a:pt x="352037" y="784326"/>
                    <a:pt x="416080" y="869717"/>
                    <a:pt x="522818" y="869717"/>
                  </a:cubicBezTo>
                  <a:cubicBezTo>
                    <a:pt x="624219" y="869717"/>
                    <a:pt x="693599" y="795000"/>
                    <a:pt x="693599" y="688262"/>
                  </a:cubicBezTo>
                  <a:cubicBezTo>
                    <a:pt x="693599" y="586861"/>
                    <a:pt x="624219" y="506807"/>
                    <a:pt x="522818" y="506807"/>
                  </a:cubicBezTo>
                  <a:cubicBezTo>
                    <a:pt x="416080" y="506807"/>
                    <a:pt x="352037" y="586861"/>
                    <a:pt x="352037" y="688262"/>
                  </a:cubicBezTo>
                  <a:close/>
                  <a:moveTo>
                    <a:pt x="1862381" y="613546"/>
                  </a:moveTo>
                  <a:lnTo>
                    <a:pt x="1862381" y="965781"/>
                  </a:lnTo>
                  <a:lnTo>
                    <a:pt x="1739632" y="965781"/>
                  </a:lnTo>
                  <a:lnTo>
                    <a:pt x="1739632" y="650904"/>
                  </a:lnTo>
                  <a:cubicBezTo>
                    <a:pt x="1739632" y="554840"/>
                    <a:pt x="1691600" y="501470"/>
                    <a:pt x="1611547" y="501470"/>
                  </a:cubicBezTo>
                  <a:cubicBezTo>
                    <a:pt x="1531493" y="501470"/>
                    <a:pt x="1467450" y="554840"/>
                    <a:pt x="1467450" y="650904"/>
                  </a:cubicBezTo>
                  <a:lnTo>
                    <a:pt x="1467450" y="960444"/>
                  </a:lnTo>
                  <a:lnTo>
                    <a:pt x="1344701" y="960444"/>
                  </a:lnTo>
                  <a:lnTo>
                    <a:pt x="1344701" y="645567"/>
                  </a:lnTo>
                  <a:cubicBezTo>
                    <a:pt x="1344701" y="549503"/>
                    <a:pt x="1296669" y="496134"/>
                    <a:pt x="1216616" y="496134"/>
                  </a:cubicBezTo>
                  <a:cubicBezTo>
                    <a:pt x="1136562" y="496134"/>
                    <a:pt x="1072519" y="549503"/>
                    <a:pt x="1072519" y="645567"/>
                  </a:cubicBezTo>
                  <a:lnTo>
                    <a:pt x="1072519" y="955107"/>
                  </a:lnTo>
                  <a:lnTo>
                    <a:pt x="949770" y="955107"/>
                  </a:lnTo>
                  <a:lnTo>
                    <a:pt x="949770" y="405406"/>
                  </a:lnTo>
                  <a:lnTo>
                    <a:pt x="1072519" y="405406"/>
                  </a:lnTo>
                  <a:lnTo>
                    <a:pt x="1072519" y="474786"/>
                  </a:lnTo>
                  <a:cubicBezTo>
                    <a:pt x="1115215" y="410743"/>
                    <a:pt x="1189931" y="389396"/>
                    <a:pt x="1243300" y="389396"/>
                  </a:cubicBezTo>
                  <a:cubicBezTo>
                    <a:pt x="1328691" y="389396"/>
                    <a:pt x="1398070" y="426754"/>
                    <a:pt x="1435429" y="490797"/>
                  </a:cubicBezTo>
                  <a:cubicBezTo>
                    <a:pt x="1483461" y="410743"/>
                    <a:pt x="1568851" y="389396"/>
                    <a:pt x="1638231" y="389396"/>
                  </a:cubicBezTo>
                  <a:cubicBezTo>
                    <a:pt x="1766317" y="389396"/>
                    <a:pt x="1862381" y="480123"/>
                    <a:pt x="1862381" y="613546"/>
                  </a:cubicBezTo>
                  <a:close/>
                  <a:moveTo>
                    <a:pt x="3260650" y="688262"/>
                  </a:moveTo>
                  <a:cubicBezTo>
                    <a:pt x="3260650" y="859043"/>
                    <a:pt x="3132564" y="981792"/>
                    <a:pt x="2956446" y="981792"/>
                  </a:cubicBezTo>
                  <a:cubicBezTo>
                    <a:pt x="2785666" y="981792"/>
                    <a:pt x="2652243" y="853706"/>
                    <a:pt x="2652243" y="688262"/>
                  </a:cubicBezTo>
                  <a:cubicBezTo>
                    <a:pt x="2652243" y="522818"/>
                    <a:pt x="2780329" y="394732"/>
                    <a:pt x="2956446" y="394732"/>
                  </a:cubicBezTo>
                  <a:cubicBezTo>
                    <a:pt x="3132564" y="389396"/>
                    <a:pt x="3260650" y="517481"/>
                    <a:pt x="3260650" y="688262"/>
                  </a:cubicBezTo>
                  <a:close/>
                  <a:moveTo>
                    <a:pt x="2780329" y="688262"/>
                  </a:moveTo>
                  <a:cubicBezTo>
                    <a:pt x="2780329" y="795000"/>
                    <a:pt x="2855046" y="869717"/>
                    <a:pt x="2956446" y="869717"/>
                  </a:cubicBezTo>
                  <a:cubicBezTo>
                    <a:pt x="3057848" y="869717"/>
                    <a:pt x="3132564" y="795000"/>
                    <a:pt x="3132564" y="688262"/>
                  </a:cubicBezTo>
                  <a:cubicBezTo>
                    <a:pt x="3132564" y="581524"/>
                    <a:pt x="3057848" y="506807"/>
                    <a:pt x="2956446" y="506807"/>
                  </a:cubicBezTo>
                  <a:cubicBezTo>
                    <a:pt x="2855046" y="506807"/>
                    <a:pt x="2780329" y="581524"/>
                    <a:pt x="2780329" y="688262"/>
                  </a:cubicBezTo>
                  <a:close/>
                  <a:moveTo>
                    <a:pt x="3853046" y="480123"/>
                  </a:moveTo>
                  <a:lnTo>
                    <a:pt x="3772993" y="565513"/>
                  </a:lnTo>
                  <a:cubicBezTo>
                    <a:pt x="3735635" y="528155"/>
                    <a:pt x="3692939" y="506807"/>
                    <a:pt x="3639570" y="506807"/>
                  </a:cubicBezTo>
                  <a:cubicBezTo>
                    <a:pt x="3543506" y="506807"/>
                    <a:pt x="3474126" y="581524"/>
                    <a:pt x="3474126" y="688262"/>
                  </a:cubicBezTo>
                  <a:cubicBezTo>
                    <a:pt x="3474126" y="795000"/>
                    <a:pt x="3543506" y="869717"/>
                    <a:pt x="3639570" y="869717"/>
                  </a:cubicBezTo>
                  <a:cubicBezTo>
                    <a:pt x="3692939" y="869717"/>
                    <a:pt x="3740972" y="843032"/>
                    <a:pt x="3778330" y="811011"/>
                  </a:cubicBezTo>
                  <a:lnTo>
                    <a:pt x="3853046" y="891064"/>
                  </a:lnTo>
                  <a:cubicBezTo>
                    <a:pt x="3799677" y="949770"/>
                    <a:pt x="3724961" y="981792"/>
                    <a:pt x="3644907" y="981792"/>
                  </a:cubicBezTo>
                  <a:cubicBezTo>
                    <a:pt x="3468789" y="981792"/>
                    <a:pt x="3351377" y="853706"/>
                    <a:pt x="3351377" y="688262"/>
                  </a:cubicBezTo>
                  <a:cubicBezTo>
                    <a:pt x="3351377" y="522818"/>
                    <a:pt x="3468789" y="394732"/>
                    <a:pt x="3644907" y="394732"/>
                  </a:cubicBezTo>
                  <a:cubicBezTo>
                    <a:pt x="3724961" y="389396"/>
                    <a:pt x="3799677" y="421417"/>
                    <a:pt x="3853046" y="480123"/>
                  </a:cubicBezTo>
                  <a:close/>
                  <a:moveTo>
                    <a:pt x="4354716" y="544166"/>
                  </a:moveTo>
                  <a:cubicBezTo>
                    <a:pt x="4322694" y="522818"/>
                    <a:pt x="4253314" y="496134"/>
                    <a:pt x="4183934" y="496134"/>
                  </a:cubicBezTo>
                  <a:cubicBezTo>
                    <a:pt x="4114555" y="496134"/>
                    <a:pt x="4077196" y="522818"/>
                    <a:pt x="4077196" y="565513"/>
                  </a:cubicBezTo>
                  <a:cubicBezTo>
                    <a:pt x="4077196" y="602872"/>
                    <a:pt x="4119892" y="613546"/>
                    <a:pt x="4167924" y="624219"/>
                  </a:cubicBezTo>
                  <a:lnTo>
                    <a:pt x="4226630" y="634893"/>
                  </a:lnTo>
                  <a:cubicBezTo>
                    <a:pt x="4349379" y="650904"/>
                    <a:pt x="4424095" y="704273"/>
                    <a:pt x="4424095" y="800337"/>
                  </a:cubicBezTo>
                  <a:cubicBezTo>
                    <a:pt x="4424095" y="907075"/>
                    <a:pt x="4328031" y="981792"/>
                    <a:pt x="4167924" y="981792"/>
                  </a:cubicBezTo>
                  <a:cubicBezTo>
                    <a:pt x="4109218" y="981792"/>
                    <a:pt x="4007817" y="971118"/>
                    <a:pt x="3927763" y="912412"/>
                  </a:cubicBezTo>
                  <a:lnTo>
                    <a:pt x="3986469" y="821685"/>
                  </a:lnTo>
                  <a:cubicBezTo>
                    <a:pt x="4029164" y="853706"/>
                    <a:pt x="4082533" y="880391"/>
                    <a:pt x="4173261" y="880391"/>
                  </a:cubicBezTo>
                  <a:cubicBezTo>
                    <a:pt x="4258651" y="880391"/>
                    <a:pt x="4301347" y="853706"/>
                    <a:pt x="4301347" y="811011"/>
                  </a:cubicBezTo>
                  <a:cubicBezTo>
                    <a:pt x="4301347" y="778989"/>
                    <a:pt x="4269325" y="757642"/>
                    <a:pt x="4205282" y="746968"/>
                  </a:cubicBezTo>
                  <a:lnTo>
                    <a:pt x="4146576" y="741631"/>
                  </a:lnTo>
                  <a:cubicBezTo>
                    <a:pt x="4023827" y="725620"/>
                    <a:pt x="3954448" y="666915"/>
                    <a:pt x="3954448" y="576187"/>
                  </a:cubicBezTo>
                  <a:cubicBezTo>
                    <a:pt x="3954448" y="464112"/>
                    <a:pt x="4045175" y="394732"/>
                    <a:pt x="4183934" y="394732"/>
                  </a:cubicBezTo>
                  <a:cubicBezTo>
                    <a:pt x="4269325" y="394732"/>
                    <a:pt x="4354716" y="416080"/>
                    <a:pt x="4413421" y="453438"/>
                  </a:cubicBezTo>
                  <a:lnTo>
                    <a:pt x="4354716" y="544166"/>
                  </a:lnTo>
                  <a:close/>
                  <a:moveTo>
                    <a:pt x="2422756" y="474786"/>
                  </a:moveTo>
                  <a:lnTo>
                    <a:pt x="2422756" y="266647"/>
                  </a:lnTo>
                  <a:lnTo>
                    <a:pt x="2545505" y="223951"/>
                  </a:lnTo>
                  <a:lnTo>
                    <a:pt x="2545505" y="965781"/>
                  </a:lnTo>
                  <a:lnTo>
                    <a:pt x="2422756" y="965781"/>
                  </a:lnTo>
                  <a:lnTo>
                    <a:pt x="2422756" y="896401"/>
                  </a:lnTo>
                  <a:cubicBezTo>
                    <a:pt x="2385398" y="944434"/>
                    <a:pt x="2326692" y="976455"/>
                    <a:pt x="2246638" y="976455"/>
                  </a:cubicBezTo>
                  <a:cubicBezTo>
                    <a:pt x="2091868" y="976455"/>
                    <a:pt x="1963782" y="853706"/>
                    <a:pt x="1963782" y="682925"/>
                  </a:cubicBezTo>
                  <a:cubicBezTo>
                    <a:pt x="1963782" y="512144"/>
                    <a:pt x="2086531" y="389396"/>
                    <a:pt x="2246638" y="389396"/>
                  </a:cubicBezTo>
                  <a:cubicBezTo>
                    <a:pt x="2326692" y="389396"/>
                    <a:pt x="2385398" y="421417"/>
                    <a:pt x="2422756" y="474786"/>
                  </a:cubicBezTo>
                  <a:close/>
                  <a:moveTo>
                    <a:pt x="2091868" y="688262"/>
                  </a:moveTo>
                  <a:cubicBezTo>
                    <a:pt x="2091868" y="784326"/>
                    <a:pt x="2155911" y="869717"/>
                    <a:pt x="2262649" y="869717"/>
                  </a:cubicBezTo>
                  <a:cubicBezTo>
                    <a:pt x="2364050" y="869717"/>
                    <a:pt x="2433430" y="795000"/>
                    <a:pt x="2433430" y="688262"/>
                  </a:cubicBezTo>
                  <a:cubicBezTo>
                    <a:pt x="2433430" y="586861"/>
                    <a:pt x="2364050" y="506807"/>
                    <a:pt x="2262649" y="506807"/>
                  </a:cubicBezTo>
                  <a:cubicBezTo>
                    <a:pt x="2155911" y="506807"/>
                    <a:pt x="2091868" y="586861"/>
                    <a:pt x="2091868" y="688262"/>
                  </a:cubicBezTo>
                  <a:close/>
                </a:path>
              </a:pathLst>
            </a:custGeom>
            <a:solidFill>
              <a:schemeClr val="bg1"/>
            </a:solidFill>
            <a:ln w="53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157" name="Title 4">
            <a:extLst>
              <a:ext uri="{FF2B5EF4-FFF2-40B4-BE49-F238E27FC236}">
                <a16:creationId xmlns:a16="http://schemas.microsoft.com/office/drawing/2014/main" xmlns="" id="{8DCC915D-AD1C-8044-A2F4-0CD64BDE3AD8}"/>
              </a:ext>
            </a:extLst>
          </p:cNvPr>
          <p:cNvSpPr>
            <a:spLocks noGrp="1"/>
          </p:cNvSpPr>
          <p:nvPr>
            <p:ph type="ctrTitle"/>
          </p:nvPr>
        </p:nvSpPr>
        <p:spPr>
          <a:xfrm>
            <a:off x="548639" y="3297057"/>
            <a:ext cx="5633085" cy="1231106"/>
          </a:xfrm>
        </p:spPr>
        <p:txBody>
          <a:bodyPr/>
          <a:lstStyle>
            <a:lvl1pPr>
              <a:defRPr sz="4000"/>
            </a:lvl1pPr>
          </a:lstStyle>
          <a:p>
            <a:r>
              <a:rPr lang="en-US">
                <a:solidFill>
                  <a:schemeClr val="bg1"/>
                </a:solidFill>
              </a:rPr>
              <a:t>Click to edit Master title style</a:t>
            </a:r>
            <a:endParaRPr lang="en-US" dirty="0">
              <a:solidFill>
                <a:schemeClr val="bg1"/>
              </a:solidFill>
            </a:endParaRPr>
          </a:p>
        </p:txBody>
      </p:sp>
      <p:grpSp>
        <p:nvGrpSpPr>
          <p:cNvPr id="158" name="Group 157">
            <a:extLst>
              <a:ext uri="{FF2B5EF4-FFF2-40B4-BE49-F238E27FC236}">
                <a16:creationId xmlns:a16="http://schemas.microsoft.com/office/drawing/2014/main" xmlns="" id="{57EE1C6B-8D1F-C647-9C4D-AD8F580A14EF}"/>
              </a:ext>
            </a:extLst>
          </p:cNvPr>
          <p:cNvGrpSpPr/>
          <p:nvPr userDrawn="1"/>
        </p:nvGrpSpPr>
        <p:grpSpPr>
          <a:xfrm>
            <a:off x="565166" y="1003151"/>
            <a:ext cx="3560683" cy="789375"/>
            <a:chOff x="3696232" y="2492065"/>
            <a:chExt cx="4305628" cy="954523"/>
          </a:xfrm>
          <a:solidFill>
            <a:schemeClr val="bg1"/>
          </a:solidFill>
        </p:grpSpPr>
        <p:sp>
          <p:nvSpPr>
            <p:cNvPr id="159" name="Freeform: Shape 28">
              <a:extLst>
                <a:ext uri="{FF2B5EF4-FFF2-40B4-BE49-F238E27FC236}">
                  <a16:creationId xmlns:a16="http://schemas.microsoft.com/office/drawing/2014/main" xmlns="" id="{CC21B62D-C369-8E44-A3BD-D95A0C1A8795}"/>
                </a:ext>
              </a:extLst>
            </p:cNvPr>
            <p:cNvSpPr/>
            <p:nvPr/>
          </p:nvSpPr>
          <p:spPr>
            <a:xfrm>
              <a:off x="3696232" y="2492065"/>
              <a:ext cx="3057186" cy="954523"/>
            </a:xfrm>
            <a:custGeom>
              <a:avLst/>
              <a:gdLst>
                <a:gd name="connsiteX0" fmla="*/ 1408081 w 4208144"/>
                <a:gd name="connsiteY0" fmla="*/ 737711 h 1313878"/>
                <a:gd name="connsiteX1" fmla="*/ 1408081 w 4208144"/>
                <a:gd name="connsiteY1" fmla="*/ 1290161 h 1313878"/>
                <a:gd name="connsiteX2" fmla="*/ 1175004 w 4208144"/>
                <a:gd name="connsiteY2" fmla="*/ 1290161 h 1313878"/>
                <a:gd name="connsiteX3" fmla="*/ 1175004 w 4208144"/>
                <a:gd name="connsiteY3" fmla="*/ 812959 h 1313878"/>
                <a:gd name="connsiteX4" fmla="*/ 1005554 w 4208144"/>
                <a:gd name="connsiteY4" fmla="*/ 618458 h 1313878"/>
                <a:gd name="connsiteX5" fmla="*/ 821722 w 4208144"/>
                <a:gd name="connsiteY5" fmla="*/ 814673 h 1313878"/>
                <a:gd name="connsiteX6" fmla="*/ 821722 w 4208144"/>
                <a:gd name="connsiteY6" fmla="*/ 1290923 h 1313878"/>
                <a:gd name="connsiteX7" fmla="*/ 587502 w 4208144"/>
                <a:gd name="connsiteY7" fmla="*/ 1290923 h 1313878"/>
                <a:gd name="connsiteX8" fmla="*/ 587502 w 4208144"/>
                <a:gd name="connsiteY8" fmla="*/ 812959 h 1313878"/>
                <a:gd name="connsiteX9" fmla="*/ 418052 w 4208144"/>
                <a:gd name="connsiteY9" fmla="*/ 618458 h 1313878"/>
                <a:gd name="connsiteX10" fmla="*/ 234220 w 4208144"/>
                <a:gd name="connsiteY10" fmla="*/ 814673 h 1313878"/>
                <a:gd name="connsiteX11" fmla="*/ 234220 w 4208144"/>
                <a:gd name="connsiteY11" fmla="*/ 1290923 h 1313878"/>
                <a:gd name="connsiteX12" fmla="*/ 0 w 4208144"/>
                <a:gd name="connsiteY12" fmla="*/ 1290923 h 1313878"/>
                <a:gd name="connsiteX13" fmla="*/ 0 w 4208144"/>
                <a:gd name="connsiteY13" fmla="*/ 422243 h 1313878"/>
                <a:gd name="connsiteX14" fmla="*/ 227648 w 4208144"/>
                <a:gd name="connsiteY14" fmla="*/ 422243 h 1313878"/>
                <a:gd name="connsiteX15" fmla="*/ 227648 w 4208144"/>
                <a:gd name="connsiteY15" fmla="*/ 524828 h 1313878"/>
                <a:gd name="connsiteX16" fmla="*/ 483203 w 4208144"/>
                <a:gd name="connsiteY16" fmla="*/ 398240 h 1313878"/>
                <a:gd name="connsiteX17" fmla="*/ 770287 w 4208144"/>
                <a:gd name="connsiteY17" fmla="*/ 546926 h 1313878"/>
                <a:gd name="connsiteX18" fmla="*/ 1065562 w 4208144"/>
                <a:gd name="connsiteY18" fmla="*/ 398240 h 1313878"/>
                <a:gd name="connsiteX19" fmla="*/ 1408081 w 4208144"/>
                <a:gd name="connsiteY19" fmla="*/ 737711 h 1313878"/>
                <a:gd name="connsiteX20" fmla="*/ 2412397 w 4208144"/>
                <a:gd name="connsiteY20" fmla="*/ 1290161 h 1313878"/>
                <a:gd name="connsiteX21" fmla="*/ 2183797 w 4208144"/>
                <a:gd name="connsiteY21" fmla="*/ 1290161 h 1313878"/>
                <a:gd name="connsiteX22" fmla="*/ 2183797 w 4208144"/>
                <a:gd name="connsiteY22" fmla="*/ 1194626 h 1313878"/>
                <a:gd name="connsiteX23" fmla="*/ 1923764 w 4208144"/>
                <a:gd name="connsiteY23" fmla="*/ 1313021 h 1313878"/>
                <a:gd name="connsiteX24" fmla="*/ 1503236 w 4208144"/>
                <a:gd name="connsiteY24" fmla="*/ 855821 h 1313878"/>
                <a:gd name="connsiteX25" fmla="*/ 1923764 w 4208144"/>
                <a:gd name="connsiteY25" fmla="*/ 398621 h 1313878"/>
                <a:gd name="connsiteX26" fmla="*/ 2183797 w 4208144"/>
                <a:gd name="connsiteY26" fmla="*/ 518350 h 1313878"/>
                <a:gd name="connsiteX27" fmla="*/ 2183797 w 4208144"/>
                <a:gd name="connsiteY27" fmla="*/ 422243 h 1313878"/>
                <a:gd name="connsiteX28" fmla="*/ 2412397 w 4208144"/>
                <a:gd name="connsiteY28" fmla="*/ 422243 h 1313878"/>
                <a:gd name="connsiteX29" fmla="*/ 1743075 w 4208144"/>
                <a:gd name="connsiteY29" fmla="*/ 855917 h 1313878"/>
                <a:gd name="connsiteX30" fmla="*/ 1967103 w 4208144"/>
                <a:gd name="connsiteY30" fmla="*/ 1095375 h 1313878"/>
                <a:gd name="connsiteX31" fmla="*/ 2191322 w 4208144"/>
                <a:gd name="connsiteY31" fmla="*/ 855917 h 1313878"/>
                <a:gd name="connsiteX32" fmla="*/ 1967103 w 4208144"/>
                <a:gd name="connsiteY32" fmla="*/ 616363 h 1313878"/>
                <a:gd name="connsiteX33" fmla="*/ 1743075 w 4208144"/>
                <a:gd name="connsiteY33" fmla="*/ 855917 h 1313878"/>
                <a:gd name="connsiteX34" fmla="*/ 2768060 w 4208144"/>
                <a:gd name="connsiteY34" fmla="*/ 731330 h 1313878"/>
                <a:gd name="connsiteX35" fmla="*/ 2850547 w 4208144"/>
                <a:gd name="connsiteY35" fmla="*/ 731330 h 1313878"/>
                <a:gd name="connsiteX36" fmla="*/ 3095625 w 4208144"/>
                <a:gd name="connsiteY36" fmla="*/ 422243 h 1313878"/>
                <a:gd name="connsiteX37" fmla="*/ 3382328 w 4208144"/>
                <a:gd name="connsiteY37" fmla="*/ 422243 h 1313878"/>
                <a:gd name="connsiteX38" fmla="*/ 3039999 w 4208144"/>
                <a:gd name="connsiteY38" fmla="*/ 830771 h 1313878"/>
                <a:gd name="connsiteX39" fmla="*/ 3385280 w 4208144"/>
                <a:gd name="connsiteY39" fmla="*/ 1290542 h 1313878"/>
                <a:gd name="connsiteX40" fmla="*/ 3097245 w 4208144"/>
                <a:gd name="connsiteY40" fmla="*/ 1290542 h 1313878"/>
                <a:gd name="connsiteX41" fmla="*/ 2846928 w 4208144"/>
                <a:gd name="connsiteY41" fmla="*/ 939165 h 1313878"/>
                <a:gd name="connsiteX42" fmla="*/ 2768060 w 4208144"/>
                <a:gd name="connsiteY42" fmla="*/ 939165 h 1313878"/>
                <a:gd name="connsiteX43" fmla="*/ 2768060 w 4208144"/>
                <a:gd name="connsiteY43" fmla="*/ 1290542 h 1313878"/>
                <a:gd name="connsiteX44" fmla="*/ 2533650 w 4208144"/>
                <a:gd name="connsiteY44" fmla="*/ 1290542 h 1313878"/>
                <a:gd name="connsiteX45" fmla="*/ 2533650 w 4208144"/>
                <a:gd name="connsiteY45" fmla="*/ 0 h 1313878"/>
                <a:gd name="connsiteX46" fmla="*/ 2767679 w 4208144"/>
                <a:gd name="connsiteY46" fmla="*/ 0 h 1313878"/>
                <a:gd name="connsiteX47" fmla="*/ 4208050 w 4208144"/>
                <a:gd name="connsiteY47" fmla="*/ 855155 h 1313878"/>
                <a:gd name="connsiteX48" fmla="*/ 4203668 w 4208144"/>
                <a:gd name="connsiteY48" fmla="*/ 934022 h 1313878"/>
                <a:gd name="connsiteX49" fmla="*/ 3587401 w 4208144"/>
                <a:gd name="connsiteY49" fmla="*/ 934022 h 1313878"/>
                <a:gd name="connsiteX50" fmla="*/ 3810000 w 4208144"/>
                <a:gd name="connsiteY50" fmla="*/ 1114425 h 1313878"/>
                <a:gd name="connsiteX51" fmla="*/ 4030695 w 4208144"/>
                <a:gd name="connsiteY51" fmla="*/ 1031653 h 1313878"/>
                <a:gd name="connsiteX52" fmla="*/ 4167664 w 4208144"/>
                <a:gd name="connsiteY52" fmla="*/ 1182148 h 1313878"/>
                <a:gd name="connsiteX53" fmla="*/ 3797237 w 4208144"/>
                <a:gd name="connsiteY53" fmla="*/ 1313879 h 1313878"/>
                <a:gd name="connsiteX54" fmla="*/ 3346133 w 4208144"/>
                <a:gd name="connsiteY54" fmla="*/ 859536 h 1313878"/>
                <a:gd name="connsiteX55" fmla="*/ 3785902 w 4208144"/>
                <a:gd name="connsiteY55" fmla="*/ 398621 h 1313878"/>
                <a:gd name="connsiteX56" fmla="*/ 4208145 w 4208144"/>
                <a:gd name="connsiteY56" fmla="*/ 855821 h 1313878"/>
                <a:gd name="connsiteX57" fmla="*/ 3588925 w 4208144"/>
                <a:gd name="connsiteY57" fmla="*/ 774668 h 1313878"/>
                <a:gd name="connsiteX58" fmla="*/ 3973545 w 4208144"/>
                <a:gd name="connsiteY58" fmla="*/ 774668 h 1313878"/>
                <a:gd name="connsiteX59" fmla="*/ 3784378 w 4208144"/>
                <a:gd name="connsiteY59" fmla="*/ 600932 h 1313878"/>
                <a:gd name="connsiteX60" fmla="*/ 3588639 w 4208144"/>
                <a:gd name="connsiteY60" fmla="*/ 774573 h 131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08144" h="1313878">
                  <a:moveTo>
                    <a:pt x="1408081" y="737711"/>
                  </a:moveTo>
                  <a:lnTo>
                    <a:pt x="1408081" y="1290161"/>
                  </a:lnTo>
                  <a:lnTo>
                    <a:pt x="1175004" y="1290161"/>
                  </a:lnTo>
                  <a:lnTo>
                    <a:pt x="1175004" y="812959"/>
                  </a:lnTo>
                  <a:cubicBezTo>
                    <a:pt x="1175004" y="687324"/>
                    <a:pt x="1111282" y="618458"/>
                    <a:pt x="1005554" y="618458"/>
                  </a:cubicBezTo>
                  <a:cubicBezTo>
                    <a:pt x="905065" y="618458"/>
                    <a:pt x="821722" y="683800"/>
                    <a:pt x="821722" y="814673"/>
                  </a:cubicBezTo>
                  <a:lnTo>
                    <a:pt x="821722" y="1290923"/>
                  </a:lnTo>
                  <a:lnTo>
                    <a:pt x="587502" y="1290923"/>
                  </a:lnTo>
                  <a:lnTo>
                    <a:pt x="587502" y="812959"/>
                  </a:lnTo>
                  <a:cubicBezTo>
                    <a:pt x="587502" y="687324"/>
                    <a:pt x="524732" y="618458"/>
                    <a:pt x="418052" y="618458"/>
                  </a:cubicBezTo>
                  <a:cubicBezTo>
                    <a:pt x="317564" y="618458"/>
                    <a:pt x="234220" y="683800"/>
                    <a:pt x="234220" y="814673"/>
                  </a:cubicBezTo>
                  <a:lnTo>
                    <a:pt x="234220" y="1290923"/>
                  </a:lnTo>
                  <a:lnTo>
                    <a:pt x="0" y="1290923"/>
                  </a:lnTo>
                  <a:lnTo>
                    <a:pt x="0" y="422243"/>
                  </a:lnTo>
                  <a:lnTo>
                    <a:pt x="227648" y="422243"/>
                  </a:lnTo>
                  <a:lnTo>
                    <a:pt x="227648" y="524828"/>
                  </a:lnTo>
                  <a:cubicBezTo>
                    <a:pt x="289655" y="432435"/>
                    <a:pt x="384620" y="398240"/>
                    <a:pt x="483203" y="398240"/>
                  </a:cubicBezTo>
                  <a:cubicBezTo>
                    <a:pt x="608838" y="398240"/>
                    <a:pt x="711803" y="454724"/>
                    <a:pt x="770287" y="546926"/>
                  </a:cubicBezTo>
                  <a:cubicBezTo>
                    <a:pt x="836962" y="437388"/>
                    <a:pt x="951262" y="398240"/>
                    <a:pt x="1065562" y="398240"/>
                  </a:cubicBezTo>
                  <a:cubicBezTo>
                    <a:pt x="1269968" y="398240"/>
                    <a:pt x="1408081" y="535972"/>
                    <a:pt x="1408081" y="737711"/>
                  </a:cubicBezTo>
                  <a:close/>
                  <a:moveTo>
                    <a:pt x="2412397" y="1290161"/>
                  </a:moveTo>
                  <a:lnTo>
                    <a:pt x="2183797" y="1290161"/>
                  </a:lnTo>
                  <a:lnTo>
                    <a:pt x="2183797" y="1194626"/>
                  </a:lnTo>
                  <a:cubicBezTo>
                    <a:pt x="2127314" y="1264539"/>
                    <a:pt x="2043113" y="1313021"/>
                    <a:pt x="1923764" y="1313021"/>
                  </a:cubicBezTo>
                  <a:cubicBezTo>
                    <a:pt x="1684115" y="1313021"/>
                    <a:pt x="1503236" y="1116616"/>
                    <a:pt x="1503236" y="855821"/>
                  </a:cubicBezTo>
                  <a:cubicBezTo>
                    <a:pt x="1503236" y="595027"/>
                    <a:pt x="1684211" y="398621"/>
                    <a:pt x="1923764" y="398621"/>
                  </a:cubicBezTo>
                  <a:cubicBezTo>
                    <a:pt x="2043589" y="398621"/>
                    <a:pt x="2126456" y="446913"/>
                    <a:pt x="2183797" y="518350"/>
                  </a:cubicBezTo>
                  <a:lnTo>
                    <a:pt x="2183797" y="422243"/>
                  </a:lnTo>
                  <a:lnTo>
                    <a:pt x="2412397" y="422243"/>
                  </a:lnTo>
                  <a:close/>
                  <a:moveTo>
                    <a:pt x="1743075" y="855917"/>
                  </a:moveTo>
                  <a:cubicBezTo>
                    <a:pt x="1743075" y="988505"/>
                    <a:pt x="1830038" y="1095375"/>
                    <a:pt x="1967103" y="1095375"/>
                  </a:cubicBezTo>
                  <a:cubicBezTo>
                    <a:pt x="2100453" y="1095375"/>
                    <a:pt x="2191322" y="992696"/>
                    <a:pt x="2191322" y="855917"/>
                  </a:cubicBezTo>
                  <a:cubicBezTo>
                    <a:pt x="2191322" y="719138"/>
                    <a:pt x="2100834" y="616363"/>
                    <a:pt x="1967103" y="616363"/>
                  </a:cubicBezTo>
                  <a:cubicBezTo>
                    <a:pt x="1829562" y="616553"/>
                    <a:pt x="1743075" y="723329"/>
                    <a:pt x="1743075" y="855917"/>
                  </a:cubicBezTo>
                  <a:close/>
                  <a:moveTo>
                    <a:pt x="2768060" y="731330"/>
                  </a:moveTo>
                  <a:lnTo>
                    <a:pt x="2850547" y="731330"/>
                  </a:lnTo>
                  <a:lnTo>
                    <a:pt x="3095625" y="422243"/>
                  </a:lnTo>
                  <a:lnTo>
                    <a:pt x="3382328" y="422243"/>
                  </a:lnTo>
                  <a:lnTo>
                    <a:pt x="3039999" y="830771"/>
                  </a:lnTo>
                  <a:lnTo>
                    <a:pt x="3385280" y="1290542"/>
                  </a:lnTo>
                  <a:lnTo>
                    <a:pt x="3097245" y="1290542"/>
                  </a:lnTo>
                  <a:lnTo>
                    <a:pt x="2846928" y="939165"/>
                  </a:lnTo>
                  <a:lnTo>
                    <a:pt x="2768060" y="939165"/>
                  </a:lnTo>
                  <a:lnTo>
                    <a:pt x="2768060" y="1290542"/>
                  </a:lnTo>
                  <a:lnTo>
                    <a:pt x="2533650" y="1290542"/>
                  </a:lnTo>
                  <a:lnTo>
                    <a:pt x="2533650" y="0"/>
                  </a:lnTo>
                  <a:lnTo>
                    <a:pt x="2767679" y="0"/>
                  </a:lnTo>
                  <a:close/>
                  <a:moveTo>
                    <a:pt x="4208050" y="855155"/>
                  </a:moveTo>
                  <a:cubicBezTo>
                    <a:pt x="4208164" y="881507"/>
                    <a:pt x="4206698" y="907843"/>
                    <a:pt x="4203668" y="934022"/>
                  </a:cubicBezTo>
                  <a:lnTo>
                    <a:pt x="3587401" y="934022"/>
                  </a:lnTo>
                  <a:cubicBezTo>
                    <a:pt x="3612547" y="1059275"/>
                    <a:pt x="3700367" y="1114425"/>
                    <a:pt x="3810000" y="1114425"/>
                  </a:cubicBezTo>
                  <a:cubicBezTo>
                    <a:pt x="3890886" y="1112977"/>
                    <a:pt x="3968810" y="1083755"/>
                    <a:pt x="4030695" y="1031653"/>
                  </a:cubicBezTo>
                  <a:lnTo>
                    <a:pt x="4167664" y="1182148"/>
                  </a:lnTo>
                  <a:cubicBezTo>
                    <a:pt x="4068890" y="1272635"/>
                    <a:pt x="3943350" y="1313879"/>
                    <a:pt x="3797237" y="1313879"/>
                  </a:cubicBezTo>
                  <a:cubicBezTo>
                    <a:pt x="3530537" y="1313879"/>
                    <a:pt x="3346133" y="1132904"/>
                    <a:pt x="3346133" y="859536"/>
                  </a:cubicBezTo>
                  <a:cubicBezTo>
                    <a:pt x="3346133" y="586169"/>
                    <a:pt x="3525870" y="398621"/>
                    <a:pt x="3785902" y="398621"/>
                  </a:cubicBezTo>
                  <a:cubicBezTo>
                    <a:pt x="4036124" y="398621"/>
                    <a:pt x="4207288" y="584740"/>
                    <a:pt x="4208145" y="855821"/>
                  </a:cubicBezTo>
                  <a:close/>
                  <a:moveTo>
                    <a:pt x="3588925" y="774668"/>
                  </a:moveTo>
                  <a:lnTo>
                    <a:pt x="3973545" y="774668"/>
                  </a:lnTo>
                  <a:cubicBezTo>
                    <a:pt x="3951923" y="663702"/>
                    <a:pt x="3884676" y="600932"/>
                    <a:pt x="3784378" y="600932"/>
                  </a:cubicBezTo>
                  <a:cubicBezTo>
                    <a:pt x="3673697" y="600075"/>
                    <a:pt x="3609213" y="666750"/>
                    <a:pt x="3588639" y="7745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160" name="Group 159">
              <a:extLst>
                <a:ext uri="{FF2B5EF4-FFF2-40B4-BE49-F238E27FC236}">
                  <a16:creationId xmlns:a16="http://schemas.microsoft.com/office/drawing/2014/main" xmlns="" id="{B63CC544-4FC1-E247-9E0C-44494019E484}"/>
                </a:ext>
              </a:extLst>
            </p:cNvPr>
            <p:cNvGrpSpPr/>
            <p:nvPr/>
          </p:nvGrpSpPr>
          <p:grpSpPr>
            <a:xfrm>
              <a:off x="7165535" y="2496239"/>
              <a:ext cx="836325" cy="950349"/>
              <a:chOff x="10416953" y="250714"/>
              <a:chExt cx="1151181" cy="1308133"/>
            </a:xfrm>
            <a:grpFill/>
          </p:grpSpPr>
          <p:sp>
            <p:nvSpPr>
              <p:cNvPr id="161" name="Freeform: Shape 30">
                <a:extLst>
                  <a:ext uri="{FF2B5EF4-FFF2-40B4-BE49-F238E27FC236}">
                    <a16:creationId xmlns:a16="http://schemas.microsoft.com/office/drawing/2014/main" xmlns="" id="{0BC79C28-2F96-5343-B933-6719C31924FD}"/>
                  </a:ext>
                </a:extLst>
              </p:cNvPr>
              <p:cNvSpPr/>
              <p:nvPr/>
            </p:nvSpPr>
            <p:spPr>
              <a:xfrm>
                <a:off x="10416953" y="250714"/>
                <a:ext cx="297932" cy="297942"/>
              </a:xfrm>
              <a:custGeom>
                <a:avLst/>
                <a:gdLst>
                  <a:gd name="connsiteX0" fmla="*/ 297932 w 297932"/>
                  <a:gd name="connsiteY0" fmla="*/ 150638 h 297942"/>
                  <a:gd name="connsiteX1" fmla="*/ 147304 w 297932"/>
                  <a:gd name="connsiteY1" fmla="*/ 297932 h 297942"/>
                  <a:gd name="connsiteX2" fmla="*/ 10 w 297932"/>
                  <a:gd name="connsiteY2" fmla="*/ 147304 h 297942"/>
                  <a:gd name="connsiteX3" fmla="*/ 150638 w 297932"/>
                  <a:gd name="connsiteY3" fmla="*/ 10 h 297942"/>
                  <a:gd name="connsiteX4" fmla="*/ 297932 w 297932"/>
                  <a:gd name="connsiteY4" fmla="*/ 147304 h 297942"/>
                  <a:gd name="connsiteX5" fmla="*/ 297932 w 297932"/>
                  <a:gd name="connsiteY5" fmla="*/ 150257 h 29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932" h="297942">
                    <a:moveTo>
                      <a:pt x="297932" y="150638"/>
                    </a:moveTo>
                    <a:cubicBezTo>
                      <a:pt x="297009" y="232905"/>
                      <a:pt x="229571" y="298856"/>
                      <a:pt x="147304" y="297932"/>
                    </a:cubicBezTo>
                    <a:cubicBezTo>
                      <a:pt x="65037" y="297009"/>
                      <a:pt x="-914" y="229572"/>
                      <a:pt x="10" y="147304"/>
                    </a:cubicBezTo>
                    <a:cubicBezTo>
                      <a:pt x="933" y="65035"/>
                      <a:pt x="68371" y="-912"/>
                      <a:pt x="150638" y="10"/>
                    </a:cubicBezTo>
                    <a:cubicBezTo>
                      <a:pt x="231610" y="915"/>
                      <a:pt x="297028" y="66334"/>
                      <a:pt x="297932" y="147304"/>
                    </a:cubicBezTo>
                    <a:cubicBezTo>
                      <a:pt x="297932" y="148352"/>
                      <a:pt x="297932" y="149304"/>
                      <a:pt x="297932" y="1502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62" name="Freeform: Shape 31">
                <a:extLst>
                  <a:ext uri="{FF2B5EF4-FFF2-40B4-BE49-F238E27FC236}">
                    <a16:creationId xmlns:a16="http://schemas.microsoft.com/office/drawing/2014/main" xmlns="" id="{C8BEEA22-2461-2949-A907-E11B076A2BB9}"/>
                  </a:ext>
                </a:extLst>
              </p:cNvPr>
              <p:cNvSpPr/>
              <p:nvPr/>
            </p:nvSpPr>
            <p:spPr>
              <a:xfrm>
                <a:off x="10449423" y="668052"/>
                <a:ext cx="233267" cy="868394"/>
              </a:xfrm>
              <a:custGeom>
                <a:avLst/>
                <a:gdLst>
                  <a:gd name="connsiteX0" fmla="*/ 0 w 233267"/>
                  <a:gd name="connsiteY0" fmla="*/ 0 h 868394"/>
                  <a:gd name="connsiteX1" fmla="*/ 233267 w 233267"/>
                  <a:gd name="connsiteY1" fmla="*/ 0 h 868394"/>
                  <a:gd name="connsiteX2" fmla="*/ 233267 w 233267"/>
                  <a:gd name="connsiteY2" fmla="*/ 868394 h 868394"/>
                  <a:gd name="connsiteX3" fmla="*/ 0 w 233267"/>
                  <a:gd name="connsiteY3" fmla="*/ 868394 h 868394"/>
                </a:gdLst>
                <a:ahLst/>
                <a:cxnLst>
                  <a:cxn ang="0">
                    <a:pos x="connsiteX0" y="connsiteY0"/>
                  </a:cxn>
                  <a:cxn ang="0">
                    <a:pos x="connsiteX1" y="connsiteY1"/>
                  </a:cxn>
                  <a:cxn ang="0">
                    <a:pos x="connsiteX2" y="connsiteY2"/>
                  </a:cxn>
                  <a:cxn ang="0">
                    <a:pos x="connsiteX3" y="connsiteY3"/>
                  </a:cxn>
                </a:cxnLst>
                <a:rect l="l" t="t" r="r" b="b"/>
                <a:pathLst>
                  <a:path w="233267" h="868394">
                    <a:moveTo>
                      <a:pt x="0" y="0"/>
                    </a:moveTo>
                    <a:lnTo>
                      <a:pt x="233267" y="0"/>
                    </a:lnTo>
                    <a:lnTo>
                      <a:pt x="233267" y="868394"/>
                    </a:lnTo>
                    <a:lnTo>
                      <a:pt x="0" y="8683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163" name="Freeform: Shape 32">
                <a:extLst>
                  <a:ext uri="{FF2B5EF4-FFF2-40B4-BE49-F238E27FC236}">
                    <a16:creationId xmlns:a16="http://schemas.microsoft.com/office/drawing/2014/main" xmlns="" id="{5155C195-1BCC-234F-8152-D61A39591EDF}"/>
                  </a:ext>
                </a:extLst>
              </p:cNvPr>
              <p:cNvSpPr/>
              <p:nvPr/>
            </p:nvSpPr>
            <p:spPr>
              <a:xfrm>
                <a:off x="10787846" y="409829"/>
                <a:ext cx="780288" cy="1149018"/>
              </a:xfrm>
              <a:custGeom>
                <a:avLst/>
                <a:gdLst>
                  <a:gd name="connsiteX0" fmla="*/ 716471 w 780288"/>
                  <a:gd name="connsiteY0" fmla="*/ 466058 h 1149018"/>
                  <a:gd name="connsiteX1" fmla="*/ 401384 w 780288"/>
                  <a:gd name="connsiteY1" fmla="*/ 466058 h 1149018"/>
                  <a:gd name="connsiteX2" fmla="*/ 401384 w 780288"/>
                  <a:gd name="connsiteY2" fmla="*/ 783241 h 1149018"/>
                  <a:gd name="connsiteX3" fmla="*/ 531495 w 780288"/>
                  <a:gd name="connsiteY3" fmla="*/ 931164 h 1149018"/>
                  <a:gd name="connsiteX4" fmla="*/ 694563 w 780288"/>
                  <a:gd name="connsiteY4" fmla="*/ 874776 h 1149018"/>
                  <a:gd name="connsiteX5" fmla="*/ 780288 w 780288"/>
                  <a:gd name="connsiteY5" fmla="*/ 1057466 h 1149018"/>
                  <a:gd name="connsiteX6" fmla="*/ 492538 w 780288"/>
                  <a:gd name="connsiteY6" fmla="*/ 1149001 h 1149018"/>
                  <a:gd name="connsiteX7" fmla="*/ 167640 w 780288"/>
                  <a:gd name="connsiteY7" fmla="*/ 802005 h 1149018"/>
                  <a:gd name="connsiteX8" fmla="*/ 167640 w 780288"/>
                  <a:gd name="connsiteY8" fmla="*/ 466058 h 1149018"/>
                  <a:gd name="connsiteX9" fmla="*/ 0 w 780288"/>
                  <a:gd name="connsiteY9" fmla="*/ 466058 h 1149018"/>
                  <a:gd name="connsiteX10" fmla="*/ 0 w 780288"/>
                  <a:gd name="connsiteY10" fmla="*/ 258223 h 1149018"/>
                  <a:gd name="connsiteX11" fmla="*/ 167640 w 780288"/>
                  <a:gd name="connsiteY11" fmla="*/ 258223 h 1149018"/>
                  <a:gd name="connsiteX12" fmla="*/ 167640 w 780288"/>
                  <a:gd name="connsiteY12" fmla="*/ 0 h 1149018"/>
                  <a:gd name="connsiteX13" fmla="*/ 401574 w 780288"/>
                  <a:gd name="connsiteY13" fmla="*/ 0 h 1149018"/>
                  <a:gd name="connsiteX14" fmla="*/ 401574 w 780288"/>
                  <a:gd name="connsiteY14" fmla="*/ 258223 h 1149018"/>
                  <a:gd name="connsiteX15" fmla="*/ 716852 w 780288"/>
                  <a:gd name="connsiteY15" fmla="*/ 258223 h 114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0288" h="1149018">
                    <a:moveTo>
                      <a:pt x="716471" y="466058"/>
                    </a:moveTo>
                    <a:lnTo>
                      <a:pt x="401384" y="466058"/>
                    </a:lnTo>
                    <a:lnTo>
                      <a:pt x="401384" y="783241"/>
                    </a:lnTo>
                    <a:cubicBezTo>
                      <a:pt x="401384" y="891635"/>
                      <a:pt x="458534" y="931164"/>
                      <a:pt x="531495" y="931164"/>
                    </a:cubicBezTo>
                    <a:cubicBezTo>
                      <a:pt x="587121" y="931164"/>
                      <a:pt x="647224" y="903351"/>
                      <a:pt x="694563" y="874776"/>
                    </a:cubicBezTo>
                    <a:lnTo>
                      <a:pt x="780288" y="1057466"/>
                    </a:lnTo>
                    <a:cubicBezTo>
                      <a:pt x="696563" y="1117835"/>
                      <a:pt x="595751" y="1149896"/>
                      <a:pt x="492538" y="1149001"/>
                    </a:cubicBezTo>
                    <a:cubicBezTo>
                      <a:pt x="277082" y="1149001"/>
                      <a:pt x="167640" y="1027271"/>
                      <a:pt x="167640" y="802005"/>
                    </a:cubicBezTo>
                    <a:lnTo>
                      <a:pt x="167640" y="466058"/>
                    </a:lnTo>
                    <a:lnTo>
                      <a:pt x="0" y="466058"/>
                    </a:lnTo>
                    <a:lnTo>
                      <a:pt x="0" y="258223"/>
                    </a:lnTo>
                    <a:lnTo>
                      <a:pt x="167640" y="258223"/>
                    </a:lnTo>
                    <a:lnTo>
                      <a:pt x="167640" y="0"/>
                    </a:lnTo>
                    <a:lnTo>
                      <a:pt x="401574" y="0"/>
                    </a:lnTo>
                    <a:lnTo>
                      <a:pt x="401574" y="258223"/>
                    </a:lnTo>
                    <a:lnTo>
                      <a:pt x="716852" y="2582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grpSp>
        <p:nvGrpSpPr>
          <p:cNvPr id="164" name="Group 163">
            <a:extLst>
              <a:ext uri="{FF2B5EF4-FFF2-40B4-BE49-F238E27FC236}">
                <a16:creationId xmlns:a16="http://schemas.microsoft.com/office/drawing/2014/main" xmlns="" id="{FD1A97C8-D7C8-0C40-8781-1C5A7667A4DF}"/>
              </a:ext>
            </a:extLst>
          </p:cNvPr>
          <p:cNvGrpSpPr/>
          <p:nvPr userDrawn="1"/>
        </p:nvGrpSpPr>
        <p:grpSpPr>
          <a:xfrm>
            <a:off x="565166" y="1979256"/>
            <a:ext cx="3969136" cy="768235"/>
            <a:chOff x="3696232" y="3672384"/>
            <a:chExt cx="4799535" cy="928960"/>
          </a:xfrm>
          <a:solidFill>
            <a:schemeClr val="bg1"/>
          </a:solidFill>
        </p:grpSpPr>
        <p:sp>
          <p:nvSpPr>
            <p:cNvPr id="165" name="Freeform: Shape 34">
              <a:extLst>
                <a:ext uri="{FF2B5EF4-FFF2-40B4-BE49-F238E27FC236}">
                  <a16:creationId xmlns:a16="http://schemas.microsoft.com/office/drawing/2014/main" xmlns="" id="{B54DDCFA-2C38-9047-BF19-5D51CD886976}"/>
                </a:ext>
              </a:extLst>
            </p:cNvPr>
            <p:cNvSpPr/>
            <p:nvPr/>
          </p:nvSpPr>
          <p:spPr>
            <a:xfrm>
              <a:off x="5534491" y="3674169"/>
              <a:ext cx="662236" cy="666051"/>
            </a:xfrm>
            <a:custGeom>
              <a:avLst/>
              <a:gdLst>
                <a:gd name="connsiteX0" fmla="*/ 463678 w 909162"/>
                <a:gd name="connsiteY0" fmla="*/ 217646 h 914400"/>
                <a:gd name="connsiteX1" fmla="*/ 239459 w 909162"/>
                <a:gd name="connsiteY1" fmla="*/ 457200 h 914400"/>
                <a:gd name="connsiteX2" fmla="*/ 463678 w 909162"/>
                <a:gd name="connsiteY2" fmla="*/ 696658 h 914400"/>
                <a:gd name="connsiteX3" fmla="*/ 687706 w 909162"/>
                <a:gd name="connsiteY3" fmla="*/ 457200 h 914400"/>
                <a:gd name="connsiteX4" fmla="*/ 463678 w 909162"/>
                <a:gd name="connsiteY4" fmla="*/ 217646 h 914400"/>
                <a:gd name="connsiteX5" fmla="*/ 420148 w 909162"/>
                <a:gd name="connsiteY5" fmla="*/ 0 h 914400"/>
                <a:gd name="connsiteX6" fmla="*/ 680181 w 909162"/>
                <a:gd name="connsiteY6" fmla="*/ 119729 h 914400"/>
                <a:gd name="connsiteX7" fmla="*/ 680181 w 909162"/>
                <a:gd name="connsiteY7" fmla="*/ 24479 h 914400"/>
                <a:gd name="connsiteX8" fmla="*/ 908781 w 909162"/>
                <a:gd name="connsiteY8" fmla="*/ 24479 h 914400"/>
                <a:gd name="connsiteX9" fmla="*/ 909162 w 909162"/>
                <a:gd name="connsiteY9" fmla="*/ 892302 h 914400"/>
                <a:gd name="connsiteX10" fmla="*/ 680562 w 909162"/>
                <a:gd name="connsiteY10" fmla="*/ 892302 h 914400"/>
                <a:gd name="connsiteX11" fmla="*/ 680562 w 909162"/>
                <a:gd name="connsiteY11" fmla="*/ 796480 h 914400"/>
                <a:gd name="connsiteX12" fmla="*/ 420529 w 909162"/>
                <a:gd name="connsiteY12" fmla="*/ 914400 h 914400"/>
                <a:gd name="connsiteX13" fmla="*/ 0 w 909162"/>
                <a:gd name="connsiteY13" fmla="*/ 457200 h 914400"/>
                <a:gd name="connsiteX14" fmla="*/ 420148 w 909162"/>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9162" h="914400">
                  <a:moveTo>
                    <a:pt x="463678" y="217646"/>
                  </a:moveTo>
                  <a:cubicBezTo>
                    <a:pt x="326327" y="217932"/>
                    <a:pt x="239459" y="324993"/>
                    <a:pt x="239459" y="457200"/>
                  </a:cubicBezTo>
                  <a:cubicBezTo>
                    <a:pt x="239459" y="589692"/>
                    <a:pt x="326327" y="696658"/>
                    <a:pt x="463678" y="696658"/>
                  </a:cubicBezTo>
                  <a:cubicBezTo>
                    <a:pt x="597028" y="696658"/>
                    <a:pt x="687706" y="593978"/>
                    <a:pt x="687706" y="457200"/>
                  </a:cubicBezTo>
                  <a:cubicBezTo>
                    <a:pt x="687706" y="320421"/>
                    <a:pt x="597123" y="217646"/>
                    <a:pt x="463678" y="217646"/>
                  </a:cubicBezTo>
                  <a:close/>
                  <a:moveTo>
                    <a:pt x="420148" y="0"/>
                  </a:moveTo>
                  <a:cubicBezTo>
                    <a:pt x="539972" y="0"/>
                    <a:pt x="622840" y="48387"/>
                    <a:pt x="680181" y="119729"/>
                  </a:cubicBezTo>
                  <a:lnTo>
                    <a:pt x="680181" y="24479"/>
                  </a:lnTo>
                  <a:lnTo>
                    <a:pt x="908781" y="24479"/>
                  </a:lnTo>
                  <a:lnTo>
                    <a:pt x="909162" y="892302"/>
                  </a:lnTo>
                  <a:lnTo>
                    <a:pt x="680562" y="892302"/>
                  </a:lnTo>
                  <a:lnTo>
                    <a:pt x="680562" y="796480"/>
                  </a:lnTo>
                  <a:cubicBezTo>
                    <a:pt x="624078" y="866775"/>
                    <a:pt x="539782" y="914400"/>
                    <a:pt x="420529" y="914400"/>
                  </a:cubicBezTo>
                  <a:cubicBezTo>
                    <a:pt x="180499" y="914400"/>
                    <a:pt x="0" y="718185"/>
                    <a:pt x="0" y="457200"/>
                  </a:cubicBezTo>
                  <a:cubicBezTo>
                    <a:pt x="0" y="196215"/>
                    <a:pt x="180975" y="0"/>
                    <a:pt x="420148"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66" name="Graphic 71">
              <a:extLst>
                <a:ext uri="{FF2B5EF4-FFF2-40B4-BE49-F238E27FC236}">
                  <a16:creationId xmlns:a16="http://schemas.microsoft.com/office/drawing/2014/main" xmlns="" id="{B870E617-DACA-A44E-888D-6986D6D1BD73}"/>
                </a:ext>
              </a:extLst>
            </p:cNvPr>
            <p:cNvSpPr/>
            <p:nvPr/>
          </p:nvSpPr>
          <p:spPr>
            <a:xfrm>
              <a:off x="4442787" y="3672384"/>
              <a:ext cx="1025787" cy="649123"/>
            </a:xfrm>
            <a:custGeom>
              <a:avLst/>
              <a:gdLst>
                <a:gd name="connsiteX0" fmla="*/ 1025148 w 1025787"/>
                <a:gd name="connsiteY0" fmla="*/ 245719 h 649123"/>
                <a:gd name="connsiteX1" fmla="*/ 1025148 w 1025787"/>
                <a:gd name="connsiteY1" fmla="*/ 648472 h 649123"/>
                <a:gd name="connsiteX2" fmla="*/ 855305 w 1025787"/>
                <a:gd name="connsiteY2" fmla="*/ 648472 h 649123"/>
                <a:gd name="connsiteX3" fmla="*/ 855305 w 1025787"/>
                <a:gd name="connsiteY3" fmla="*/ 300807 h 649123"/>
                <a:gd name="connsiteX4" fmla="*/ 731877 w 1025787"/>
                <a:gd name="connsiteY4" fmla="*/ 159271 h 649123"/>
                <a:gd name="connsiteX5" fmla="*/ 597973 w 1025787"/>
                <a:gd name="connsiteY5" fmla="*/ 302194 h 649123"/>
                <a:gd name="connsiteX6" fmla="*/ 597973 w 1025787"/>
                <a:gd name="connsiteY6" fmla="*/ 648749 h 649123"/>
                <a:gd name="connsiteX7" fmla="*/ 428200 w 1025787"/>
                <a:gd name="connsiteY7" fmla="*/ 648749 h 649123"/>
                <a:gd name="connsiteX8" fmla="*/ 428200 w 1025787"/>
                <a:gd name="connsiteY8" fmla="*/ 300807 h 649123"/>
                <a:gd name="connsiteX9" fmla="*/ 304772 w 1025787"/>
                <a:gd name="connsiteY9" fmla="*/ 159271 h 649123"/>
                <a:gd name="connsiteX10" fmla="*/ 170868 w 1025787"/>
                <a:gd name="connsiteY10" fmla="*/ 302194 h 649123"/>
                <a:gd name="connsiteX11" fmla="*/ 170868 w 1025787"/>
                <a:gd name="connsiteY11" fmla="*/ 648749 h 649123"/>
                <a:gd name="connsiteX12" fmla="*/ -224 w 1025787"/>
                <a:gd name="connsiteY12" fmla="*/ 648749 h 649123"/>
                <a:gd name="connsiteX13" fmla="*/ -224 w 1025787"/>
                <a:gd name="connsiteY13" fmla="*/ 16209 h 649123"/>
                <a:gd name="connsiteX14" fmla="*/ 165595 w 1025787"/>
                <a:gd name="connsiteY14" fmla="*/ 16209 h 649123"/>
                <a:gd name="connsiteX15" fmla="*/ 165595 w 1025787"/>
                <a:gd name="connsiteY15" fmla="*/ 91001 h 649123"/>
                <a:gd name="connsiteX16" fmla="*/ 351743 w 1025787"/>
                <a:gd name="connsiteY16" fmla="*/ -373 h 649123"/>
                <a:gd name="connsiteX17" fmla="*/ 560716 w 1025787"/>
                <a:gd name="connsiteY17" fmla="*/ 108068 h 649123"/>
                <a:gd name="connsiteX18" fmla="*/ 775795 w 1025787"/>
                <a:gd name="connsiteY18" fmla="*/ -373 h 649123"/>
                <a:gd name="connsiteX19" fmla="*/ 1025564 w 1025787"/>
                <a:gd name="connsiteY19" fmla="*/ 245996 h 64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5787" h="649123">
                  <a:moveTo>
                    <a:pt x="1025148" y="245719"/>
                  </a:moveTo>
                  <a:lnTo>
                    <a:pt x="1025148" y="648472"/>
                  </a:lnTo>
                  <a:lnTo>
                    <a:pt x="855305" y="648472"/>
                  </a:lnTo>
                  <a:lnTo>
                    <a:pt x="855305" y="300807"/>
                  </a:lnTo>
                  <a:cubicBezTo>
                    <a:pt x="855305" y="209502"/>
                    <a:pt x="808959" y="159271"/>
                    <a:pt x="731877" y="159271"/>
                  </a:cubicBezTo>
                  <a:cubicBezTo>
                    <a:pt x="658681" y="159271"/>
                    <a:pt x="597973" y="206866"/>
                    <a:pt x="597973" y="302194"/>
                  </a:cubicBezTo>
                  <a:lnTo>
                    <a:pt x="597973" y="648749"/>
                  </a:lnTo>
                  <a:lnTo>
                    <a:pt x="428200" y="648749"/>
                  </a:lnTo>
                  <a:lnTo>
                    <a:pt x="428200" y="300807"/>
                  </a:lnTo>
                  <a:cubicBezTo>
                    <a:pt x="428200" y="209502"/>
                    <a:pt x="382409" y="159271"/>
                    <a:pt x="304772" y="159271"/>
                  </a:cubicBezTo>
                  <a:cubicBezTo>
                    <a:pt x="231576" y="159271"/>
                    <a:pt x="170868" y="206866"/>
                    <a:pt x="170868" y="302194"/>
                  </a:cubicBezTo>
                  <a:lnTo>
                    <a:pt x="170868" y="648749"/>
                  </a:lnTo>
                  <a:lnTo>
                    <a:pt x="-224" y="648749"/>
                  </a:lnTo>
                  <a:lnTo>
                    <a:pt x="-224" y="16209"/>
                  </a:lnTo>
                  <a:lnTo>
                    <a:pt x="165595" y="16209"/>
                  </a:lnTo>
                  <a:lnTo>
                    <a:pt x="165595" y="91001"/>
                  </a:lnTo>
                  <a:cubicBezTo>
                    <a:pt x="210623" y="23840"/>
                    <a:pt x="279934" y="-373"/>
                    <a:pt x="351743" y="-373"/>
                  </a:cubicBezTo>
                  <a:cubicBezTo>
                    <a:pt x="443116" y="-373"/>
                    <a:pt x="518255" y="40769"/>
                    <a:pt x="560716" y="108068"/>
                  </a:cubicBezTo>
                  <a:cubicBezTo>
                    <a:pt x="609699" y="27656"/>
                    <a:pt x="692539" y="-373"/>
                    <a:pt x="775795" y="-373"/>
                  </a:cubicBezTo>
                  <a:cubicBezTo>
                    <a:pt x="924685" y="-720"/>
                    <a:pt x="1025564" y="99187"/>
                    <a:pt x="1025564" y="245996"/>
                  </a:cubicBezTo>
                  <a:close/>
                </a:path>
              </a:pathLst>
            </a:custGeom>
            <a:grpFill/>
            <a:ln w="6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67" name="Graphic 76">
              <a:extLst>
                <a:ext uri="{FF2B5EF4-FFF2-40B4-BE49-F238E27FC236}">
                  <a16:creationId xmlns:a16="http://schemas.microsoft.com/office/drawing/2014/main" xmlns="" id="{726FAEB2-BBBD-5744-B796-873172D6B366}"/>
                </a:ext>
              </a:extLst>
            </p:cNvPr>
            <p:cNvSpPr/>
            <p:nvPr/>
          </p:nvSpPr>
          <p:spPr>
            <a:xfrm>
              <a:off x="6281207" y="3693830"/>
              <a:ext cx="554348" cy="632262"/>
            </a:xfrm>
            <a:custGeom>
              <a:avLst/>
              <a:gdLst>
                <a:gd name="connsiteX0" fmla="*/ 546578 w 554348"/>
                <a:gd name="connsiteY0" fmla="*/ 124468 h 632262"/>
                <a:gd name="connsiteX1" fmla="*/ 234922 w 554348"/>
                <a:gd name="connsiteY1" fmla="*/ 480251 h 632262"/>
                <a:gd name="connsiteX2" fmla="*/ 554348 w 554348"/>
                <a:gd name="connsiteY2" fmla="*/ 480251 h 632262"/>
                <a:gd name="connsiteX3" fmla="*/ 554348 w 554348"/>
                <a:gd name="connsiteY3" fmla="*/ 632263 h 632262"/>
                <a:gd name="connsiteX4" fmla="*/ 0 w 554348"/>
                <a:gd name="connsiteY4" fmla="*/ 632263 h 632262"/>
                <a:gd name="connsiteX5" fmla="*/ 0 w 554348"/>
                <a:gd name="connsiteY5" fmla="*/ 509529 h 632262"/>
                <a:gd name="connsiteX6" fmla="*/ 318941 w 554348"/>
                <a:gd name="connsiteY6" fmla="*/ 151527 h 632262"/>
                <a:gd name="connsiteX7" fmla="*/ 11101 w 554348"/>
                <a:gd name="connsiteY7" fmla="*/ 151527 h 632262"/>
                <a:gd name="connsiteX8" fmla="*/ 11101 w 554348"/>
                <a:gd name="connsiteY8" fmla="*/ 0 h 632262"/>
                <a:gd name="connsiteX9" fmla="*/ 546578 w 554348"/>
                <a:gd name="connsiteY9" fmla="*/ 0 h 632262"/>
                <a:gd name="connsiteX10" fmla="*/ 546578 w 554348"/>
                <a:gd name="connsiteY10" fmla="*/ 124468 h 63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348" h="632262">
                  <a:moveTo>
                    <a:pt x="546578" y="124468"/>
                  </a:moveTo>
                  <a:lnTo>
                    <a:pt x="234922" y="480251"/>
                  </a:lnTo>
                  <a:lnTo>
                    <a:pt x="554348" y="480251"/>
                  </a:lnTo>
                  <a:lnTo>
                    <a:pt x="554348" y="632263"/>
                  </a:lnTo>
                  <a:lnTo>
                    <a:pt x="0" y="632263"/>
                  </a:lnTo>
                  <a:lnTo>
                    <a:pt x="0" y="509529"/>
                  </a:lnTo>
                  <a:lnTo>
                    <a:pt x="318941" y="151527"/>
                  </a:lnTo>
                  <a:lnTo>
                    <a:pt x="11101" y="151527"/>
                  </a:lnTo>
                  <a:lnTo>
                    <a:pt x="11101" y="0"/>
                  </a:lnTo>
                  <a:lnTo>
                    <a:pt x="546578" y="0"/>
                  </a:lnTo>
                  <a:lnTo>
                    <a:pt x="546578" y="124468"/>
                  </a:lnTo>
                  <a:close/>
                </a:path>
              </a:pathLst>
            </a:custGeom>
            <a:grpFill/>
            <a:ln w="6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68" name="Graphic 78">
              <a:extLst>
                <a:ext uri="{FF2B5EF4-FFF2-40B4-BE49-F238E27FC236}">
                  <a16:creationId xmlns:a16="http://schemas.microsoft.com/office/drawing/2014/main" xmlns="" id="{974889F8-D435-A449-84C1-E0B6F630E2ED}"/>
                </a:ext>
              </a:extLst>
            </p:cNvPr>
            <p:cNvSpPr/>
            <p:nvPr/>
          </p:nvSpPr>
          <p:spPr>
            <a:xfrm>
              <a:off x="7180657" y="3675147"/>
              <a:ext cx="598266" cy="649123"/>
            </a:xfrm>
            <a:custGeom>
              <a:avLst/>
              <a:gdLst>
                <a:gd name="connsiteX0" fmla="*/ 597457 w 598266"/>
                <a:gd name="connsiteY0" fmla="*/ 245719 h 649123"/>
                <a:gd name="connsiteX1" fmla="*/ 597457 w 598266"/>
                <a:gd name="connsiteY1" fmla="*/ 648472 h 649123"/>
                <a:gd name="connsiteX2" fmla="*/ 427545 w 598266"/>
                <a:gd name="connsiteY2" fmla="*/ 648472 h 649123"/>
                <a:gd name="connsiteX3" fmla="*/ 427545 w 598266"/>
                <a:gd name="connsiteY3" fmla="*/ 300807 h 649123"/>
                <a:gd name="connsiteX4" fmla="*/ 304117 w 598266"/>
                <a:gd name="connsiteY4" fmla="*/ 159271 h 649123"/>
                <a:gd name="connsiteX5" fmla="*/ 170213 w 598266"/>
                <a:gd name="connsiteY5" fmla="*/ 302194 h 649123"/>
                <a:gd name="connsiteX6" fmla="*/ 170213 w 598266"/>
                <a:gd name="connsiteY6" fmla="*/ 648749 h 649123"/>
                <a:gd name="connsiteX7" fmla="*/ -254 w 598266"/>
                <a:gd name="connsiteY7" fmla="*/ 648749 h 649123"/>
                <a:gd name="connsiteX8" fmla="*/ -254 w 598266"/>
                <a:gd name="connsiteY8" fmla="*/ 16209 h 649123"/>
                <a:gd name="connsiteX9" fmla="*/ 165565 w 598266"/>
                <a:gd name="connsiteY9" fmla="*/ 16209 h 649123"/>
                <a:gd name="connsiteX10" fmla="*/ 165565 w 598266"/>
                <a:gd name="connsiteY10" fmla="*/ 91001 h 649123"/>
                <a:gd name="connsiteX11" fmla="*/ 351712 w 598266"/>
                <a:gd name="connsiteY11" fmla="*/ -373 h 649123"/>
                <a:gd name="connsiteX12" fmla="*/ 598013 w 598266"/>
                <a:gd name="connsiteY12" fmla="*/ 245996 h 64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8266" h="649123">
                  <a:moveTo>
                    <a:pt x="597457" y="245719"/>
                  </a:moveTo>
                  <a:lnTo>
                    <a:pt x="597457" y="648472"/>
                  </a:lnTo>
                  <a:lnTo>
                    <a:pt x="427545" y="648472"/>
                  </a:lnTo>
                  <a:lnTo>
                    <a:pt x="427545" y="300807"/>
                  </a:lnTo>
                  <a:cubicBezTo>
                    <a:pt x="427545" y="209502"/>
                    <a:pt x="381823" y="159271"/>
                    <a:pt x="304117" y="159271"/>
                  </a:cubicBezTo>
                  <a:cubicBezTo>
                    <a:pt x="230921" y="159271"/>
                    <a:pt x="170213" y="206866"/>
                    <a:pt x="170213" y="302194"/>
                  </a:cubicBezTo>
                  <a:lnTo>
                    <a:pt x="170213" y="648749"/>
                  </a:lnTo>
                  <a:lnTo>
                    <a:pt x="-254" y="648749"/>
                  </a:lnTo>
                  <a:lnTo>
                    <a:pt x="-254" y="16209"/>
                  </a:lnTo>
                  <a:lnTo>
                    <a:pt x="165565" y="16209"/>
                  </a:lnTo>
                  <a:lnTo>
                    <a:pt x="165565" y="91001"/>
                  </a:lnTo>
                  <a:cubicBezTo>
                    <a:pt x="210731" y="23840"/>
                    <a:pt x="279904" y="-373"/>
                    <a:pt x="351712" y="-373"/>
                  </a:cubicBezTo>
                  <a:cubicBezTo>
                    <a:pt x="495468" y="-720"/>
                    <a:pt x="598013" y="99187"/>
                    <a:pt x="598013" y="245996"/>
                  </a:cubicBezTo>
                  <a:close/>
                </a:path>
              </a:pathLst>
            </a:custGeom>
            <a:grp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69" name="Freeform: Shape 38">
              <a:extLst>
                <a:ext uri="{FF2B5EF4-FFF2-40B4-BE49-F238E27FC236}">
                  <a16:creationId xmlns:a16="http://schemas.microsoft.com/office/drawing/2014/main" xmlns="" id="{BF87C3F3-DE4E-164B-BCB9-CA725CBA736C}"/>
                </a:ext>
              </a:extLst>
            </p:cNvPr>
            <p:cNvSpPr/>
            <p:nvPr/>
          </p:nvSpPr>
          <p:spPr>
            <a:xfrm>
              <a:off x="7842205" y="3678933"/>
              <a:ext cx="653562" cy="922411"/>
            </a:xfrm>
            <a:custGeom>
              <a:avLst/>
              <a:gdLst>
                <a:gd name="connsiteX0" fmla="*/ 458819 w 897255"/>
                <a:gd name="connsiteY0" fmla="*/ 214217 h 1266349"/>
                <a:gd name="connsiteX1" fmla="*/ 239744 w 897255"/>
                <a:gd name="connsiteY1" fmla="*/ 442817 h 1266349"/>
                <a:gd name="connsiteX2" fmla="*/ 458819 w 897255"/>
                <a:gd name="connsiteY2" fmla="*/ 670465 h 1266349"/>
                <a:gd name="connsiteX3" fmla="*/ 676465 w 897255"/>
                <a:gd name="connsiteY3" fmla="*/ 442817 h 1266349"/>
                <a:gd name="connsiteX4" fmla="*/ 458819 w 897255"/>
                <a:gd name="connsiteY4" fmla="*/ 214217 h 1266349"/>
                <a:gd name="connsiteX5" fmla="*/ 400050 w 897255"/>
                <a:gd name="connsiteY5" fmla="*/ 0 h 1266349"/>
                <a:gd name="connsiteX6" fmla="*/ 618742 w 897255"/>
                <a:gd name="connsiteY6" fmla="*/ 70161 h 1266349"/>
                <a:gd name="connsiteX7" fmla="*/ 667702 w 897255"/>
                <a:gd name="connsiteY7" fmla="*/ 119157 h 1266349"/>
                <a:gd name="connsiteX8" fmla="*/ 667702 w 897255"/>
                <a:gd name="connsiteY8" fmla="*/ 119349 h 1266349"/>
                <a:gd name="connsiteX9" fmla="*/ 668655 w 897255"/>
                <a:gd name="connsiteY9" fmla="*/ 120111 h 1266349"/>
                <a:gd name="connsiteX10" fmla="*/ 667702 w 897255"/>
                <a:gd name="connsiteY10" fmla="*/ 119157 h 1266349"/>
                <a:gd name="connsiteX11" fmla="*/ 667702 w 897255"/>
                <a:gd name="connsiteY11" fmla="*/ 22860 h 1266349"/>
                <a:gd name="connsiteX12" fmla="*/ 897255 w 897255"/>
                <a:gd name="connsiteY12" fmla="*/ 22860 h 1266349"/>
                <a:gd name="connsiteX13" fmla="*/ 897255 w 897255"/>
                <a:gd name="connsiteY13" fmla="*/ 819150 h 1266349"/>
                <a:gd name="connsiteX14" fmla="*/ 428339 w 897255"/>
                <a:gd name="connsiteY14" fmla="*/ 1266349 h 1266349"/>
                <a:gd name="connsiteX15" fmla="*/ 48196 w 897255"/>
                <a:gd name="connsiteY15" fmla="*/ 1161574 h 1266349"/>
                <a:gd name="connsiteX16" fmla="*/ 131540 w 897255"/>
                <a:gd name="connsiteY16" fmla="*/ 971074 h 1266349"/>
                <a:gd name="connsiteX17" fmla="*/ 418433 w 897255"/>
                <a:gd name="connsiteY17" fmla="*/ 1059847 h 1266349"/>
                <a:gd name="connsiteX18" fmla="*/ 666083 w 897255"/>
                <a:gd name="connsiteY18" fmla="*/ 829533 h 1266349"/>
                <a:gd name="connsiteX19" fmla="*/ 666083 w 897255"/>
                <a:gd name="connsiteY19" fmla="*/ 768668 h 1266349"/>
                <a:gd name="connsiteX20" fmla="*/ 398907 w 897255"/>
                <a:gd name="connsiteY20" fmla="*/ 886016 h 1266349"/>
                <a:gd name="connsiteX21" fmla="*/ 0 w 897255"/>
                <a:gd name="connsiteY21" fmla="*/ 443675 h 1266349"/>
                <a:gd name="connsiteX22" fmla="*/ 400050 w 897255"/>
                <a:gd name="connsiteY22" fmla="*/ 0 h 126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7255" h="1266349">
                  <a:moveTo>
                    <a:pt x="458819" y="214217"/>
                  </a:moveTo>
                  <a:cubicBezTo>
                    <a:pt x="325469" y="214217"/>
                    <a:pt x="239744" y="316707"/>
                    <a:pt x="239744" y="442817"/>
                  </a:cubicBezTo>
                  <a:cubicBezTo>
                    <a:pt x="239744" y="568167"/>
                    <a:pt x="325469" y="670465"/>
                    <a:pt x="458819" y="670465"/>
                  </a:cubicBezTo>
                  <a:cubicBezTo>
                    <a:pt x="588645" y="670465"/>
                    <a:pt x="676465" y="571786"/>
                    <a:pt x="676465" y="442817"/>
                  </a:cubicBezTo>
                  <a:cubicBezTo>
                    <a:pt x="676465" y="313849"/>
                    <a:pt x="588645" y="214217"/>
                    <a:pt x="458819" y="214217"/>
                  </a:cubicBezTo>
                  <a:close/>
                  <a:moveTo>
                    <a:pt x="400050" y="0"/>
                  </a:moveTo>
                  <a:cubicBezTo>
                    <a:pt x="490561" y="0"/>
                    <a:pt x="563177" y="25986"/>
                    <a:pt x="618742" y="70161"/>
                  </a:cubicBezTo>
                  <a:lnTo>
                    <a:pt x="667702" y="119157"/>
                  </a:lnTo>
                  <a:lnTo>
                    <a:pt x="667702" y="119349"/>
                  </a:lnTo>
                  <a:lnTo>
                    <a:pt x="668655" y="120111"/>
                  </a:lnTo>
                  <a:lnTo>
                    <a:pt x="667702" y="119157"/>
                  </a:lnTo>
                  <a:lnTo>
                    <a:pt x="667702" y="22860"/>
                  </a:lnTo>
                  <a:lnTo>
                    <a:pt x="897255" y="22860"/>
                  </a:lnTo>
                  <a:lnTo>
                    <a:pt x="897255" y="819150"/>
                  </a:lnTo>
                  <a:cubicBezTo>
                    <a:pt x="897255" y="1097852"/>
                    <a:pt x="715232" y="1266349"/>
                    <a:pt x="428339" y="1266349"/>
                  </a:cubicBezTo>
                  <a:cubicBezTo>
                    <a:pt x="291465" y="1266349"/>
                    <a:pt x="145923" y="1230630"/>
                    <a:pt x="48196" y="1161574"/>
                  </a:cubicBezTo>
                  <a:lnTo>
                    <a:pt x="131540" y="971074"/>
                  </a:lnTo>
                  <a:cubicBezTo>
                    <a:pt x="216179" y="1028615"/>
                    <a:pt x="316087" y="1059533"/>
                    <a:pt x="418433" y="1059847"/>
                  </a:cubicBezTo>
                  <a:cubicBezTo>
                    <a:pt x="563784" y="1059847"/>
                    <a:pt x="666083" y="979266"/>
                    <a:pt x="666083" y="829533"/>
                  </a:cubicBezTo>
                  <a:lnTo>
                    <a:pt x="666083" y="768668"/>
                  </a:lnTo>
                  <a:cubicBezTo>
                    <a:pt x="606838" y="841249"/>
                    <a:pt x="519017" y="886016"/>
                    <a:pt x="398907" y="886016"/>
                  </a:cubicBezTo>
                  <a:cubicBezTo>
                    <a:pt x="188309" y="886016"/>
                    <a:pt x="0" y="709803"/>
                    <a:pt x="0" y="443675"/>
                  </a:cubicBezTo>
                  <a:cubicBezTo>
                    <a:pt x="0" y="177546"/>
                    <a:pt x="188309" y="0"/>
                    <a:pt x="40005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70" name="Freeform: Shape 39">
              <a:extLst>
                <a:ext uri="{FF2B5EF4-FFF2-40B4-BE49-F238E27FC236}">
                  <a16:creationId xmlns:a16="http://schemas.microsoft.com/office/drawing/2014/main" xmlns="" id="{42BB4A11-7EF5-C943-BA5A-2558F5CD0F68}"/>
                </a:ext>
              </a:extLst>
            </p:cNvPr>
            <p:cNvSpPr/>
            <p:nvPr/>
          </p:nvSpPr>
          <p:spPr>
            <a:xfrm>
              <a:off x="3696232" y="3674169"/>
              <a:ext cx="662236" cy="666051"/>
            </a:xfrm>
            <a:custGeom>
              <a:avLst/>
              <a:gdLst>
                <a:gd name="connsiteX0" fmla="*/ 463678 w 909162"/>
                <a:gd name="connsiteY0" fmla="*/ 217646 h 914400"/>
                <a:gd name="connsiteX1" fmla="*/ 239459 w 909162"/>
                <a:gd name="connsiteY1" fmla="*/ 457200 h 914400"/>
                <a:gd name="connsiteX2" fmla="*/ 463678 w 909162"/>
                <a:gd name="connsiteY2" fmla="*/ 696658 h 914400"/>
                <a:gd name="connsiteX3" fmla="*/ 687706 w 909162"/>
                <a:gd name="connsiteY3" fmla="*/ 457200 h 914400"/>
                <a:gd name="connsiteX4" fmla="*/ 463678 w 909162"/>
                <a:gd name="connsiteY4" fmla="*/ 217646 h 914400"/>
                <a:gd name="connsiteX5" fmla="*/ 420148 w 909162"/>
                <a:gd name="connsiteY5" fmla="*/ 0 h 914400"/>
                <a:gd name="connsiteX6" fmla="*/ 680181 w 909162"/>
                <a:gd name="connsiteY6" fmla="*/ 119729 h 914400"/>
                <a:gd name="connsiteX7" fmla="*/ 680181 w 909162"/>
                <a:gd name="connsiteY7" fmla="*/ 24479 h 914400"/>
                <a:gd name="connsiteX8" fmla="*/ 908781 w 909162"/>
                <a:gd name="connsiteY8" fmla="*/ 24479 h 914400"/>
                <a:gd name="connsiteX9" fmla="*/ 909162 w 909162"/>
                <a:gd name="connsiteY9" fmla="*/ 892302 h 914400"/>
                <a:gd name="connsiteX10" fmla="*/ 680562 w 909162"/>
                <a:gd name="connsiteY10" fmla="*/ 892302 h 914400"/>
                <a:gd name="connsiteX11" fmla="*/ 680562 w 909162"/>
                <a:gd name="connsiteY11" fmla="*/ 796480 h 914400"/>
                <a:gd name="connsiteX12" fmla="*/ 420529 w 909162"/>
                <a:gd name="connsiteY12" fmla="*/ 914400 h 914400"/>
                <a:gd name="connsiteX13" fmla="*/ 0 w 909162"/>
                <a:gd name="connsiteY13" fmla="*/ 457200 h 914400"/>
                <a:gd name="connsiteX14" fmla="*/ 420148 w 909162"/>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9162" h="914400">
                  <a:moveTo>
                    <a:pt x="463678" y="217646"/>
                  </a:moveTo>
                  <a:cubicBezTo>
                    <a:pt x="326327" y="217932"/>
                    <a:pt x="239459" y="324993"/>
                    <a:pt x="239459" y="457200"/>
                  </a:cubicBezTo>
                  <a:cubicBezTo>
                    <a:pt x="239459" y="589692"/>
                    <a:pt x="326327" y="696658"/>
                    <a:pt x="463678" y="696658"/>
                  </a:cubicBezTo>
                  <a:cubicBezTo>
                    <a:pt x="597028" y="696658"/>
                    <a:pt x="687706" y="593978"/>
                    <a:pt x="687706" y="457200"/>
                  </a:cubicBezTo>
                  <a:cubicBezTo>
                    <a:pt x="687706" y="320421"/>
                    <a:pt x="597123" y="217646"/>
                    <a:pt x="463678" y="217646"/>
                  </a:cubicBezTo>
                  <a:close/>
                  <a:moveTo>
                    <a:pt x="420148" y="0"/>
                  </a:moveTo>
                  <a:cubicBezTo>
                    <a:pt x="539972" y="0"/>
                    <a:pt x="622840" y="48387"/>
                    <a:pt x="680181" y="119729"/>
                  </a:cubicBezTo>
                  <a:lnTo>
                    <a:pt x="680181" y="24479"/>
                  </a:lnTo>
                  <a:lnTo>
                    <a:pt x="908781" y="24479"/>
                  </a:lnTo>
                  <a:lnTo>
                    <a:pt x="909162" y="892302"/>
                  </a:lnTo>
                  <a:lnTo>
                    <a:pt x="680562" y="892302"/>
                  </a:lnTo>
                  <a:lnTo>
                    <a:pt x="680562" y="796480"/>
                  </a:lnTo>
                  <a:cubicBezTo>
                    <a:pt x="624078" y="866775"/>
                    <a:pt x="539782" y="914400"/>
                    <a:pt x="420529" y="914400"/>
                  </a:cubicBezTo>
                  <a:cubicBezTo>
                    <a:pt x="180499" y="914400"/>
                    <a:pt x="0" y="718185"/>
                    <a:pt x="0" y="457200"/>
                  </a:cubicBezTo>
                  <a:cubicBezTo>
                    <a:pt x="0" y="196215"/>
                    <a:pt x="180975" y="0"/>
                    <a:pt x="420148"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71" name="Graphic 87">
              <a:extLst>
                <a:ext uri="{FF2B5EF4-FFF2-40B4-BE49-F238E27FC236}">
                  <a16:creationId xmlns:a16="http://schemas.microsoft.com/office/drawing/2014/main" xmlns="" id="{219E2006-96BC-504D-AFDB-B945CD707AB7}"/>
                </a:ext>
              </a:extLst>
            </p:cNvPr>
            <p:cNvSpPr/>
            <p:nvPr/>
          </p:nvSpPr>
          <p:spPr>
            <a:xfrm>
              <a:off x="6918489" y="3691091"/>
              <a:ext cx="171276" cy="635005"/>
            </a:xfrm>
            <a:custGeom>
              <a:avLst/>
              <a:gdLst>
                <a:gd name="connsiteX0" fmla="*/ 0 w 171276"/>
                <a:gd name="connsiteY0" fmla="*/ 0 h 635005"/>
                <a:gd name="connsiteX1" fmla="*/ 171276 w 171276"/>
                <a:gd name="connsiteY1" fmla="*/ 0 h 635005"/>
                <a:gd name="connsiteX2" fmla="*/ 171276 w 171276"/>
                <a:gd name="connsiteY2" fmla="*/ 635006 h 635005"/>
                <a:gd name="connsiteX3" fmla="*/ 0 w 171276"/>
                <a:gd name="connsiteY3" fmla="*/ 635006 h 635005"/>
              </a:gdLst>
              <a:ahLst/>
              <a:cxnLst>
                <a:cxn ang="0">
                  <a:pos x="connsiteX0" y="connsiteY0"/>
                </a:cxn>
                <a:cxn ang="0">
                  <a:pos x="connsiteX1" y="connsiteY1"/>
                </a:cxn>
                <a:cxn ang="0">
                  <a:pos x="connsiteX2" y="connsiteY2"/>
                </a:cxn>
                <a:cxn ang="0">
                  <a:pos x="connsiteX3" y="connsiteY3"/>
                </a:cxn>
              </a:cxnLst>
              <a:rect l="l" t="t" r="r" b="b"/>
              <a:pathLst>
                <a:path w="171276" h="635005">
                  <a:moveTo>
                    <a:pt x="0" y="0"/>
                  </a:moveTo>
                  <a:lnTo>
                    <a:pt x="171276" y="0"/>
                  </a:lnTo>
                  <a:lnTo>
                    <a:pt x="171276" y="635006"/>
                  </a:lnTo>
                  <a:lnTo>
                    <a:pt x="0" y="635006"/>
                  </a:lnTo>
                  <a:close/>
                </a:path>
              </a:pathLst>
            </a:custGeom>
            <a:grpFill/>
            <a:ln w="68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grpSp>
        <p:nvGrpSpPr>
          <p:cNvPr id="172" name="Group 171">
            <a:extLst>
              <a:ext uri="{FF2B5EF4-FFF2-40B4-BE49-F238E27FC236}">
                <a16:creationId xmlns:a16="http://schemas.microsoft.com/office/drawing/2014/main" xmlns="" id="{32687FED-778F-FC42-B75C-25C9CE1ADED9}"/>
              </a:ext>
            </a:extLst>
          </p:cNvPr>
          <p:cNvGrpSpPr/>
          <p:nvPr userDrawn="1"/>
        </p:nvGrpSpPr>
        <p:grpSpPr>
          <a:xfrm>
            <a:off x="565166" y="1003151"/>
            <a:ext cx="3560683" cy="789375"/>
            <a:chOff x="3696232" y="2492065"/>
            <a:chExt cx="4305628" cy="954523"/>
          </a:xfrm>
          <a:gradFill>
            <a:gsLst>
              <a:gs pos="0">
                <a:srgbClr val="FAB302"/>
              </a:gs>
              <a:gs pos="100000">
                <a:srgbClr val="E9196C"/>
              </a:gs>
            </a:gsLst>
            <a:lin ang="0" scaled="0"/>
          </a:gradFill>
        </p:grpSpPr>
        <p:sp>
          <p:nvSpPr>
            <p:cNvPr id="173" name="Freeform: Shape 42">
              <a:extLst>
                <a:ext uri="{FF2B5EF4-FFF2-40B4-BE49-F238E27FC236}">
                  <a16:creationId xmlns:a16="http://schemas.microsoft.com/office/drawing/2014/main" xmlns="" id="{47CD51C4-622D-434C-856E-E762B41E7422}"/>
                </a:ext>
              </a:extLst>
            </p:cNvPr>
            <p:cNvSpPr/>
            <p:nvPr/>
          </p:nvSpPr>
          <p:spPr>
            <a:xfrm>
              <a:off x="3696232" y="2492065"/>
              <a:ext cx="3057186" cy="954523"/>
            </a:xfrm>
            <a:custGeom>
              <a:avLst/>
              <a:gdLst>
                <a:gd name="connsiteX0" fmla="*/ 1408081 w 4208144"/>
                <a:gd name="connsiteY0" fmla="*/ 737711 h 1313878"/>
                <a:gd name="connsiteX1" fmla="*/ 1408081 w 4208144"/>
                <a:gd name="connsiteY1" fmla="*/ 1290161 h 1313878"/>
                <a:gd name="connsiteX2" fmla="*/ 1175004 w 4208144"/>
                <a:gd name="connsiteY2" fmla="*/ 1290161 h 1313878"/>
                <a:gd name="connsiteX3" fmla="*/ 1175004 w 4208144"/>
                <a:gd name="connsiteY3" fmla="*/ 812959 h 1313878"/>
                <a:gd name="connsiteX4" fmla="*/ 1005554 w 4208144"/>
                <a:gd name="connsiteY4" fmla="*/ 618458 h 1313878"/>
                <a:gd name="connsiteX5" fmla="*/ 821722 w 4208144"/>
                <a:gd name="connsiteY5" fmla="*/ 814673 h 1313878"/>
                <a:gd name="connsiteX6" fmla="*/ 821722 w 4208144"/>
                <a:gd name="connsiteY6" fmla="*/ 1290923 h 1313878"/>
                <a:gd name="connsiteX7" fmla="*/ 587502 w 4208144"/>
                <a:gd name="connsiteY7" fmla="*/ 1290923 h 1313878"/>
                <a:gd name="connsiteX8" fmla="*/ 587502 w 4208144"/>
                <a:gd name="connsiteY8" fmla="*/ 812959 h 1313878"/>
                <a:gd name="connsiteX9" fmla="*/ 418052 w 4208144"/>
                <a:gd name="connsiteY9" fmla="*/ 618458 h 1313878"/>
                <a:gd name="connsiteX10" fmla="*/ 234220 w 4208144"/>
                <a:gd name="connsiteY10" fmla="*/ 814673 h 1313878"/>
                <a:gd name="connsiteX11" fmla="*/ 234220 w 4208144"/>
                <a:gd name="connsiteY11" fmla="*/ 1290923 h 1313878"/>
                <a:gd name="connsiteX12" fmla="*/ 0 w 4208144"/>
                <a:gd name="connsiteY12" fmla="*/ 1290923 h 1313878"/>
                <a:gd name="connsiteX13" fmla="*/ 0 w 4208144"/>
                <a:gd name="connsiteY13" fmla="*/ 422243 h 1313878"/>
                <a:gd name="connsiteX14" fmla="*/ 227648 w 4208144"/>
                <a:gd name="connsiteY14" fmla="*/ 422243 h 1313878"/>
                <a:gd name="connsiteX15" fmla="*/ 227648 w 4208144"/>
                <a:gd name="connsiteY15" fmla="*/ 524828 h 1313878"/>
                <a:gd name="connsiteX16" fmla="*/ 483203 w 4208144"/>
                <a:gd name="connsiteY16" fmla="*/ 398240 h 1313878"/>
                <a:gd name="connsiteX17" fmla="*/ 770287 w 4208144"/>
                <a:gd name="connsiteY17" fmla="*/ 546926 h 1313878"/>
                <a:gd name="connsiteX18" fmla="*/ 1065562 w 4208144"/>
                <a:gd name="connsiteY18" fmla="*/ 398240 h 1313878"/>
                <a:gd name="connsiteX19" fmla="*/ 1408081 w 4208144"/>
                <a:gd name="connsiteY19" fmla="*/ 737711 h 1313878"/>
                <a:gd name="connsiteX20" fmla="*/ 2412397 w 4208144"/>
                <a:gd name="connsiteY20" fmla="*/ 1290161 h 1313878"/>
                <a:gd name="connsiteX21" fmla="*/ 2183797 w 4208144"/>
                <a:gd name="connsiteY21" fmla="*/ 1290161 h 1313878"/>
                <a:gd name="connsiteX22" fmla="*/ 2183797 w 4208144"/>
                <a:gd name="connsiteY22" fmla="*/ 1194626 h 1313878"/>
                <a:gd name="connsiteX23" fmla="*/ 1923764 w 4208144"/>
                <a:gd name="connsiteY23" fmla="*/ 1313021 h 1313878"/>
                <a:gd name="connsiteX24" fmla="*/ 1503236 w 4208144"/>
                <a:gd name="connsiteY24" fmla="*/ 855821 h 1313878"/>
                <a:gd name="connsiteX25" fmla="*/ 1923764 w 4208144"/>
                <a:gd name="connsiteY25" fmla="*/ 398621 h 1313878"/>
                <a:gd name="connsiteX26" fmla="*/ 2183797 w 4208144"/>
                <a:gd name="connsiteY26" fmla="*/ 518350 h 1313878"/>
                <a:gd name="connsiteX27" fmla="*/ 2183797 w 4208144"/>
                <a:gd name="connsiteY27" fmla="*/ 422243 h 1313878"/>
                <a:gd name="connsiteX28" fmla="*/ 2412397 w 4208144"/>
                <a:gd name="connsiteY28" fmla="*/ 422243 h 1313878"/>
                <a:gd name="connsiteX29" fmla="*/ 1743075 w 4208144"/>
                <a:gd name="connsiteY29" fmla="*/ 855917 h 1313878"/>
                <a:gd name="connsiteX30" fmla="*/ 1967103 w 4208144"/>
                <a:gd name="connsiteY30" fmla="*/ 1095375 h 1313878"/>
                <a:gd name="connsiteX31" fmla="*/ 2191322 w 4208144"/>
                <a:gd name="connsiteY31" fmla="*/ 855917 h 1313878"/>
                <a:gd name="connsiteX32" fmla="*/ 1967103 w 4208144"/>
                <a:gd name="connsiteY32" fmla="*/ 616363 h 1313878"/>
                <a:gd name="connsiteX33" fmla="*/ 1743075 w 4208144"/>
                <a:gd name="connsiteY33" fmla="*/ 855917 h 1313878"/>
                <a:gd name="connsiteX34" fmla="*/ 2768060 w 4208144"/>
                <a:gd name="connsiteY34" fmla="*/ 731330 h 1313878"/>
                <a:gd name="connsiteX35" fmla="*/ 2850547 w 4208144"/>
                <a:gd name="connsiteY35" fmla="*/ 731330 h 1313878"/>
                <a:gd name="connsiteX36" fmla="*/ 3095625 w 4208144"/>
                <a:gd name="connsiteY36" fmla="*/ 422243 h 1313878"/>
                <a:gd name="connsiteX37" fmla="*/ 3382328 w 4208144"/>
                <a:gd name="connsiteY37" fmla="*/ 422243 h 1313878"/>
                <a:gd name="connsiteX38" fmla="*/ 3039999 w 4208144"/>
                <a:gd name="connsiteY38" fmla="*/ 830771 h 1313878"/>
                <a:gd name="connsiteX39" fmla="*/ 3385280 w 4208144"/>
                <a:gd name="connsiteY39" fmla="*/ 1290542 h 1313878"/>
                <a:gd name="connsiteX40" fmla="*/ 3097245 w 4208144"/>
                <a:gd name="connsiteY40" fmla="*/ 1290542 h 1313878"/>
                <a:gd name="connsiteX41" fmla="*/ 2846928 w 4208144"/>
                <a:gd name="connsiteY41" fmla="*/ 939165 h 1313878"/>
                <a:gd name="connsiteX42" fmla="*/ 2768060 w 4208144"/>
                <a:gd name="connsiteY42" fmla="*/ 939165 h 1313878"/>
                <a:gd name="connsiteX43" fmla="*/ 2768060 w 4208144"/>
                <a:gd name="connsiteY43" fmla="*/ 1290542 h 1313878"/>
                <a:gd name="connsiteX44" fmla="*/ 2533650 w 4208144"/>
                <a:gd name="connsiteY44" fmla="*/ 1290542 h 1313878"/>
                <a:gd name="connsiteX45" fmla="*/ 2533650 w 4208144"/>
                <a:gd name="connsiteY45" fmla="*/ 0 h 1313878"/>
                <a:gd name="connsiteX46" fmla="*/ 2767679 w 4208144"/>
                <a:gd name="connsiteY46" fmla="*/ 0 h 1313878"/>
                <a:gd name="connsiteX47" fmla="*/ 4208050 w 4208144"/>
                <a:gd name="connsiteY47" fmla="*/ 855155 h 1313878"/>
                <a:gd name="connsiteX48" fmla="*/ 4203668 w 4208144"/>
                <a:gd name="connsiteY48" fmla="*/ 934022 h 1313878"/>
                <a:gd name="connsiteX49" fmla="*/ 3587401 w 4208144"/>
                <a:gd name="connsiteY49" fmla="*/ 934022 h 1313878"/>
                <a:gd name="connsiteX50" fmla="*/ 3810000 w 4208144"/>
                <a:gd name="connsiteY50" fmla="*/ 1114425 h 1313878"/>
                <a:gd name="connsiteX51" fmla="*/ 4030695 w 4208144"/>
                <a:gd name="connsiteY51" fmla="*/ 1031653 h 1313878"/>
                <a:gd name="connsiteX52" fmla="*/ 4167664 w 4208144"/>
                <a:gd name="connsiteY52" fmla="*/ 1182148 h 1313878"/>
                <a:gd name="connsiteX53" fmla="*/ 3797237 w 4208144"/>
                <a:gd name="connsiteY53" fmla="*/ 1313879 h 1313878"/>
                <a:gd name="connsiteX54" fmla="*/ 3346133 w 4208144"/>
                <a:gd name="connsiteY54" fmla="*/ 859536 h 1313878"/>
                <a:gd name="connsiteX55" fmla="*/ 3785902 w 4208144"/>
                <a:gd name="connsiteY55" fmla="*/ 398621 h 1313878"/>
                <a:gd name="connsiteX56" fmla="*/ 4208145 w 4208144"/>
                <a:gd name="connsiteY56" fmla="*/ 855821 h 1313878"/>
                <a:gd name="connsiteX57" fmla="*/ 3588925 w 4208144"/>
                <a:gd name="connsiteY57" fmla="*/ 774668 h 1313878"/>
                <a:gd name="connsiteX58" fmla="*/ 3973545 w 4208144"/>
                <a:gd name="connsiteY58" fmla="*/ 774668 h 1313878"/>
                <a:gd name="connsiteX59" fmla="*/ 3784378 w 4208144"/>
                <a:gd name="connsiteY59" fmla="*/ 600932 h 1313878"/>
                <a:gd name="connsiteX60" fmla="*/ 3588639 w 4208144"/>
                <a:gd name="connsiteY60" fmla="*/ 774573 h 131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08144" h="1313878">
                  <a:moveTo>
                    <a:pt x="1408081" y="737711"/>
                  </a:moveTo>
                  <a:lnTo>
                    <a:pt x="1408081" y="1290161"/>
                  </a:lnTo>
                  <a:lnTo>
                    <a:pt x="1175004" y="1290161"/>
                  </a:lnTo>
                  <a:lnTo>
                    <a:pt x="1175004" y="812959"/>
                  </a:lnTo>
                  <a:cubicBezTo>
                    <a:pt x="1175004" y="687324"/>
                    <a:pt x="1111282" y="618458"/>
                    <a:pt x="1005554" y="618458"/>
                  </a:cubicBezTo>
                  <a:cubicBezTo>
                    <a:pt x="905065" y="618458"/>
                    <a:pt x="821722" y="683800"/>
                    <a:pt x="821722" y="814673"/>
                  </a:cubicBezTo>
                  <a:lnTo>
                    <a:pt x="821722" y="1290923"/>
                  </a:lnTo>
                  <a:lnTo>
                    <a:pt x="587502" y="1290923"/>
                  </a:lnTo>
                  <a:lnTo>
                    <a:pt x="587502" y="812959"/>
                  </a:lnTo>
                  <a:cubicBezTo>
                    <a:pt x="587502" y="687324"/>
                    <a:pt x="524732" y="618458"/>
                    <a:pt x="418052" y="618458"/>
                  </a:cubicBezTo>
                  <a:cubicBezTo>
                    <a:pt x="317564" y="618458"/>
                    <a:pt x="234220" y="683800"/>
                    <a:pt x="234220" y="814673"/>
                  </a:cubicBezTo>
                  <a:lnTo>
                    <a:pt x="234220" y="1290923"/>
                  </a:lnTo>
                  <a:lnTo>
                    <a:pt x="0" y="1290923"/>
                  </a:lnTo>
                  <a:lnTo>
                    <a:pt x="0" y="422243"/>
                  </a:lnTo>
                  <a:lnTo>
                    <a:pt x="227648" y="422243"/>
                  </a:lnTo>
                  <a:lnTo>
                    <a:pt x="227648" y="524828"/>
                  </a:lnTo>
                  <a:cubicBezTo>
                    <a:pt x="289655" y="432435"/>
                    <a:pt x="384620" y="398240"/>
                    <a:pt x="483203" y="398240"/>
                  </a:cubicBezTo>
                  <a:cubicBezTo>
                    <a:pt x="608838" y="398240"/>
                    <a:pt x="711803" y="454724"/>
                    <a:pt x="770287" y="546926"/>
                  </a:cubicBezTo>
                  <a:cubicBezTo>
                    <a:pt x="836962" y="437388"/>
                    <a:pt x="951262" y="398240"/>
                    <a:pt x="1065562" y="398240"/>
                  </a:cubicBezTo>
                  <a:cubicBezTo>
                    <a:pt x="1269968" y="398240"/>
                    <a:pt x="1408081" y="535972"/>
                    <a:pt x="1408081" y="737711"/>
                  </a:cubicBezTo>
                  <a:close/>
                  <a:moveTo>
                    <a:pt x="2412397" y="1290161"/>
                  </a:moveTo>
                  <a:lnTo>
                    <a:pt x="2183797" y="1290161"/>
                  </a:lnTo>
                  <a:lnTo>
                    <a:pt x="2183797" y="1194626"/>
                  </a:lnTo>
                  <a:cubicBezTo>
                    <a:pt x="2127314" y="1264539"/>
                    <a:pt x="2043113" y="1313021"/>
                    <a:pt x="1923764" y="1313021"/>
                  </a:cubicBezTo>
                  <a:cubicBezTo>
                    <a:pt x="1684115" y="1313021"/>
                    <a:pt x="1503236" y="1116616"/>
                    <a:pt x="1503236" y="855821"/>
                  </a:cubicBezTo>
                  <a:cubicBezTo>
                    <a:pt x="1503236" y="595027"/>
                    <a:pt x="1684211" y="398621"/>
                    <a:pt x="1923764" y="398621"/>
                  </a:cubicBezTo>
                  <a:cubicBezTo>
                    <a:pt x="2043589" y="398621"/>
                    <a:pt x="2126456" y="446913"/>
                    <a:pt x="2183797" y="518350"/>
                  </a:cubicBezTo>
                  <a:lnTo>
                    <a:pt x="2183797" y="422243"/>
                  </a:lnTo>
                  <a:lnTo>
                    <a:pt x="2412397" y="422243"/>
                  </a:lnTo>
                  <a:close/>
                  <a:moveTo>
                    <a:pt x="1743075" y="855917"/>
                  </a:moveTo>
                  <a:cubicBezTo>
                    <a:pt x="1743075" y="988505"/>
                    <a:pt x="1830038" y="1095375"/>
                    <a:pt x="1967103" y="1095375"/>
                  </a:cubicBezTo>
                  <a:cubicBezTo>
                    <a:pt x="2100453" y="1095375"/>
                    <a:pt x="2191322" y="992696"/>
                    <a:pt x="2191322" y="855917"/>
                  </a:cubicBezTo>
                  <a:cubicBezTo>
                    <a:pt x="2191322" y="719138"/>
                    <a:pt x="2100834" y="616363"/>
                    <a:pt x="1967103" y="616363"/>
                  </a:cubicBezTo>
                  <a:cubicBezTo>
                    <a:pt x="1829562" y="616553"/>
                    <a:pt x="1743075" y="723329"/>
                    <a:pt x="1743075" y="855917"/>
                  </a:cubicBezTo>
                  <a:close/>
                  <a:moveTo>
                    <a:pt x="2768060" y="731330"/>
                  </a:moveTo>
                  <a:lnTo>
                    <a:pt x="2850547" y="731330"/>
                  </a:lnTo>
                  <a:lnTo>
                    <a:pt x="3095625" y="422243"/>
                  </a:lnTo>
                  <a:lnTo>
                    <a:pt x="3382328" y="422243"/>
                  </a:lnTo>
                  <a:lnTo>
                    <a:pt x="3039999" y="830771"/>
                  </a:lnTo>
                  <a:lnTo>
                    <a:pt x="3385280" y="1290542"/>
                  </a:lnTo>
                  <a:lnTo>
                    <a:pt x="3097245" y="1290542"/>
                  </a:lnTo>
                  <a:lnTo>
                    <a:pt x="2846928" y="939165"/>
                  </a:lnTo>
                  <a:lnTo>
                    <a:pt x="2768060" y="939165"/>
                  </a:lnTo>
                  <a:lnTo>
                    <a:pt x="2768060" y="1290542"/>
                  </a:lnTo>
                  <a:lnTo>
                    <a:pt x="2533650" y="1290542"/>
                  </a:lnTo>
                  <a:lnTo>
                    <a:pt x="2533650" y="0"/>
                  </a:lnTo>
                  <a:lnTo>
                    <a:pt x="2767679" y="0"/>
                  </a:lnTo>
                  <a:close/>
                  <a:moveTo>
                    <a:pt x="4208050" y="855155"/>
                  </a:moveTo>
                  <a:cubicBezTo>
                    <a:pt x="4208164" y="881507"/>
                    <a:pt x="4206698" y="907843"/>
                    <a:pt x="4203668" y="934022"/>
                  </a:cubicBezTo>
                  <a:lnTo>
                    <a:pt x="3587401" y="934022"/>
                  </a:lnTo>
                  <a:cubicBezTo>
                    <a:pt x="3612547" y="1059275"/>
                    <a:pt x="3700367" y="1114425"/>
                    <a:pt x="3810000" y="1114425"/>
                  </a:cubicBezTo>
                  <a:cubicBezTo>
                    <a:pt x="3890886" y="1112977"/>
                    <a:pt x="3968810" y="1083755"/>
                    <a:pt x="4030695" y="1031653"/>
                  </a:cubicBezTo>
                  <a:lnTo>
                    <a:pt x="4167664" y="1182148"/>
                  </a:lnTo>
                  <a:cubicBezTo>
                    <a:pt x="4068890" y="1272635"/>
                    <a:pt x="3943350" y="1313879"/>
                    <a:pt x="3797237" y="1313879"/>
                  </a:cubicBezTo>
                  <a:cubicBezTo>
                    <a:pt x="3530537" y="1313879"/>
                    <a:pt x="3346133" y="1132904"/>
                    <a:pt x="3346133" y="859536"/>
                  </a:cubicBezTo>
                  <a:cubicBezTo>
                    <a:pt x="3346133" y="586169"/>
                    <a:pt x="3525870" y="398621"/>
                    <a:pt x="3785902" y="398621"/>
                  </a:cubicBezTo>
                  <a:cubicBezTo>
                    <a:pt x="4036124" y="398621"/>
                    <a:pt x="4207288" y="584740"/>
                    <a:pt x="4208145" y="855821"/>
                  </a:cubicBezTo>
                  <a:close/>
                  <a:moveTo>
                    <a:pt x="3588925" y="774668"/>
                  </a:moveTo>
                  <a:lnTo>
                    <a:pt x="3973545" y="774668"/>
                  </a:lnTo>
                  <a:cubicBezTo>
                    <a:pt x="3951923" y="663702"/>
                    <a:pt x="3884676" y="600932"/>
                    <a:pt x="3784378" y="600932"/>
                  </a:cubicBezTo>
                  <a:cubicBezTo>
                    <a:pt x="3673697" y="600075"/>
                    <a:pt x="3609213" y="666750"/>
                    <a:pt x="3588639" y="7745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174" name="Group 173">
              <a:extLst>
                <a:ext uri="{FF2B5EF4-FFF2-40B4-BE49-F238E27FC236}">
                  <a16:creationId xmlns:a16="http://schemas.microsoft.com/office/drawing/2014/main" xmlns="" id="{26ACDB4E-1D5A-ED43-95CF-F275F8131572}"/>
                </a:ext>
              </a:extLst>
            </p:cNvPr>
            <p:cNvGrpSpPr/>
            <p:nvPr/>
          </p:nvGrpSpPr>
          <p:grpSpPr>
            <a:xfrm>
              <a:off x="7165535" y="2496239"/>
              <a:ext cx="836325" cy="950349"/>
              <a:chOff x="10416953" y="250714"/>
              <a:chExt cx="1151181" cy="1308133"/>
            </a:xfrm>
            <a:grpFill/>
          </p:grpSpPr>
          <p:sp>
            <p:nvSpPr>
              <p:cNvPr id="175" name="Freeform: Shape 44">
                <a:extLst>
                  <a:ext uri="{FF2B5EF4-FFF2-40B4-BE49-F238E27FC236}">
                    <a16:creationId xmlns:a16="http://schemas.microsoft.com/office/drawing/2014/main" xmlns="" id="{EEE60CD2-4E83-344F-A73E-1F039D522441}"/>
                  </a:ext>
                </a:extLst>
              </p:cNvPr>
              <p:cNvSpPr/>
              <p:nvPr/>
            </p:nvSpPr>
            <p:spPr>
              <a:xfrm>
                <a:off x="10416953" y="250714"/>
                <a:ext cx="297932" cy="297942"/>
              </a:xfrm>
              <a:custGeom>
                <a:avLst/>
                <a:gdLst>
                  <a:gd name="connsiteX0" fmla="*/ 297932 w 297932"/>
                  <a:gd name="connsiteY0" fmla="*/ 150638 h 297942"/>
                  <a:gd name="connsiteX1" fmla="*/ 147304 w 297932"/>
                  <a:gd name="connsiteY1" fmla="*/ 297932 h 297942"/>
                  <a:gd name="connsiteX2" fmla="*/ 10 w 297932"/>
                  <a:gd name="connsiteY2" fmla="*/ 147304 h 297942"/>
                  <a:gd name="connsiteX3" fmla="*/ 150638 w 297932"/>
                  <a:gd name="connsiteY3" fmla="*/ 10 h 297942"/>
                  <a:gd name="connsiteX4" fmla="*/ 297932 w 297932"/>
                  <a:gd name="connsiteY4" fmla="*/ 147304 h 297942"/>
                  <a:gd name="connsiteX5" fmla="*/ 297932 w 297932"/>
                  <a:gd name="connsiteY5" fmla="*/ 150257 h 29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932" h="297942">
                    <a:moveTo>
                      <a:pt x="297932" y="150638"/>
                    </a:moveTo>
                    <a:cubicBezTo>
                      <a:pt x="297009" y="232905"/>
                      <a:pt x="229571" y="298856"/>
                      <a:pt x="147304" y="297932"/>
                    </a:cubicBezTo>
                    <a:cubicBezTo>
                      <a:pt x="65037" y="297009"/>
                      <a:pt x="-914" y="229572"/>
                      <a:pt x="10" y="147304"/>
                    </a:cubicBezTo>
                    <a:cubicBezTo>
                      <a:pt x="933" y="65035"/>
                      <a:pt x="68371" y="-912"/>
                      <a:pt x="150638" y="10"/>
                    </a:cubicBezTo>
                    <a:cubicBezTo>
                      <a:pt x="231610" y="915"/>
                      <a:pt x="297028" y="66334"/>
                      <a:pt x="297932" y="147304"/>
                    </a:cubicBezTo>
                    <a:cubicBezTo>
                      <a:pt x="297932" y="148352"/>
                      <a:pt x="297932" y="149304"/>
                      <a:pt x="297932" y="1502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76" name="Freeform: Shape 45">
                <a:extLst>
                  <a:ext uri="{FF2B5EF4-FFF2-40B4-BE49-F238E27FC236}">
                    <a16:creationId xmlns:a16="http://schemas.microsoft.com/office/drawing/2014/main" xmlns="" id="{69BF292F-754C-D548-A98C-133BC099B7ED}"/>
                  </a:ext>
                </a:extLst>
              </p:cNvPr>
              <p:cNvSpPr/>
              <p:nvPr/>
            </p:nvSpPr>
            <p:spPr>
              <a:xfrm>
                <a:off x="10449423" y="668052"/>
                <a:ext cx="233267" cy="868394"/>
              </a:xfrm>
              <a:custGeom>
                <a:avLst/>
                <a:gdLst>
                  <a:gd name="connsiteX0" fmla="*/ 0 w 233267"/>
                  <a:gd name="connsiteY0" fmla="*/ 0 h 868394"/>
                  <a:gd name="connsiteX1" fmla="*/ 233267 w 233267"/>
                  <a:gd name="connsiteY1" fmla="*/ 0 h 868394"/>
                  <a:gd name="connsiteX2" fmla="*/ 233267 w 233267"/>
                  <a:gd name="connsiteY2" fmla="*/ 868394 h 868394"/>
                  <a:gd name="connsiteX3" fmla="*/ 0 w 233267"/>
                  <a:gd name="connsiteY3" fmla="*/ 868394 h 868394"/>
                </a:gdLst>
                <a:ahLst/>
                <a:cxnLst>
                  <a:cxn ang="0">
                    <a:pos x="connsiteX0" y="connsiteY0"/>
                  </a:cxn>
                  <a:cxn ang="0">
                    <a:pos x="connsiteX1" y="connsiteY1"/>
                  </a:cxn>
                  <a:cxn ang="0">
                    <a:pos x="connsiteX2" y="connsiteY2"/>
                  </a:cxn>
                  <a:cxn ang="0">
                    <a:pos x="connsiteX3" y="connsiteY3"/>
                  </a:cxn>
                </a:cxnLst>
                <a:rect l="l" t="t" r="r" b="b"/>
                <a:pathLst>
                  <a:path w="233267" h="868394">
                    <a:moveTo>
                      <a:pt x="0" y="0"/>
                    </a:moveTo>
                    <a:lnTo>
                      <a:pt x="233267" y="0"/>
                    </a:lnTo>
                    <a:lnTo>
                      <a:pt x="233267" y="868394"/>
                    </a:lnTo>
                    <a:lnTo>
                      <a:pt x="0" y="8683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177" name="Freeform: Shape 46">
                <a:extLst>
                  <a:ext uri="{FF2B5EF4-FFF2-40B4-BE49-F238E27FC236}">
                    <a16:creationId xmlns:a16="http://schemas.microsoft.com/office/drawing/2014/main" xmlns="" id="{52B3C2C0-4339-174A-8B5E-5508ED2FD794}"/>
                  </a:ext>
                </a:extLst>
              </p:cNvPr>
              <p:cNvSpPr/>
              <p:nvPr/>
            </p:nvSpPr>
            <p:spPr>
              <a:xfrm>
                <a:off x="10787846" y="409829"/>
                <a:ext cx="780288" cy="1149018"/>
              </a:xfrm>
              <a:custGeom>
                <a:avLst/>
                <a:gdLst>
                  <a:gd name="connsiteX0" fmla="*/ 716471 w 780288"/>
                  <a:gd name="connsiteY0" fmla="*/ 466058 h 1149018"/>
                  <a:gd name="connsiteX1" fmla="*/ 401384 w 780288"/>
                  <a:gd name="connsiteY1" fmla="*/ 466058 h 1149018"/>
                  <a:gd name="connsiteX2" fmla="*/ 401384 w 780288"/>
                  <a:gd name="connsiteY2" fmla="*/ 783241 h 1149018"/>
                  <a:gd name="connsiteX3" fmla="*/ 531495 w 780288"/>
                  <a:gd name="connsiteY3" fmla="*/ 931164 h 1149018"/>
                  <a:gd name="connsiteX4" fmla="*/ 694563 w 780288"/>
                  <a:gd name="connsiteY4" fmla="*/ 874776 h 1149018"/>
                  <a:gd name="connsiteX5" fmla="*/ 780288 w 780288"/>
                  <a:gd name="connsiteY5" fmla="*/ 1057466 h 1149018"/>
                  <a:gd name="connsiteX6" fmla="*/ 492538 w 780288"/>
                  <a:gd name="connsiteY6" fmla="*/ 1149001 h 1149018"/>
                  <a:gd name="connsiteX7" fmla="*/ 167640 w 780288"/>
                  <a:gd name="connsiteY7" fmla="*/ 802005 h 1149018"/>
                  <a:gd name="connsiteX8" fmla="*/ 167640 w 780288"/>
                  <a:gd name="connsiteY8" fmla="*/ 466058 h 1149018"/>
                  <a:gd name="connsiteX9" fmla="*/ 0 w 780288"/>
                  <a:gd name="connsiteY9" fmla="*/ 466058 h 1149018"/>
                  <a:gd name="connsiteX10" fmla="*/ 0 w 780288"/>
                  <a:gd name="connsiteY10" fmla="*/ 258223 h 1149018"/>
                  <a:gd name="connsiteX11" fmla="*/ 167640 w 780288"/>
                  <a:gd name="connsiteY11" fmla="*/ 258223 h 1149018"/>
                  <a:gd name="connsiteX12" fmla="*/ 167640 w 780288"/>
                  <a:gd name="connsiteY12" fmla="*/ 0 h 1149018"/>
                  <a:gd name="connsiteX13" fmla="*/ 401574 w 780288"/>
                  <a:gd name="connsiteY13" fmla="*/ 0 h 1149018"/>
                  <a:gd name="connsiteX14" fmla="*/ 401574 w 780288"/>
                  <a:gd name="connsiteY14" fmla="*/ 258223 h 1149018"/>
                  <a:gd name="connsiteX15" fmla="*/ 716852 w 780288"/>
                  <a:gd name="connsiteY15" fmla="*/ 258223 h 114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0288" h="1149018">
                    <a:moveTo>
                      <a:pt x="716471" y="466058"/>
                    </a:moveTo>
                    <a:lnTo>
                      <a:pt x="401384" y="466058"/>
                    </a:lnTo>
                    <a:lnTo>
                      <a:pt x="401384" y="783241"/>
                    </a:lnTo>
                    <a:cubicBezTo>
                      <a:pt x="401384" y="891635"/>
                      <a:pt x="458534" y="931164"/>
                      <a:pt x="531495" y="931164"/>
                    </a:cubicBezTo>
                    <a:cubicBezTo>
                      <a:pt x="587121" y="931164"/>
                      <a:pt x="647224" y="903351"/>
                      <a:pt x="694563" y="874776"/>
                    </a:cubicBezTo>
                    <a:lnTo>
                      <a:pt x="780288" y="1057466"/>
                    </a:lnTo>
                    <a:cubicBezTo>
                      <a:pt x="696563" y="1117835"/>
                      <a:pt x="595751" y="1149896"/>
                      <a:pt x="492538" y="1149001"/>
                    </a:cubicBezTo>
                    <a:cubicBezTo>
                      <a:pt x="277082" y="1149001"/>
                      <a:pt x="167640" y="1027271"/>
                      <a:pt x="167640" y="802005"/>
                    </a:cubicBezTo>
                    <a:lnTo>
                      <a:pt x="167640" y="466058"/>
                    </a:lnTo>
                    <a:lnTo>
                      <a:pt x="0" y="466058"/>
                    </a:lnTo>
                    <a:lnTo>
                      <a:pt x="0" y="258223"/>
                    </a:lnTo>
                    <a:lnTo>
                      <a:pt x="167640" y="258223"/>
                    </a:lnTo>
                    <a:lnTo>
                      <a:pt x="167640" y="0"/>
                    </a:lnTo>
                    <a:lnTo>
                      <a:pt x="401574" y="0"/>
                    </a:lnTo>
                    <a:lnTo>
                      <a:pt x="401574" y="258223"/>
                    </a:lnTo>
                    <a:lnTo>
                      <a:pt x="716852" y="2582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grpSp>
        <p:nvGrpSpPr>
          <p:cNvPr id="178" name="Group 177">
            <a:extLst>
              <a:ext uri="{FF2B5EF4-FFF2-40B4-BE49-F238E27FC236}">
                <a16:creationId xmlns:a16="http://schemas.microsoft.com/office/drawing/2014/main" xmlns="" id="{567FCF9B-CDE6-5045-9C4B-B088FFF2A4B3}"/>
              </a:ext>
            </a:extLst>
          </p:cNvPr>
          <p:cNvGrpSpPr/>
          <p:nvPr userDrawn="1"/>
        </p:nvGrpSpPr>
        <p:grpSpPr>
          <a:xfrm>
            <a:off x="565166" y="1979256"/>
            <a:ext cx="3969136" cy="768235"/>
            <a:chOff x="3696232" y="3672384"/>
            <a:chExt cx="4799535" cy="928960"/>
          </a:xfrm>
          <a:gradFill>
            <a:gsLst>
              <a:gs pos="0">
                <a:srgbClr val="FAB302"/>
              </a:gs>
              <a:gs pos="100000">
                <a:srgbClr val="E9196C"/>
              </a:gs>
            </a:gsLst>
            <a:lin ang="0" scaled="0"/>
          </a:gradFill>
        </p:grpSpPr>
        <p:sp>
          <p:nvSpPr>
            <p:cNvPr id="179" name="Freeform: Shape 48">
              <a:extLst>
                <a:ext uri="{FF2B5EF4-FFF2-40B4-BE49-F238E27FC236}">
                  <a16:creationId xmlns:a16="http://schemas.microsoft.com/office/drawing/2014/main" xmlns="" id="{6BB9CDE8-FF90-8D49-AC23-431307AA94A9}"/>
                </a:ext>
              </a:extLst>
            </p:cNvPr>
            <p:cNvSpPr/>
            <p:nvPr/>
          </p:nvSpPr>
          <p:spPr>
            <a:xfrm>
              <a:off x="5534491" y="3674169"/>
              <a:ext cx="662236" cy="666051"/>
            </a:xfrm>
            <a:custGeom>
              <a:avLst/>
              <a:gdLst>
                <a:gd name="connsiteX0" fmla="*/ 463678 w 909162"/>
                <a:gd name="connsiteY0" fmla="*/ 217646 h 914400"/>
                <a:gd name="connsiteX1" fmla="*/ 239459 w 909162"/>
                <a:gd name="connsiteY1" fmla="*/ 457200 h 914400"/>
                <a:gd name="connsiteX2" fmla="*/ 463678 w 909162"/>
                <a:gd name="connsiteY2" fmla="*/ 696658 h 914400"/>
                <a:gd name="connsiteX3" fmla="*/ 687706 w 909162"/>
                <a:gd name="connsiteY3" fmla="*/ 457200 h 914400"/>
                <a:gd name="connsiteX4" fmla="*/ 463678 w 909162"/>
                <a:gd name="connsiteY4" fmla="*/ 217646 h 914400"/>
                <a:gd name="connsiteX5" fmla="*/ 420148 w 909162"/>
                <a:gd name="connsiteY5" fmla="*/ 0 h 914400"/>
                <a:gd name="connsiteX6" fmla="*/ 680181 w 909162"/>
                <a:gd name="connsiteY6" fmla="*/ 119729 h 914400"/>
                <a:gd name="connsiteX7" fmla="*/ 680181 w 909162"/>
                <a:gd name="connsiteY7" fmla="*/ 24479 h 914400"/>
                <a:gd name="connsiteX8" fmla="*/ 908781 w 909162"/>
                <a:gd name="connsiteY8" fmla="*/ 24479 h 914400"/>
                <a:gd name="connsiteX9" fmla="*/ 909162 w 909162"/>
                <a:gd name="connsiteY9" fmla="*/ 892302 h 914400"/>
                <a:gd name="connsiteX10" fmla="*/ 680562 w 909162"/>
                <a:gd name="connsiteY10" fmla="*/ 892302 h 914400"/>
                <a:gd name="connsiteX11" fmla="*/ 680562 w 909162"/>
                <a:gd name="connsiteY11" fmla="*/ 796480 h 914400"/>
                <a:gd name="connsiteX12" fmla="*/ 420529 w 909162"/>
                <a:gd name="connsiteY12" fmla="*/ 914400 h 914400"/>
                <a:gd name="connsiteX13" fmla="*/ 0 w 909162"/>
                <a:gd name="connsiteY13" fmla="*/ 457200 h 914400"/>
                <a:gd name="connsiteX14" fmla="*/ 420148 w 909162"/>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9162" h="914400">
                  <a:moveTo>
                    <a:pt x="463678" y="217646"/>
                  </a:moveTo>
                  <a:cubicBezTo>
                    <a:pt x="326327" y="217932"/>
                    <a:pt x="239459" y="324993"/>
                    <a:pt x="239459" y="457200"/>
                  </a:cubicBezTo>
                  <a:cubicBezTo>
                    <a:pt x="239459" y="589692"/>
                    <a:pt x="326327" y="696658"/>
                    <a:pt x="463678" y="696658"/>
                  </a:cubicBezTo>
                  <a:cubicBezTo>
                    <a:pt x="597028" y="696658"/>
                    <a:pt x="687706" y="593978"/>
                    <a:pt x="687706" y="457200"/>
                  </a:cubicBezTo>
                  <a:cubicBezTo>
                    <a:pt x="687706" y="320421"/>
                    <a:pt x="597123" y="217646"/>
                    <a:pt x="463678" y="217646"/>
                  </a:cubicBezTo>
                  <a:close/>
                  <a:moveTo>
                    <a:pt x="420148" y="0"/>
                  </a:moveTo>
                  <a:cubicBezTo>
                    <a:pt x="539972" y="0"/>
                    <a:pt x="622840" y="48387"/>
                    <a:pt x="680181" y="119729"/>
                  </a:cubicBezTo>
                  <a:lnTo>
                    <a:pt x="680181" y="24479"/>
                  </a:lnTo>
                  <a:lnTo>
                    <a:pt x="908781" y="24479"/>
                  </a:lnTo>
                  <a:lnTo>
                    <a:pt x="909162" y="892302"/>
                  </a:lnTo>
                  <a:lnTo>
                    <a:pt x="680562" y="892302"/>
                  </a:lnTo>
                  <a:lnTo>
                    <a:pt x="680562" y="796480"/>
                  </a:lnTo>
                  <a:cubicBezTo>
                    <a:pt x="624078" y="866775"/>
                    <a:pt x="539782" y="914400"/>
                    <a:pt x="420529" y="914400"/>
                  </a:cubicBezTo>
                  <a:cubicBezTo>
                    <a:pt x="180499" y="914400"/>
                    <a:pt x="0" y="718185"/>
                    <a:pt x="0" y="457200"/>
                  </a:cubicBezTo>
                  <a:cubicBezTo>
                    <a:pt x="0" y="196215"/>
                    <a:pt x="180975" y="0"/>
                    <a:pt x="420148"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80" name="Graphic 71">
              <a:extLst>
                <a:ext uri="{FF2B5EF4-FFF2-40B4-BE49-F238E27FC236}">
                  <a16:creationId xmlns:a16="http://schemas.microsoft.com/office/drawing/2014/main" xmlns="" id="{738D7021-F2A9-D34E-B996-222E3D3D3D67}"/>
                </a:ext>
              </a:extLst>
            </p:cNvPr>
            <p:cNvSpPr/>
            <p:nvPr/>
          </p:nvSpPr>
          <p:spPr>
            <a:xfrm>
              <a:off x="4442787" y="3672384"/>
              <a:ext cx="1025787" cy="649123"/>
            </a:xfrm>
            <a:custGeom>
              <a:avLst/>
              <a:gdLst>
                <a:gd name="connsiteX0" fmla="*/ 1025148 w 1025787"/>
                <a:gd name="connsiteY0" fmla="*/ 245719 h 649123"/>
                <a:gd name="connsiteX1" fmla="*/ 1025148 w 1025787"/>
                <a:gd name="connsiteY1" fmla="*/ 648472 h 649123"/>
                <a:gd name="connsiteX2" fmla="*/ 855305 w 1025787"/>
                <a:gd name="connsiteY2" fmla="*/ 648472 h 649123"/>
                <a:gd name="connsiteX3" fmla="*/ 855305 w 1025787"/>
                <a:gd name="connsiteY3" fmla="*/ 300807 h 649123"/>
                <a:gd name="connsiteX4" fmla="*/ 731877 w 1025787"/>
                <a:gd name="connsiteY4" fmla="*/ 159271 h 649123"/>
                <a:gd name="connsiteX5" fmla="*/ 597973 w 1025787"/>
                <a:gd name="connsiteY5" fmla="*/ 302194 h 649123"/>
                <a:gd name="connsiteX6" fmla="*/ 597973 w 1025787"/>
                <a:gd name="connsiteY6" fmla="*/ 648749 h 649123"/>
                <a:gd name="connsiteX7" fmla="*/ 428200 w 1025787"/>
                <a:gd name="connsiteY7" fmla="*/ 648749 h 649123"/>
                <a:gd name="connsiteX8" fmla="*/ 428200 w 1025787"/>
                <a:gd name="connsiteY8" fmla="*/ 300807 h 649123"/>
                <a:gd name="connsiteX9" fmla="*/ 304772 w 1025787"/>
                <a:gd name="connsiteY9" fmla="*/ 159271 h 649123"/>
                <a:gd name="connsiteX10" fmla="*/ 170868 w 1025787"/>
                <a:gd name="connsiteY10" fmla="*/ 302194 h 649123"/>
                <a:gd name="connsiteX11" fmla="*/ 170868 w 1025787"/>
                <a:gd name="connsiteY11" fmla="*/ 648749 h 649123"/>
                <a:gd name="connsiteX12" fmla="*/ -224 w 1025787"/>
                <a:gd name="connsiteY12" fmla="*/ 648749 h 649123"/>
                <a:gd name="connsiteX13" fmla="*/ -224 w 1025787"/>
                <a:gd name="connsiteY13" fmla="*/ 16209 h 649123"/>
                <a:gd name="connsiteX14" fmla="*/ 165595 w 1025787"/>
                <a:gd name="connsiteY14" fmla="*/ 16209 h 649123"/>
                <a:gd name="connsiteX15" fmla="*/ 165595 w 1025787"/>
                <a:gd name="connsiteY15" fmla="*/ 91001 h 649123"/>
                <a:gd name="connsiteX16" fmla="*/ 351743 w 1025787"/>
                <a:gd name="connsiteY16" fmla="*/ -373 h 649123"/>
                <a:gd name="connsiteX17" fmla="*/ 560716 w 1025787"/>
                <a:gd name="connsiteY17" fmla="*/ 108068 h 649123"/>
                <a:gd name="connsiteX18" fmla="*/ 775795 w 1025787"/>
                <a:gd name="connsiteY18" fmla="*/ -373 h 649123"/>
                <a:gd name="connsiteX19" fmla="*/ 1025564 w 1025787"/>
                <a:gd name="connsiteY19" fmla="*/ 245996 h 64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5787" h="649123">
                  <a:moveTo>
                    <a:pt x="1025148" y="245719"/>
                  </a:moveTo>
                  <a:lnTo>
                    <a:pt x="1025148" y="648472"/>
                  </a:lnTo>
                  <a:lnTo>
                    <a:pt x="855305" y="648472"/>
                  </a:lnTo>
                  <a:lnTo>
                    <a:pt x="855305" y="300807"/>
                  </a:lnTo>
                  <a:cubicBezTo>
                    <a:pt x="855305" y="209502"/>
                    <a:pt x="808959" y="159271"/>
                    <a:pt x="731877" y="159271"/>
                  </a:cubicBezTo>
                  <a:cubicBezTo>
                    <a:pt x="658681" y="159271"/>
                    <a:pt x="597973" y="206866"/>
                    <a:pt x="597973" y="302194"/>
                  </a:cubicBezTo>
                  <a:lnTo>
                    <a:pt x="597973" y="648749"/>
                  </a:lnTo>
                  <a:lnTo>
                    <a:pt x="428200" y="648749"/>
                  </a:lnTo>
                  <a:lnTo>
                    <a:pt x="428200" y="300807"/>
                  </a:lnTo>
                  <a:cubicBezTo>
                    <a:pt x="428200" y="209502"/>
                    <a:pt x="382409" y="159271"/>
                    <a:pt x="304772" y="159271"/>
                  </a:cubicBezTo>
                  <a:cubicBezTo>
                    <a:pt x="231576" y="159271"/>
                    <a:pt x="170868" y="206866"/>
                    <a:pt x="170868" y="302194"/>
                  </a:cubicBezTo>
                  <a:lnTo>
                    <a:pt x="170868" y="648749"/>
                  </a:lnTo>
                  <a:lnTo>
                    <a:pt x="-224" y="648749"/>
                  </a:lnTo>
                  <a:lnTo>
                    <a:pt x="-224" y="16209"/>
                  </a:lnTo>
                  <a:lnTo>
                    <a:pt x="165595" y="16209"/>
                  </a:lnTo>
                  <a:lnTo>
                    <a:pt x="165595" y="91001"/>
                  </a:lnTo>
                  <a:cubicBezTo>
                    <a:pt x="210623" y="23840"/>
                    <a:pt x="279934" y="-373"/>
                    <a:pt x="351743" y="-373"/>
                  </a:cubicBezTo>
                  <a:cubicBezTo>
                    <a:pt x="443116" y="-373"/>
                    <a:pt x="518255" y="40769"/>
                    <a:pt x="560716" y="108068"/>
                  </a:cubicBezTo>
                  <a:cubicBezTo>
                    <a:pt x="609699" y="27656"/>
                    <a:pt x="692539" y="-373"/>
                    <a:pt x="775795" y="-373"/>
                  </a:cubicBezTo>
                  <a:cubicBezTo>
                    <a:pt x="924685" y="-720"/>
                    <a:pt x="1025564" y="99187"/>
                    <a:pt x="1025564" y="245996"/>
                  </a:cubicBezTo>
                  <a:close/>
                </a:path>
              </a:pathLst>
            </a:custGeom>
            <a:grpFill/>
            <a:ln w="6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81" name="Graphic 76">
              <a:extLst>
                <a:ext uri="{FF2B5EF4-FFF2-40B4-BE49-F238E27FC236}">
                  <a16:creationId xmlns:a16="http://schemas.microsoft.com/office/drawing/2014/main" xmlns="" id="{099E77D6-888D-F545-8CCD-E6B948B5C14F}"/>
                </a:ext>
              </a:extLst>
            </p:cNvPr>
            <p:cNvSpPr/>
            <p:nvPr/>
          </p:nvSpPr>
          <p:spPr>
            <a:xfrm>
              <a:off x="6281207" y="3693830"/>
              <a:ext cx="554348" cy="632262"/>
            </a:xfrm>
            <a:custGeom>
              <a:avLst/>
              <a:gdLst>
                <a:gd name="connsiteX0" fmla="*/ 546578 w 554348"/>
                <a:gd name="connsiteY0" fmla="*/ 124468 h 632262"/>
                <a:gd name="connsiteX1" fmla="*/ 234922 w 554348"/>
                <a:gd name="connsiteY1" fmla="*/ 480251 h 632262"/>
                <a:gd name="connsiteX2" fmla="*/ 554348 w 554348"/>
                <a:gd name="connsiteY2" fmla="*/ 480251 h 632262"/>
                <a:gd name="connsiteX3" fmla="*/ 554348 w 554348"/>
                <a:gd name="connsiteY3" fmla="*/ 632263 h 632262"/>
                <a:gd name="connsiteX4" fmla="*/ 0 w 554348"/>
                <a:gd name="connsiteY4" fmla="*/ 632263 h 632262"/>
                <a:gd name="connsiteX5" fmla="*/ 0 w 554348"/>
                <a:gd name="connsiteY5" fmla="*/ 509529 h 632262"/>
                <a:gd name="connsiteX6" fmla="*/ 318941 w 554348"/>
                <a:gd name="connsiteY6" fmla="*/ 151527 h 632262"/>
                <a:gd name="connsiteX7" fmla="*/ 11101 w 554348"/>
                <a:gd name="connsiteY7" fmla="*/ 151527 h 632262"/>
                <a:gd name="connsiteX8" fmla="*/ 11101 w 554348"/>
                <a:gd name="connsiteY8" fmla="*/ 0 h 632262"/>
                <a:gd name="connsiteX9" fmla="*/ 546578 w 554348"/>
                <a:gd name="connsiteY9" fmla="*/ 0 h 632262"/>
                <a:gd name="connsiteX10" fmla="*/ 546578 w 554348"/>
                <a:gd name="connsiteY10" fmla="*/ 124468 h 63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348" h="632262">
                  <a:moveTo>
                    <a:pt x="546578" y="124468"/>
                  </a:moveTo>
                  <a:lnTo>
                    <a:pt x="234922" y="480251"/>
                  </a:lnTo>
                  <a:lnTo>
                    <a:pt x="554348" y="480251"/>
                  </a:lnTo>
                  <a:lnTo>
                    <a:pt x="554348" y="632263"/>
                  </a:lnTo>
                  <a:lnTo>
                    <a:pt x="0" y="632263"/>
                  </a:lnTo>
                  <a:lnTo>
                    <a:pt x="0" y="509529"/>
                  </a:lnTo>
                  <a:lnTo>
                    <a:pt x="318941" y="151527"/>
                  </a:lnTo>
                  <a:lnTo>
                    <a:pt x="11101" y="151527"/>
                  </a:lnTo>
                  <a:lnTo>
                    <a:pt x="11101" y="0"/>
                  </a:lnTo>
                  <a:lnTo>
                    <a:pt x="546578" y="0"/>
                  </a:lnTo>
                  <a:lnTo>
                    <a:pt x="546578" y="124468"/>
                  </a:lnTo>
                  <a:close/>
                </a:path>
              </a:pathLst>
            </a:custGeom>
            <a:grpFill/>
            <a:ln w="6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82" name="Graphic 78">
              <a:extLst>
                <a:ext uri="{FF2B5EF4-FFF2-40B4-BE49-F238E27FC236}">
                  <a16:creationId xmlns:a16="http://schemas.microsoft.com/office/drawing/2014/main" xmlns="" id="{21942BA7-02BE-D849-BB1A-44F0D5F79AE2}"/>
                </a:ext>
              </a:extLst>
            </p:cNvPr>
            <p:cNvSpPr/>
            <p:nvPr/>
          </p:nvSpPr>
          <p:spPr>
            <a:xfrm>
              <a:off x="7180657" y="3675147"/>
              <a:ext cx="598266" cy="649123"/>
            </a:xfrm>
            <a:custGeom>
              <a:avLst/>
              <a:gdLst>
                <a:gd name="connsiteX0" fmla="*/ 597457 w 598266"/>
                <a:gd name="connsiteY0" fmla="*/ 245719 h 649123"/>
                <a:gd name="connsiteX1" fmla="*/ 597457 w 598266"/>
                <a:gd name="connsiteY1" fmla="*/ 648472 h 649123"/>
                <a:gd name="connsiteX2" fmla="*/ 427545 w 598266"/>
                <a:gd name="connsiteY2" fmla="*/ 648472 h 649123"/>
                <a:gd name="connsiteX3" fmla="*/ 427545 w 598266"/>
                <a:gd name="connsiteY3" fmla="*/ 300807 h 649123"/>
                <a:gd name="connsiteX4" fmla="*/ 304117 w 598266"/>
                <a:gd name="connsiteY4" fmla="*/ 159271 h 649123"/>
                <a:gd name="connsiteX5" fmla="*/ 170213 w 598266"/>
                <a:gd name="connsiteY5" fmla="*/ 302194 h 649123"/>
                <a:gd name="connsiteX6" fmla="*/ 170213 w 598266"/>
                <a:gd name="connsiteY6" fmla="*/ 648749 h 649123"/>
                <a:gd name="connsiteX7" fmla="*/ -254 w 598266"/>
                <a:gd name="connsiteY7" fmla="*/ 648749 h 649123"/>
                <a:gd name="connsiteX8" fmla="*/ -254 w 598266"/>
                <a:gd name="connsiteY8" fmla="*/ 16209 h 649123"/>
                <a:gd name="connsiteX9" fmla="*/ 165565 w 598266"/>
                <a:gd name="connsiteY9" fmla="*/ 16209 h 649123"/>
                <a:gd name="connsiteX10" fmla="*/ 165565 w 598266"/>
                <a:gd name="connsiteY10" fmla="*/ 91001 h 649123"/>
                <a:gd name="connsiteX11" fmla="*/ 351712 w 598266"/>
                <a:gd name="connsiteY11" fmla="*/ -373 h 649123"/>
                <a:gd name="connsiteX12" fmla="*/ 598013 w 598266"/>
                <a:gd name="connsiteY12" fmla="*/ 245996 h 64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8266" h="649123">
                  <a:moveTo>
                    <a:pt x="597457" y="245719"/>
                  </a:moveTo>
                  <a:lnTo>
                    <a:pt x="597457" y="648472"/>
                  </a:lnTo>
                  <a:lnTo>
                    <a:pt x="427545" y="648472"/>
                  </a:lnTo>
                  <a:lnTo>
                    <a:pt x="427545" y="300807"/>
                  </a:lnTo>
                  <a:cubicBezTo>
                    <a:pt x="427545" y="209502"/>
                    <a:pt x="381823" y="159271"/>
                    <a:pt x="304117" y="159271"/>
                  </a:cubicBezTo>
                  <a:cubicBezTo>
                    <a:pt x="230921" y="159271"/>
                    <a:pt x="170213" y="206866"/>
                    <a:pt x="170213" y="302194"/>
                  </a:cubicBezTo>
                  <a:lnTo>
                    <a:pt x="170213" y="648749"/>
                  </a:lnTo>
                  <a:lnTo>
                    <a:pt x="-254" y="648749"/>
                  </a:lnTo>
                  <a:lnTo>
                    <a:pt x="-254" y="16209"/>
                  </a:lnTo>
                  <a:lnTo>
                    <a:pt x="165565" y="16209"/>
                  </a:lnTo>
                  <a:lnTo>
                    <a:pt x="165565" y="91001"/>
                  </a:lnTo>
                  <a:cubicBezTo>
                    <a:pt x="210731" y="23840"/>
                    <a:pt x="279904" y="-373"/>
                    <a:pt x="351712" y="-373"/>
                  </a:cubicBezTo>
                  <a:cubicBezTo>
                    <a:pt x="495468" y="-720"/>
                    <a:pt x="598013" y="99187"/>
                    <a:pt x="598013" y="245996"/>
                  </a:cubicBezTo>
                  <a:close/>
                </a:path>
              </a:pathLst>
            </a:custGeom>
            <a:grp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83" name="Freeform: Shape 52">
              <a:extLst>
                <a:ext uri="{FF2B5EF4-FFF2-40B4-BE49-F238E27FC236}">
                  <a16:creationId xmlns:a16="http://schemas.microsoft.com/office/drawing/2014/main" xmlns="" id="{53D9A3B0-3F28-5744-A301-C7482635C49C}"/>
                </a:ext>
              </a:extLst>
            </p:cNvPr>
            <p:cNvSpPr/>
            <p:nvPr/>
          </p:nvSpPr>
          <p:spPr>
            <a:xfrm>
              <a:off x="7842205" y="3678933"/>
              <a:ext cx="653562" cy="922411"/>
            </a:xfrm>
            <a:custGeom>
              <a:avLst/>
              <a:gdLst>
                <a:gd name="connsiteX0" fmla="*/ 458819 w 897255"/>
                <a:gd name="connsiteY0" fmla="*/ 214217 h 1266349"/>
                <a:gd name="connsiteX1" fmla="*/ 239744 w 897255"/>
                <a:gd name="connsiteY1" fmla="*/ 442817 h 1266349"/>
                <a:gd name="connsiteX2" fmla="*/ 458819 w 897255"/>
                <a:gd name="connsiteY2" fmla="*/ 670465 h 1266349"/>
                <a:gd name="connsiteX3" fmla="*/ 676465 w 897255"/>
                <a:gd name="connsiteY3" fmla="*/ 442817 h 1266349"/>
                <a:gd name="connsiteX4" fmla="*/ 458819 w 897255"/>
                <a:gd name="connsiteY4" fmla="*/ 214217 h 1266349"/>
                <a:gd name="connsiteX5" fmla="*/ 400050 w 897255"/>
                <a:gd name="connsiteY5" fmla="*/ 0 h 1266349"/>
                <a:gd name="connsiteX6" fmla="*/ 618742 w 897255"/>
                <a:gd name="connsiteY6" fmla="*/ 70161 h 1266349"/>
                <a:gd name="connsiteX7" fmla="*/ 667702 w 897255"/>
                <a:gd name="connsiteY7" fmla="*/ 119157 h 1266349"/>
                <a:gd name="connsiteX8" fmla="*/ 667702 w 897255"/>
                <a:gd name="connsiteY8" fmla="*/ 119349 h 1266349"/>
                <a:gd name="connsiteX9" fmla="*/ 668655 w 897255"/>
                <a:gd name="connsiteY9" fmla="*/ 120111 h 1266349"/>
                <a:gd name="connsiteX10" fmla="*/ 667702 w 897255"/>
                <a:gd name="connsiteY10" fmla="*/ 119157 h 1266349"/>
                <a:gd name="connsiteX11" fmla="*/ 667702 w 897255"/>
                <a:gd name="connsiteY11" fmla="*/ 22860 h 1266349"/>
                <a:gd name="connsiteX12" fmla="*/ 897255 w 897255"/>
                <a:gd name="connsiteY12" fmla="*/ 22860 h 1266349"/>
                <a:gd name="connsiteX13" fmla="*/ 897255 w 897255"/>
                <a:gd name="connsiteY13" fmla="*/ 819150 h 1266349"/>
                <a:gd name="connsiteX14" fmla="*/ 428339 w 897255"/>
                <a:gd name="connsiteY14" fmla="*/ 1266349 h 1266349"/>
                <a:gd name="connsiteX15" fmla="*/ 48196 w 897255"/>
                <a:gd name="connsiteY15" fmla="*/ 1161574 h 1266349"/>
                <a:gd name="connsiteX16" fmla="*/ 131540 w 897255"/>
                <a:gd name="connsiteY16" fmla="*/ 971074 h 1266349"/>
                <a:gd name="connsiteX17" fmla="*/ 418433 w 897255"/>
                <a:gd name="connsiteY17" fmla="*/ 1059847 h 1266349"/>
                <a:gd name="connsiteX18" fmla="*/ 666083 w 897255"/>
                <a:gd name="connsiteY18" fmla="*/ 829533 h 1266349"/>
                <a:gd name="connsiteX19" fmla="*/ 666083 w 897255"/>
                <a:gd name="connsiteY19" fmla="*/ 768668 h 1266349"/>
                <a:gd name="connsiteX20" fmla="*/ 398907 w 897255"/>
                <a:gd name="connsiteY20" fmla="*/ 886016 h 1266349"/>
                <a:gd name="connsiteX21" fmla="*/ 0 w 897255"/>
                <a:gd name="connsiteY21" fmla="*/ 443675 h 1266349"/>
                <a:gd name="connsiteX22" fmla="*/ 400050 w 897255"/>
                <a:gd name="connsiteY22" fmla="*/ 0 h 126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7255" h="1266349">
                  <a:moveTo>
                    <a:pt x="458819" y="214217"/>
                  </a:moveTo>
                  <a:cubicBezTo>
                    <a:pt x="325469" y="214217"/>
                    <a:pt x="239744" y="316707"/>
                    <a:pt x="239744" y="442817"/>
                  </a:cubicBezTo>
                  <a:cubicBezTo>
                    <a:pt x="239744" y="568167"/>
                    <a:pt x="325469" y="670465"/>
                    <a:pt x="458819" y="670465"/>
                  </a:cubicBezTo>
                  <a:cubicBezTo>
                    <a:pt x="588645" y="670465"/>
                    <a:pt x="676465" y="571786"/>
                    <a:pt x="676465" y="442817"/>
                  </a:cubicBezTo>
                  <a:cubicBezTo>
                    <a:pt x="676465" y="313849"/>
                    <a:pt x="588645" y="214217"/>
                    <a:pt x="458819" y="214217"/>
                  </a:cubicBezTo>
                  <a:close/>
                  <a:moveTo>
                    <a:pt x="400050" y="0"/>
                  </a:moveTo>
                  <a:cubicBezTo>
                    <a:pt x="490561" y="0"/>
                    <a:pt x="563177" y="25986"/>
                    <a:pt x="618742" y="70161"/>
                  </a:cubicBezTo>
                  <a:lnTo>
                    <a:pt x="667702" y="119157"/>
                  </a:lnTo>
                  <a:lnTo>
                    <a:pt x="667702" y="119349"/>
                  </a:lnTo>
                  <a:lnTo>
                    <a:pt x="668655" y="120111"/>
                  </a:lnTo>
                  <a:lnTo>
                    <a:pt x="667702" y="119157"/>
                  </a:lnTo>
                  <a:lnTo>
                    <a:pt x="667702" y="22860"/>
                  </a:lnTo>
                  <a:lnTo>
                    <a:pt x="897255" y="22860"/>
                  </a:lnTo>
                  <a:lnTo>
                    <a:pt x="897255" y="819150"/>
                  </a:lnTo>
                  <a:cubicBezTo>
                    <a:pt x="897255" y="1097852"/>
                    <a:pt x="715232" y="1266349"/>
                    <a:pt x="428339" y="1266349"/>
                  </a:cubicBezTo>
                  <a:cubicBezTo>
                    <a:pt x="291465" y="1266349"/>
                    <a:pt x="145923" y="1230630"/>
                    <a:pt x="48196" y="1161574"/>
                  </a:cubicBezTo>
                  <a:lnTo>
                    <a:pt x="131540" y="971074"/>
                  </a:lnTo>
                  <a:cubicBezTo>
                    <a:pt x="216179" y="1028615"/>
                    <a:pt x="316087" y="1059533"/>
                    <a:pt x="418433" y="1059847"/>
                  </a:cubicBezTo>
                  <a:cubicBezTo>
                    <a:pt x="563784" y="1059847"/>
                    <a:pt x="666083" y="979266"/>
                    <a:pt x="666083" y="829533"/>
                  </a:cubicBezTo>
                  <a:lnTo>
                    <a:pt x="666083" y="768668"/>
                  </a:lnTo>
                  <a:cubicBezTo>
                    <a:pt x="606838" y="841249"/>
                    <a:pt x="519017" y="886016"/>
                    <a:pt x="398907" y="886016"/>
                  </a:cubicBezTo>
                  <a:cubicBezTo>
                    <a:pt x="188309" y="886016"/>
                    <a:pt x="0" y="709803"/>
                    <a:pt x="0" y="443675"/>
                  </a:cubicBezTo>
                  <a:cubicBezTo>
                    <a:pt x="0" y="177546"/>
                    <a:pt x="188309" y="0"/>
                    <a:pt x="40005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84" name="Freeform: Shape 53">
              <a:extLst>
                <a:ext uri="{FF2B5EF4-FFF2-40B4-BE49-F238E27FC236}">
                  <a16:creationId xmlns:a16="http://schemas.microsoft.com/office/drawing/2014/main" xmlns="" id="{1F058E3C-5059-0845-B4A2-B8DB3CB9757C}"/>
                </a:ext>
              </a:extLst>
            </p:cNvPr>
            <p:cNvSpPr/>
            <p:nvPr/>
          </p:nvSpPr>
          <p:spPr>
            <a:xfrm>
              <a:off x="3696232" y="3674169"/>
              <a:ext cx="662236" cy="666051"/>
            </a:xfrm>
            <a:custGeom>
              <a:avLst/>
              <a:gdLst>
                <a:gd name="connsiteX0" fmla="*/ 463678 w 909162"/>
                <a:gd name="connsiteY0" fmla="*/ 217646 h 914400"/>
                <a:gd name="connsiteX1" fmla="*/ 239459 w 909162"/>
                <a:gd name="connsiteY1" fmla="*/ 457200 h 914400"/>
                <a:gd name="connsiteX2" fmla="*/ 463678 w 909162"/>
                <a:gd name="connsiteY2" fmla="*/ 696658 h 914400"/>
                <a:gd name="connsiteX3" fmla="*/ 687706 w 909162"/>
                <a:gd name="connsiteY3" fmla="*/ 457200 h 914400"/>
                <a:gd name="connsiteX4" fmla="*/ 463678 w 909162"/>
                <a:gd name="connsiteY4" fmla="*/ 217646 h 914400"/>
                <a:gd name="connsiteX5" fmla="*/ 420148 w 909162"/>
                <a:gd name="connsiteY5" fmla="*/ 0 h 914400"/>
                <a:gd name="connsiteX6" fmla="*/ 680181 w 909162"/>
                <a:gd name="connsiteY6" fmla="*/ 119729 h 914400"/>
                <a:gd name="connsiteX7" fmla="*/ 680181 w 909162"/>
                <a:gd name="connsiteY7" fmla="*/ 24479 h 914400"/>
                <a:gd name="connsiteX8" fmla="*/ 908781 w 909162"/>
                <a:gd name="connsiteY8" fmla="*/ 24479 h 914400"/>
                <a:gd name="connsiteX9" fmla="*/ 909162 w 909162"/>
                <a:gd name="connsiteY9" fmla="*/ 892302 h 914400"/>
                <a:gd name="connsiteX10" fmla="*/ 680562 w 909162"/>
                <a:gd name="connsiteY10" fmla="*/ 892302 h 914400"/>
                <a:gd name="connsiteX11" fmla="*/ 680562 w 909162"/>
                <a:gd name="connsiteY11" fmla="*/ 796480 h 914400"/>
                <a:gd name="connsiteX12" fmla="*/ 420529 w 909162"/>
                <a:gd name="connsiteY12" fmla="*/ 914400 h 914400"/>
                <a:gd name="connsiteX13" fmla="*/ 0 w 909162"/>
                <a:gd name="connsiteY13" fmla="*/ 457200 h 914400"/>
                <a:gd name="connsiteX14" fmla="*/ 420148 w 909162"/>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9162" h="914400">
                  <a:moveTo>
                    <a:pt x="463678" y="217646"/>
                  </a:moveTo>
                  <a:cubicBezTo>
                    <a:pt x="326327" y="217932"/>
                    <a:pt x="239459" y="324993"/>
                    <a:pt x="239459" y="457200"/>
                  </a:cubicBezTo>
                  <a:cubicBezTo>
                    <a:pt x="239459" y="589692"/>
                    <a:pt x="326327" y="696658"/>
                    <a:pt x="463678" y="696658"/>
                  </a:cubicBezTo>
                  <a:cubicBezTo>
                    <a:pt x="597028" y="696658"/>
                    <a:pt x="687706" y="593978"/>
                    <a:pt x="687706" y="457200"/>
                  </a:cubicBezTo>
                  <a:cubicBezTo>
                    <a:pt x="687706" y="320421"/>
                    <a:pt x="597123" y="217646"/>
                    <a:pt x="463678" y="217646"/>
                  </a:cubicBezTo>
                  <a:close/>
                  <a:moveTo>
                    <a:pt x="420148" y="0"/>
                  </a:moveTo>
                  <a:cubicBezTo>
                    <a:pt x="539972" y="0"/>
                    <a:pt x="622840" y="48387"/>
                    <a:pt x="680181" y="119729"/>
                  </a:cubicBezTo>
                  <a:lnTo>
                    <a:pt x="680181" y="24479"/>
                  </a:lnTo>
                  <a:lnTo>
                    <a:pt x="908781" y="24479"/>
                  </a:lnTo>
                  <a:lnTo>
                    <a:pt x="909162" y="892302"/>
                  </a:lnTo>
                  <a:lnTo>
                    <a:pt x="680562" y="892302"/>
                  </a:lnTo>
                  <a:lnTo>
                    <a:pt x="680562" y="796480"/>
                  </a:lnTo>
                  <a:cubicBezTo>
                    <a:pt x="624078" y="866775"/>
                    <a:pt x="539782" y="914400"/>
                    <a:pt x="420529" y="914400"/>
                  </a:cubicBezTo>
                  <a:cubicBezTo>
                    <a:pt x="180499" y="914400"/>
                    <a:pt x="0" y="718185"/>
                    <a:pt x="0" y="457200"/>
                  </a:cubicBezTo>
                  <a:cubicBezTo>
                    <a:pt x="0" y="196215"/>
                    <a:pt x="180975" y="0"/>
                    <a:pt x="420148"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85" name="Graphic 87">
              <a:extLst>
                <a:ext uri="{FF2B5EF4-FFF2-40B4-BE49-F238E27FC236}">
                  <a16:creationId xmlns:a16="http://schemas.microsoft.com/office/drawing/2014/main" xmlns="" id="{D2360D54-1063-4F4D-9EEA-0B96B684BD0F}"/>
                </a:ext>
              </a:extLst>
            </p:cNvPr>
            <p:cNvSpPr/>
            <p:nvPr/>
          </p:nvSpPr>
          <p:spPr>
            <a:xfrm>
              <a:off x="6918489" y="3691091"/>
              <a:ext cx="171276" cy="635005"/>
            </a:xfrm>
            <a:custGeom>
              <a:avLst/>
              <a:gdLst>
                <a:gd name="connsiteX0" fmla="*/ 0 w 171276"/>
                <a:gd name="connsiteY0" fmla="*/ 0 h 635005"/>
                <a:gd name="connsiteX1" fmla="*/ 171276 w 171276"/>
                <a:gd name="connsiteY1" fmla="*/ 0 h 635005"/>
                <a:gd name="connsiteX2" fmla="*/ 171276 w 171276"/>
                <a:gd name="connsiteY2" fmla="*/ 635006 h 635005"/>
                <a:gd name="connsiteX3" fmla="*/ 0 w 171276"/>
                <a:gd name="connsiteY3" fmla="*/ 635006 h 635005"/>
              </a:gdLst>
              <a:ahLst/>
              <a:cxnLst>
                <a:cxn ang="0">
                  <a:pos x="connsiteX0" y="connsiteY0"/>
                </a:cxn>
                <a:cxn ang="0">
                  <a:pos x="connsiteX1" y="connsiteY1"/>
                </a:cxn>
                <a:cxn ang="0">
                  <a:pos x="connsiteX2" y="connsiteY2"/>
                </a:cxn>
                <a:cxn ang="0">
                  <a:pos x="connsiteX3" y="connsiteY3"/>
                </a:cxn>
              </a:cxnLst>
              <a:rect l="l" t="t" r="r" b="b"/>
              <a:pathLst>
                <a:path w="171276" h="635005">
                  <a:moveTo>
                    <a:pt x="0" y="0"/>
                  </a:moveTo>
                  <a:lnTo>
                    <a:pt x="171276" y="0"/>
                  </a:lnTo>
                  <a:lnTo>
                    <a:pt x="171276" y="635006"/>
                  </a:lnTo>
                  <a:lnTo>
                    <a:pt x="0" y="635006"/>
                  </a:lnTo>
                  <a:close/>
                </a:path>
              </a:pathLst>
            </a:custGeom>
            <a:grpFill/>
            <a:ln w="68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pic>
        <p:nvPicPr>
          <p:cNvPr id="186" name="Picture 185" descr="Shape&#10;&#10;Description automatically generated with medium confidence">
            <a:extLst>
              <a:ext uri="{FF2B5EF4-FFF2-40B4-BE49-F238E27FC236}">
                <a16:creationId xmlns:a16="http://schemas.microsoft.com/office/drawing/2014/main" xmlns="" id="{8DC77ABA-7CE3-5C45-8FBF-D52C02F4590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057" y="1605726"/>
            <a:ext cx="6186126" cy="1665276"/>
          </a:xfrm>
          <a:prstGeom prst="rect">
            <a:avLst/>
          </a:prstGeom>
        </p:spPr>
      </p:pic>
      <p:sp>
        <p:nvSpPr>
          <p:cNvPr id="187" name="Freeform: Shape 55">
            <a:extLst>
              <a:ext uri="{FF2B5EF4-FFF2-40B4-BE49-F238E27FC236}">
                <a16:creationId xmlns:a16="http://schemas.microsoft.com/office/drawing/2014/main" xmlns="" id="{354CBEAA-3E2D-464E-8176-542EE44AC152}"/>
              </a:ext>
            </a:extLst>
          </p:cNvPr>
          <p:cNvSpPr/>
          <p:nvPr userDrawn="1"/>
        </p:nvSpPr>
        <p:spPr>
          <a:xfrm>
            <a:off x="3213473" y="1750452"/>
            <a:ext cx="179629" cy="179594"/>
          </a:xfrm>
          <a:custGeom>
            <a:avLst/>
            <a:gdLst>
              <a:gd name="connsiteX0" fmla="*/ 298889 w 298984"/>
              <a:gd name="connsiteY0" fmla="*/ 150524 h 298927"/>
              <a:gd name="connsiteX1" fmla="*/ 148394 w 298984"/>
              <a:gd name="connsiteY1" fmla="*/ 298923 h 298927"/>
              <a:gd name="connsiteX2" fmla="*/ 4 w 298984"/>
              <a:gd name="connsiteY2" fmla="*/ 148428 h 298927"/>
              <a:gd name="connsiteX3" fmla="*/ 149156 w 298984"/>
              <a:gd name="connsiteY3" fmla="*/ 29 h 298927"/>
              <a:gd name="connsiteX4" fmla="*/ 298984 w 298984"/>
              <a:gd name="connsiteY4" fmla="*/ 143761 h 298927"/>
              <a:gd name="connsiteX5" fmla="*/ 298984 w 298984"/>
              <a:gd name="connsiteY5" fmla="*/ 150905 h 29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984" h="298927">
                <a:moveTo>
                  <a:pt x="298889" y="150524"/>
                </a:moveTo>
                <a:cubicBezTo>
                  <a:pt x="298308" y="233058"/>
                  <a:pt x="230928" y="299495"/>
                  <a:pt x="148394" y="298923"/>
                </a:cubicBezTo>
                <a:cubicBezTo>
                  <a:pt x="65860" y="298342"/>
                  <a:pt x="-577" y="230962"/>
                  <a:pt x="4" y="148428"/>
                </a:cubicBezTo>
                <a:cubicBezTo>
                  <a:pt x="575" y="66418"/>
                  <a:pt x="67136" y="191"/>
                  <a:pt x="149156" y="29"/>
                </a:cubicBezTo>
                <a:cubicBezTo>
                  <a:pt x="230185" y="-1562"/>
                  <a:pt x="297212" y="62732"/>
                  <a:pt x="298984" y="143761"/>
                </a:cubicBezTo>
                <a:cubicBezTo>
                  <a:pt x="298984" y="146142"/>
                  <a:pt x="298984" y="148524"/>
                  <a:pt x="298984" y="150905"/>
                </a:cubicBezTo>
                <a:close/>
              </a:path>
            </a:pathLst>
          </a:custGeom>
          <a:solidFill>
            <a:srgbClr val="F1656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188" name="Text Placeholder 6">
            <a:extLst>
              <a:ext uri="{FF2B5EF4-FFF2-40B4-BE49-F238E27FC236}">
                <a16:creationId xmlns:a16="http://schemas.microsoft.com/office/drawing/2014/main" xmlns="" id="{F4328A0F-CB4A-1545-A747-3BEAD506475F}"/>
              </a:ext>
            </a:extLst>
          </p:cNvPr>
          <p:cNvSpPr>
            <a:spLocks noGrp="1"/>
          </p:cNvSpPr>
          <p:nvPr>
            <p:ph type="body" sz="quarter" idx="11"/>
          </p:nvPr>
        </p:nvSpPr>
        <p:spPr>
          <a:xfrm>
            <a:off x="548640" y="4666531"/>
            <a:ext cx="5633084" cy="525463"/>
          </a:xfrm>
        </p:spPr>
        <p:txBody>
          <a:bodyPr/>
          <a:lstStyle/>
          <a:p>
            <a:pPr lvl="0"/>
            <a:r>
              <a:rPr lang="en-US"/>
              <a:t>Click to edit Master text styles</a:t>
            </a:r>
          </a:p>
          <a:p>
            <a:pPr lvl="1"/>
            <a:r>
              <a:rPr lang="en-US"/>
              <a:t>Second level</a:t>
            </a:r>
          </a:p>
        </p:txBody>
      </p:sp>
      <p:sp>
        <p:nvSpPr>
          <p:cNvPr id="189" name="Subtitle 5">
            <a:extLst>
              <a:ext uri="{FF2B5EF4-FFF2-40B4-BE49-F238E27FC236}">
                <a16:creationId xmlns:a16="http://schemas.microsoft.com/office/drawing/2014/main" xmlns="" id="{E051C24B-F93A-ED4E-8727-CA84AFF2B6A6}"/>
              </a:ext>
            </a:extLst>
          </p:cNvPr>
          <p:cNvSpPr>
            <a:spLocks noGrp="1"/>
          </p:cNvSpPr>
          <p:nvPr>
            <p:ph type="subTitle" idx="1"/>
          </p:nvPr>
        </p:nvSpPr>
        <p:spPr>
          <a:xfrm>
            <a:off x="548640" y="5332842"/>
            <a:ext cx="4663440" cy="748923"/>
          </a:xfrm>
        </p:spPr>
        <p:txBody>
          <a:bodyPr/>
          <a:lstStyle>
            <a:lvl1pPr>
              <a:defRPr sz="1400"/>
            </a:lvl1pPr>
          </a:lstStyle>
          <a:p>
            <a:r>
              <a:rPr lang="en-US"/>
              <a:t>Click to edit Master subtitle style</a:t>
            </a:r>
            <a:endParaRPr lang="en-US" dirty="0"/>
          </a:p>
        </p:txBody>
      </p:sp>
    </p:spTree>
    <p:extLst>
      <p:ext uri="{BB962C8B-B14F-4D97-AF65-F5344CB8AC3E}">
        <p14:creationId xmlns:p14="http://schemas.microsoft.com/office/powerpoint/2010/main" val="267193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58"/>
                                        </p:tgtEl>
                                        <p:attrNameLst>
                                          <p:attrName>style.visibility</p:attrName>
                                        </p:attrNameLst>
                                      </p:cBhvr>
                                      <p:to>
                                        <p:strVal val="visible"/>
                                      </p:to>
                                    </p:set>
                                    <p:animEffect transition="in" filter="wipe(left)">
                                      <p:cBhvr>
                                        <p:cTn id="7" dur="500"/>
                                        <p:tgtEl>
                                          <p:spTgt spid="158"/>
                                        </p:tgtEl>
                                      </p:cBhvr>
                                    </p:animEffect>
                                  </p:childTnLst>
                                </p:cTn>
                              </p:par>
                              <p:par>
                                <p:cTn id="8" presetID="22" presetClass="entr" presetSubtype="8" fill="hold" nodeType="withEffect">
                                  <p:stCondLst>
                                    <p:cond delay="350"/>
                                  </p:stCondLst>
                                  <p:childTnLst>
                                    <p:set>
                                      <p:cBhvr>
                                        <p:cTn id="9" dur="1" fill="hold">
                                          <p:stCondLst>
                                            <p:cond delay="0"/>
                                          </p:stCondLst>
                                        </p:cTn>
                                        <p:tgtEl>
                                          <p:spTgt spid="164"/>
                                        </p:tgtEl>
                                        <p:attrNameLst>
                                          <p:attrName>style.visibility</p:attrName>
                                        </p:attrNameLst>
                                      </p:cBhvr>
                                      <p:to>
                                        <p:strVal val="visible"/>
                                      </p:to>
                                    </p:set>
                                    <p:animEffect transition="in" filter="wipe(left)">
                                      <p:cBhvr>
                                        <p:cTn id="10" dur="500"/>
                                        <p:tgtEl>
                                          <p:spTgt spid="164"/>
                                        </p:tgtEl>
                                      </p:cBhvr>
                                    </p:animEffect>
                                  </p:childTnLst>
                                </p:cTn>
                              </p:par>
                              <p:par>
                                <p:cTn id="11" presetID="22" presetClass="entr" presetSubtype="8" fill="hold" nodeType="withEffect">
                                  <p:stCondLst>
                                    <p:cond delay="500"/>
                                  </p:stCondLst>
                                  <p:childTnLst>
                                    <p:set>
                                      <p:cBhvr>
                                        <p:cTn id="12" dur="1" fill="hold">
                                          <p:stCondLst>
                                            <p:cond delay="0"/>
                                          </p:stCondLst>
                                        </p:cTn>
                                        <p:tgtEl>
                                          <p:spTgt spid="172"/>
                                        </p:tgtEl>
                                        <p:attrNameLst>
                                          <p:attrName>style.visibility</p:attrName>
                                        </p:attrNameLst>
                                      </p:cBhvr>
                                      <p:to>
                                        <p:strVal val="visible"/>
                                      </p:to>
                                    </p:set>
                                    <p:animEffect transition="in" filter="wipe(left)">
                                      <p:cBhvr>
                                        <p:cTn id="13" dur="500"/>
                                        <p:tgtEl>
                                          <p:spTgt spid="172"/>
                                        </p:tgtEl>
                                      </p:cBhvr>
                                    </p:animEffect>
                                  </p:childTnLst>
                                </p:cTn>
                              </p:par>
                              <p:par>
                                <p:cTn id="14" presetID="22" presetClass="entr" presetSubtype="8" fill="hold" nodeType="withEffect">
                                  <p:stCondLst>
                                    <p:cond delay="600"/>
                                  </p:stCondLst>
                                  <p:childTnLst>
                                    <p:set>
                                      <p:cBhvr>
                                        <p:cTn id="15" dur="1" fill="hold">
                                          <p:stCondLst>
                                            <p:cond delay="0"/>
                                          </p:stCondLst>
                                        </p:cTn>
                                        <p:tgtEl>
                                          <p:spTgt spid="178"/>
                                        </p:tgtEl>
                                        <p:attrNameLst>
                                          <p:attrName>style.visibility</p:attrName>
                                        </p:attrNameLst>
                                      </p:cBhvr>
                                      <p:to>
                                        <p:strVal val="visible"/>
                                      </p:to>
                                    </p:set>
                                    <p:animEffect transition="in" filter="wipe(left)">
                                      <p:cBhvr>
                                        <p:cTn id="16" dur="500"/>
                                        <p:tgtEl>
                                          <p:spTgt spid="178"/>
                                        </p:tgtEl>
                                      </p:cBhvr>
                                    </p:animEffect>
                                  </p:childTnLst>
                                </p:cTn>
                              </p:par>
                              <p:par>
                                <p:cTn id="17" presetID="22" presetClass="entr" presetSubtype="8" fill="hold" nodeType="withEffect">
                                  <p:stCondLst>
                                    <p:cond delay="350"/>
                                  </p:stCondLst>
                                  <p:childTnLst>
                                    <p:set>
                                      <p:cBhvr>
                                        <p:cTn id="18" dur="1" fill="hold">
                                          <p:stCondLst>
                                            <p:cond delay="0"/>
                                          </p:stCondLst>
                                        </p:cTn>
                                        <p:tgtEl>
                                          <p:spTgt spid="186"/>
                                        </p:tgtEl>
                                        <p:attrNameLst>
                                          <p:attrName>style.visibility</p:attrName>
                                        </p:attrNameLst>
                                      </p:cBhvr>
                                      <p:to>
                                        <p:strVal val="visible"/>
                                      </p:to>
                                    </p:set>
                                    <p:animEffect transition="in" filter="wipe(left)">
                                      <p:cBhvr>
                                        <p:cTn id="19" dur="500"/>
                                        <p:tgtEl>
                                          <p:spTgt spid="186"/>
                                        </p:tgtEl>
                                      </p:cBhvr>
                                    </p:animEffect>
                                  </p:childTnLst>
                                </p:cTn>
                              </p:par>
                              <p:par>
                                <p:cTn id="20" presetID="10" presetClass="entr" presetSubtype="0" fill="hold" grpId="0" nodeType="withEffect">
                                  <p:stCondLst>
                                    <p:cond delay="900"/>
                                  </p:stCondLst>
                                  <p:childTnLst>
                                    <p:set>
                                      <p:cBhvr>
                                        <p:cTn id="21" dur="1" fill="hold">
                                          <p:stCondLst>
                                            <p:cond delay="0"/>
                                          </p:stCondLst>
                                        </p:cTn>
                                        <p:tgtEl>
                                          <p:spTgt spid="187"/>
                                        </p:tgtEl>
                                        <p:attrNameLst>
                                          <p:attrName>style.visibility</p:attrName>
                                        </p:attrNameLst>
                                      </p:cBhvr>
                                      <p:to>
                                        <p:strVal val="visible"/>
                                      </p:to>
                                    </p:set>
                                    <p:animEffect transition="in" filter="fade">
                                      <p:cBhvr>
                                        <p:cTn id="22" dur="100"/>
                                        <p:tgtEl>
                                          <p:spTgt spid="187"/>
                                        </p:tgtEl>
                                      </p:cBhvr>
                                    </p:animEffect>
                                  </p:childTnLst>
                                </p:cTn>
                              </p:par>
                              <p:par>
                                <p:cTn id="23" presetID="0" presetClass="path" presetSubtype="0" fill="hold" grpId="1" nodeType="withEffect">
                                  <p:stCondLst>
                                    <p:cond delay="900"/>
                                  </p:stCondLst>
                                  <p:childTnLst>
                                    <p:animMotion origin="layout" path="M -0.00013 -0.01644 L -0.00013 0.00208 L -0.00013 -0.0081 L -3.33333E-6 0.00115 L -0.00013 -0.00139 L -0.00013 0.00115 " pathEditMode="relative" rAng="0" ptsTypes="AAAAAA">
                                      <p:cBhvr>
                                        <p:cTn id="24" dur="740" fill="hold"/>
                                        <p:tgtEl>
                                          <p:spTgt spid="187"/>
                                        </p:tgtEl>
                                        <p:attrNameLst>
                                          <p:attrName>ppt_x</p:attrName>
                                          <p:attrName>ppt_y</p:attrName>
                                        </p:attrNameLst>
                                      </p:cBhvr>
                                      <p:rCtr x="0" y="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nimBg="1"/>
      <p:bldP spid="187" grpId="1"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9_Thank You 2">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8DFD19AB-6F21-4A11-9610-2ECEF2E4CA5B}"/>
              </a:ext>
            </a:extLst>
          </p:cNvPr>
          <p:cNvSpPr/>
          <p:nvPr userDrawn="1"/>
        </p:nvSpPr>
        <p:spPr>
          <a:xfrm rot="10800000" flipV="1">
            <a:off x="1638323" y="0"/>
            <a:ext cx="3537071" cy="6858000"/>
          </a:xfrm>
          <a:prstGeom prst="rect">
            <a:avLst/>
          </a:prstGeom>
          <a:gradFill>
            <a:gsLst>
              <a:gs pos="74970">
                <a:schemeClr val="tx1">
                  <a:alpha val="89000"/>
                </a:schemeClr>
              </a:gs>
              <a:gs pos="92000">
                <a:schemeClr val="tx1"/>
              </a:gs>
              <a:gs pos="1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err="1"/>
          </a:p>
        </p:txBody>
      </p:sp>
    </p:spTree>
    <p:extLst>
      <p:ext uri="{BB962C8B-B14F-4D97-AF65-F5344CB8AC3E}">
        <p14:creationId xmlns:p14="http://schemas.microsoft.com/office/powerpoint/2010/main" val="32895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0_Thank You 2">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lit, dark&#10;&#10;Description automatically generated">
            <a:extLst>
              <a:ext uri="{FF2B5EF4-FFF2-40B4-BE49-F238E27FC236}">
                <a16:creationId xmlns:a16="http://schemas.microsoft.com/office/drawing/2014/main" xmlns="" id="{68525569-831D-436E-8323-92037AC836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3" name="Rectangle 22">
            <a:extLst>
              <a:ext uri="{FF2B5EF4-FFF2-40B4-BE49-F238E27FC236}">
                <a16:creationId xmlns:a16="http://schemas.microsoft.com/office/drawing/2014/main" xmlns="" id="{8DFD19AB-6F21-4A11-9610-2ECEF2E4CA5B}"/>
              </a:ext>
            </a:extLst>
          </p:cNvPr>
          <p:cNvSpPr/>
          <p:nvPr userDrawn="1"/>
        </p:nvSpPr>
        <p:spPr>
          <a:xfrm rot="10800000" flipV="1">
            <a:off x="0" y="0"/>
            <a:ext cx="5175394" cy="6858000"/>
          </a:xfrm>
          <a:prstGeom prst="rect">
            <a:avLst/>
          </a:prstGeom>
          <a:gradFill>
            <a:gsLst>
              <a:gs pos="74970">
                <a:schemeClr val="tx1">
                  <a:alpha val="89000"/>
                </a:schemeClr>
              </a:gs>
              <a:gs pos="92000">
                <a:schemeClr val="tx1"/>
              </a:gs>
              <a:gs pos="1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err="1"/>
          </a:p>
        </p:txBody>
      </p:sp>
    </p:spTree>
    <p:extLst>
      <p:ext uri="{BB962C8B-B14F-4D97-AF65-F5344CB8AC3E}">
        <p14:creationId xmlns:p14="http://schemas.microsoft.com/office/powerpoint/2010/main" val="29439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1_Thank You 2">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person, hairpiece, spectacles, goggles&#10;&#10;Description automatically generated">
            <a:extLst>
              <a:ext uri="{FF2B5EF4-FFF2-40B4-BE49-F238E27FC236}">
                <a16:creationId xmlns:a16="http://schemas.microsoft.com/office/drawing/2014/main" xmlns="" id="{BF1A8F25-3523-44E1-BD73-29C377A4C2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a:off x="2890865" y="-1"/>
            <a:ext cx="9301135" cy="6858001"/>
          </a:xfrm>
          <a:prstGeom prst="rect">
            <a:avLst/>
          </a:prstGeom>
        </p:spPr>
      </p:pic>
      <p:sp>
        <p:nvSpPr>
          <p:cNvPr id="5" name="Rectangle 4">
            <a:extLst>
              <a:ext uri="{FF2B5EF4-FFF2-40B4-BE49-F238E27FC236}">
                <a16:creationId xmlns:a16="http://schemas.microsoft.com/office/drawing/2014/main" xmlns="" id="{1CAC6C12-161F-4372-BFC0-D99B76E132F2}"/>
              </a:ext>
            </a:extLst>
          </p:cNvPr>
          <p:cNvSpPr/>
          <p:nvPr userDrawn="1"/>
        </p:nvSpPr>
        <p:spPr>
          <a:xfrm rot="10800000" flipV="1">
            <a:off x="2131608" y="0"/>
            <a:ext cx="7657079" cy="6858000"/>
          </a:xfrm>
          <a:prstGeom prst="rect">
            <a:avLst/>
          </a:prstGeom>
          <a:gradFill>
            <a:gsLst>
              <a:gs pos="69000">
                <a:schemeClr val="tx1">
                  <a:alpha val="89000"/>
                </a:schemeClr>
              </a:gs>
              <a:gs pos="92000">
                <a:schemeClr val="tx1"/>
              </a:gs>
              <a:gs pos="1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err="1"/>
          </a:p>
        </p:txBody>
      </p:sp>
      <p:sp>
        <p:nvSpPr>
          <p:cNvPr id="23" name="Rectangle 22">
            <a:extLst>
              <a:ext uri="{FF2B5EF4-FFF2-40B4-BE49-F238E27FC236}">
                <a16:creationId xmlns:a16="http://schemas.microsoft.com/office/drawing/2014/main" xmlns="" id="{8DFD19AB-6F21-4A11-9610-2ECEF2E4CA5B}"/>
              </a:ext>
            </a:extLst>
          </p:cNvPr>
          <p:cNvSpPr/>
          <p:nvPr userDrawn="1"/>
        </p:nvSpPr>
        <p:spPr>
          <a:xfrm rot="10800000" flipV="1">
            <a:off x="1638323" y="0"/>
            <a:ext cx="3537071" cy="6858000"/>
          </a:xfrm>
          <a:prstGeom prst="rect">
            <a:avLst/>
          </a:prstGeom>
          <a:gradFill>
            <a:gsLst>
              <a:gs pos="74970">
                <a:schemeClr val="tx1">
                  <a:alpha val="89000"/>
                </a:schemeClr>
              </a:gs>
              <a:gs pos="92000">
                <a:schemeClr val="tx1"/>
              </a:gs>
              <a:gs pos="1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err="1"/>
          </a:p>
        </p:txBody>
      </p:sp>
    </p:spTree>
    <p:extLst>
      <p:ext uri="{BB962C8B-B14F-4D97-AF65-F5344CB8AC3E}">
        <p14:creationId xmlns:p14="http://schemas.microsoft.com/office/powerpoint/2010/main" val="201023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8_Title Slide - 3d a photo">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person, young, wearing, colorful&#10;&#10;Description automatically generated">
            <a:extLst>
              <a:ext uri="{FF2B5EF4-FFF2-40B4-BE49-F238E27FC236}">
                <a16:creationId xmlns:a16="http://schemas.microsoft.com/office/drawing/2014/main" xmlns="" id="{3436D1B1-53B3-4277-BF05-CB55CE082C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8090"/>
          <a:stretch/>
        </p:blipFill>
        <p:spPr>
          <a:xfrm>
            <a:off x="1916392" y="0"/>
            <a:ext cx="10275608" cy="6858000"/>
          </a:xfrm>
          <a:prstGeom prst="rect">
            <a:avLst/>
          </a:prstGeom>
        </p:spPr>
      </p:pic>
      <p:sp>
        <p:nvSpPr>
          <p:cNvPr id="50" name="Rectangle 49">
            <a:extLst>
              <a:ext uri="{FF2B5EF4-FFF2-40B4-BE49-F238E27FC236}">
                <a16:creationId xmlns:a16="http://schemas.microsoft.com/office/drawing/2014/main" xmlns="" id="{D1187AE5-4683-4DD9-BCB3-B29DBAF4EE16}"/>
              </a:ext>
            </a:extLst>
          </p:cNvPr>
          <p:cNvSpPr/>
          <p:nvPr userDrawn="1"/>
        </p:nvSpPr>
        <p:spPr>
          <a:xfrm rot="10800000" flipV="1">
            <a:off x="3485027" y="0"/>
            <a:ext cx="3915703" cy="6858000"/>
          </a:xfrm>
          <a:prstGeom prst="rect">
            <a:avLst/>
          </a:prstGeom>
          <a:gradFill>
            <a:gsLst>
              <a:gs pos="74970">
                <a:schemeClr val="tx1">
                  <a:alpha val="89000"/>
                </a:schemeClr>
              </a:gs>
              <a:gs pos="92000">
                <a:schemeClr val="tx1"/>
              </a:gs>
              <a:gs pos="1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err="1"/>
          </a:p>
        </p:txBody>
      </p:sp>
      <p:grpSp>
        <p:nvGrpSpPr>
          <p:cNvPr id="16" name="Group 15" hidden="1">
            <a:extLst>
              <a:ext uri="{FF2B5EF4-FFF2-40B4-BE49-F238E27FC236}">
                <a16:creationId xmlns:a16="http://schemas.microsoft.com/office/drawing/2014/main" xmlns="" id="{0B50E08F-E83B-4496-9FDA-4B84A10815CC}"/>
              </a:ext>
            </a:extLst>
          </p:cNvPr>
          <p:cNvGrpSpPr/>
          <p:nvPr userDrawn="1"/>
        </p:nvGrpSpPr>
        <p:grpSpPr>
          <a:xfrm>
            <a:off x="5525625" y="1003152"/>
            <a:ext cx="6247780" cy="4962898"/>
            <a:chOff x="4313967" y="1572331"/>
            <a:chExt cx="3458433" cy="2747192"/>
          </a:xfrm>
        </p:grpSpPr>
        <p:sp>
          <p:nvSpPr>
            <p:cNvPr id="17" name="Freeform: Shape 16">
              <a:extLst>
                <a:ext uri="{FF2B5EF4-FFF2-40B4-BE49-F238E27FC236}">
                  <a16:creationId xmlns:a16="http://schemas.microsoft.com/office/drawing/2014/main" xmlns="" id="{91B38E31-8591-4628-9C37-B424A6898CF0}"/>
                </a:ext>
              </a:extLst>
            </p:cNvPr>
            <p:cNvSpPr/>
            <p:nvPr/>
          </p:nvSpPr>
          <p:spPr>
            <a:xfrm>
              <a:off x="4313967" y="1747773"/>
              <a:ext cx="3457575" cy="2571750"/>
            </a:xfrm>
            <a:custGeom>
              <a:avLst/>
              <a:gdLst/>
              <a:ahLst/>
              <a:cxnLst/>
              <a:rect l="0" t="0" r="0" b="0"/>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lnTo>
                    <a:pt x="188309" y="1313498"/>
                  </a:ln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6000"/>
              </a:srgbClr>
            </a:solidFill>
            <a:ln w="9525" cap="flat">
              <a:noFill/>
              <a:prstDash val="solid"/>
              <a:miter/>
            </a:ln>
          </p:spPr>
          <p:txBody>
            <a:bodyPr/>
            <a:lstStyle/>
            <a:p>
              <a:pPr rtl="0"/>
              <a:endParaRPr lang="en-US"/>
            </a:p>
          </p:txBody>
        </p:sp>
        <p:sp>
          <p:nvSpPr>
            <p:cNvPr id="18" name="Freeform: Shape 17">
              <a:extLst>
                <a:ext uri="{FF2B5EF4-FFF2-40B4-BE49-F238E27FC236}">
                  <a16:creationId xmlns:a16="http://schemas.microsoft.com/office/drawing/2014/main" xmlns="" id="{9A7ED6D8-6A2E-4BAE-94DB-E65BA9095BC4}"/>
                </a:ext>
              </a:extLst>
            </p:cNvPr>
            <p:cNvSpPr/>
            <p:nvPr/>
          </p:nvSpPr>
          <p:spPr>
            <a:xfrm>
              <a:off x="4419600" y="1572331"/>
              <a:ext cx="3352800" cy="2381250"/>
            </a:xfrm>
            <a:custGeom>
              <a:avLst/>
              <a:gdLst/>
              <a:ahLst/>
              <a:cxnLst/>
              <a:rect l="0" t="0" r="0" b="0"/>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w="9525" cap="flat">
              <a:noFill/>
              <a:prstDash val="solid"/>
              <a:miter/>
            </a:ln>
          </p:spPr>
          <p:txBody>
            <a:bodyPr/>
            <a:lstStyle/>
            <a:p>
              <a:pPr rtl="0"/>
              <a:endParaRPr lang="en-US"/>
            </a:p>
          </p:txBody>
        </p:sp>
      </p:grpSp>
    </p:spTree>
    <p:extLst>
      <p:ext uri="{BB962C8B-B14F-4D97-AF65-F5344CB8AC3E}">
        <p14:creationId xmlns:p14="http://schemas.microsoft.com/office/powerpoint/2010/main" val="215030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itle and Content - keyline a photo">
    <p:bg>
      <p:bgPr>
        <a:solidFill>
          <a:schemeClr val="tx1"/>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xmlns="" id="{FF9D0CCA-5168-FC40-9FF2-3E74464624B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8"/>
          <a:stretch/>
        </p:blipFill>
        <p:spPr>
          <a:xfrm flipH="1">
            <a:off x="-2" y="0"/>
            <a:ext cx="12209743" cy="6858000"/>
          </a:xfrm>
          <a:prstGeom prst="rect">
            <a:avLst/>
          </a:prstGeom>
          <a:solidFill>
            <a:srgbClr val="000000"/>
          </a:solidFill>
        </p:spPr>
      </p:pic>
      <p:sp>
        <p:nvSpPr>
          <p:cNvPr id="27" name="Rectangle 26">
            <a:extLst>
              <a:ext uri="{FF2B5EF4-FFF2-40B4-BE49-F238E27FC236}">
                <a16:creationId xmlns:a16="http://schemas.microsoft.com/office/drawing/2014/main" xmlns="" id="{86A15ECE-45AC-564F-AC2E-58FC2DDC8A0D}"/>
              </a:ext>
            </a:extLst>
          </p:cNvPr>
          <p:cNvSpPr/>
          <p:nvPr userDrawn="1"/>
        </p:nvSpPr>
        <p:spPr>
          <a:xfrm rot="10800000" flipV="1">
            <a:off x="1877039" y="0"/>
            <a:ext cx="7977581" cy="6858000"/>
          </a:xfrm>
          <a:prstGeom prst="rect">
            <a:avLst/>
          </a:prstGeom>
          <a:gradFill>
            <a:gsLst>
              <a:gs pos="74970">
                <a:schemeClr val="tx1">
                  <a:alpha val="89000"/>
                </a:schemeClr>
              </a:gs>
              <a:gs pos="92000">
                <a:schemeClr val="tx1"/>
              </a:gs>
              <a:gs pos="1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err="1"/>
          </a:p>
        </p:txBody>
      </p:sp>
      <p:sp>
        <p:nvSpPr>
          <p:cNvPr id="28" name="Rectangle 27">
            <a:extLst>
              <a:ext uri="{FF2B5EF4-FFF2-40B4-BE49-F238E27FC236}">
                <a16:creationId xmlns:a16="http://schemas.microsoft.com/office/drawing/2014/main" xmlns="" id="{05B92C19-AE60-C64A-8B36-EF3EFBB9A7D6}"/>
              </a:ext>
            </a:extLst>
          </p:cNvPr>
          <p:cNvSpPr/>
          <p:nvPr userDrawn="1"/>
        </p:nvSpPr>
        <p:spPr>
          <a:xfrm rot="10800000" flipV="1">
            <a:off x="0" y="0"/>
            <a:ext cx="11497028" cy="6858000"/>
          </a:xfrm>
          <a:prstGeom prst="rect">
            <a:avLst/>
          </a:prstGeom>
          <a:gradFill>
            <a:gsLst>
              <a:gs pos="74970">
                <a:schemeClr val="tx1">
                  <a:alpha val="89000"/>
                </a:schemeClr>
              </a:gs>
              <a:gs pos="92000">
                <a:schemeClr val="tx1"/>
              </a:gs>
              <a:gs pos="1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err="1"/>
          </a:p>
        </p:txBody>
      </p:sp>
      <p:sp>
        <p:nvSpPr>
          <p:cNvPr id="11" name="Rectangle 10" hidden="1">
            <a:extLst>
              <a:ext uri="{FF2B5EF4-FFF2-40B4-BE49-F238E27FC236}">
                <a16:creationId xmlns:a16="http://schemas.microsoft.com/office/drawing/2014/main" xmlns="" id="{92E4CA59-867B-7E44-9EC6-687B4107EBAF}"/>
              </a:ext>
            </a:extLst>
          </p:cNvPr>
          <p:cNvSpPr/>
          <p:nvPr userDrawn="1"/>
        </p:nvSpPr>
        <p:spPr>
          <a:xfrm rot="5400000">
            <a:off x="-3392424" y="3392424"/>
            <a:ext cx="6858000" cy="73152"/>
          </a:xfrm>
          <a:prstGeom prst="rect">
            <a:avLst/>
          </a:prstGeom>
          <a:gradFill flip="none" rotWithShape="1">
            <a:gsLst>
              <a:gs pos="0">
                <a:srgbClr val="FDB515"/>
              </a:gs>
              <a:gs pos="100000">
                <a:srgbClr val="EC008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p>
        </p:txBody>
      </p:sp>
      <p:sp>
        <p:nvSpPr>
          <p:cNvPr id="37" name="Footer Placeholder 3">
            <a:extLst>
              <a:ext uri="{FF2B5EF4-FFF2-40B4-BE49-F238E27FC236}">
                <a16:creationId xmlns:a16="http://schemas.microsoft.com/office/drawing/2014/main" xmlns="" id="{8FFB3353-F26B-4F35-9794-A76FE90998C8}"/>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dirty="0">
              <a:solidFill>
                <a:schemeClr val="tx1">
                  <a:lumMod val="50000"/>
                  <a:lumOff val="50000"/>
                </a:schemeClr>
              </a:solidFill>
            </a:endParaRPr>
          </a:p>
        </p:txBody>
      </p:sp>
      <p:sp>
        <p:nvSpPr>
          <p:cNvPr id="38" name="Footer Placeholder 3">
            <a:extLst>
              <a:ext uri="{FF2B5EF4-FFF2-40B4-BE49-F238E27FC236}">
                <a16:creationId xmlns:a16="http://schemas.microsoft.com/office/drawing/2014/main" xmlns="" id="{A1541BA7-630D-4C7B-8449-F64903B53622}"/>
              </a:ext>
            </a:extLst>
          </p:cNvPr>
          <p:cNvSpPr txBox="1">
            <a:spLocks/>
          </p:cNvSpPr>
          <p:nvPr userDrawn="1"/>
        </p:nvSpPr>
        <p:spPr>
          <a:xfrm>
            <a:off x="1178532" y="6347385"/>
            <a:ext cx="4917467"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50000"/>
                    <a:lumOff val="50000"/>
                  </a:schemeClr>
                </a:solidFill>
              </a:rPr>
              <a:t>Information Security Level 2 – Sensitive. © 2021 – Proprietary &amp; Confidential Information of Amdocs</a:t>
            </a:r>
          </a:p>
        </p:txBody>
      </p:sp>
      <p:grpSp>
        <p:nvGrpSpPr>
          <p:cNvPr id="36" name="Group 35">
            <a:extLst>
              <a:ext uri="{FF2B5EF4-FFF2-40B4-BE49-F238E27FC236}">
                <a16:creationId xmlns:a16="http://schemas.microsoft.com/office/drawing/2014/main" xmlns="" id="{8F5A8512-BA3D-1D40-9E65-9B34D0108082}"/>
              </a:ext>
            </a:extLst>
          </p:cNvPr>
          <p:cNvGrpSpPr/>
          <p:nvPr userDrawn="1"/>
        </p:nvGrpSpPr>
        <p:grpSpPr>
          <a:xfrm>
            <a:off x="10554061" y="6345623"/>
            <a:ext cx="1465983" cy="391342"/>
            <a:chOff x="10554061" y="6345623"/>
            <a:chExt cx="1465983" cy="391342"/>
          </a:xfrm>
        </p:grpSpPr>
        <p:grpSp>
          <p:nvGrpSpPr>
            <p:cNvPr id="39" name="Amdocs_Logomark">
              <a:extLst>
                <a:ext uri="{FF2B5EF4-FFF2-40B4-BE49-F238E27FC236}">
                  <a16:creationId xmlns:a16="http://schemas.microsoft.com/office/drawing/2014/main" xmlns="" id="{DAB82BA1-2C43-8440-A6AC-EE76A229D1FD}"/>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55" name="Freeform: Shape 6">
                <a:extLst>
                  <a:ext uri="{FF2B5EF4-FFF2-40B4-BE49-F238E27FC236}">
                    <a16:creationId xmlns:a16="http://schemas.microsoft.com/office/drawing/2014/main" xmlns="" id="{4AB5F8A7-D8CD-7F43-BADB-2CC55907DC7D}"/>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56" name="Freeform: Shape 7">
                <a:extLst>
                  <a:ext uri="{FF2B5EF4-FFF2-40B4-BE49-F238E27FC236}">
                    <a16:creationId xmlns:a16="http://schemas.microsoft.com/office/drawing/2014/main" xmlns="" id="{D8B650BA-8F9F-7544-B9A1-7139DB07E412}"/>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40" name="Group 39">
              <a:extLst>
                <a:ext uri="{FF2B5EF4-FFF2-40B4-BE49-F238E27FC236}">
                  <a16:creationId xmlns:a16="http://schemas.microsoft.com/office/drawing/2014/main" xmlns="" id="{78DA793B-73CF-C44B-8F64-50E5959DB61B}"/>
                </a:ext>
              </a:extLst>
            </p:cNvPr>
            <p:cNvGrpSpPr/>
            <p:nvPr userDrawn="1"/>
          </p:nvGrpSpPr>
          <p:grpSpPr>
            <a:xfrm>
              <a:off x="11122366" y="6345623"/>
              <a:ext cx="897678" cy="391342"/>
              <a:chOff x="5599695" y="3904599"/>
              <a:chExt cx="2194943" cy="956884"/>
            </a:xfrm>
            <a:solidFill>
              <a:schemeClr val="bg1"/>
            </a:solidFill>
          </p:grpSpPr>
          <p:sp>
            <p:nvSpPr>
              <p:cNvPr id="42" name="Freeform: Shape 20">
                <a:extLst>
                  <a:ext uri="{FF2B5EF4-FFF2-40B4-BE49-F238E27FC236}">
                    <a16:creationId xmlns:a16="http://schemas.microsoft.com/office/drawing/2014/main" xmlns="" id="{CC8935EF-F458-0E4C-9FEA-E6D0A286FB15}"/>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43" name="Freeform: Shape 21">
                <a:extLst>
                  <a:ext uri="{FF2B5EF4-FFF2-40B4-BE49-F238E27FC236}">
                    <a16:creationId xmlns:a16="http://schemas.microsoft.com/office/drawing/2014/main" xmlns="" id="{E1C70582-4268-D94F-B28A-0FDAED05D34D}"/>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44" name="Freeform: Shape 22">
                <a:extLst>
                  <a:ext uri="{FF2B5EF4-FFF2-40B4-BE49-F238E27FC236}">
                    <a16:creationId xmlns:a16="http://schemas.microsoft.com/office/drawing/2014/main" xmlns="" id="{E76098D4-EE02-4248-BC1E-402C0F0F5562}"/>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45" name="Freeform: Shape 23">
                <a:extLst>
                  <a:ext uri="{FF2B5EF4-FFF2-40B4-BE49-F238E27FC236}">
                    <a16:creationId xmlns:a16="http://schemas.microsoft.com/office/drawing/2014/main" xmlns="" id="{5A06558F-CBF6-8245-8374-00E80F954A3D}"/>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46" name="Freeform: Shape 24">
                <a:extLst>
                  <a:ext uri="{FF2B5EF4-FFF2-40B4-BE49-F238E27FC236}">
                    <a16:creationId xmlns:a16="http://schemas.microsoft.com/office/drawing/2014/main" xmlns="" id="{6BD6B8CA-41CC-F04C-9389-E753FBEE9207}"/>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47" name="Freeform: Shape 25">
                <a:extLst>
                  <a:ext uri="{FF2B5EF4-FFF2-40B4-BE49-F238E27FC236}">
                    <a16:creationId xmlns:a16="http://schemas.microsoft.com/office/drawing/2014/main" xmlns="" id="{2DEC5494-6825-2842-A333-7653FAC96ED6}"/>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48" name="Freeform: Shape 26">
                <a:extLst>
                  <a:ext uri="{FF2B5EF4-FFF2-40B4-BE49-F238E27FC236}">
                    <a16:creationId xmlns:a16="http://schemas.microsoft.com/office/drawing/2014/main" xmlns="" id="{B6CB0C98-33D7-0643-803B-B50ED0F9FB1E}"/>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49" name="Freeform: Shape 27">
                <a:extLst>
                  <a:ext uri="{FF2B5EF4-FFF2-40B4-BE49-F238E27FC236}">
                    <a16:creationId xmlns:a16="http://schemas.microsoft.com/office/drawing/2014/main" xmlns="" id="{E8DBA958-6544-1D42-9C56-16DEC2D1A29D}"/>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50" name="Freeform: Shape 28">
                <a:extLst>
                  <a:ext uri="{FF2B5EF4-FFF2-40B4-BE49-F238E27FC236}">
                    <a16:creationId xmlns:a16="http://schemas.microsoft.com/office/drawing/2014/main" xmlns="" id="{163CE1DB-A0BE-5844-AB95-492C7512D887}"/>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51" name="Freeform: Shape 29">
                <a:extLst>
                  <a:ext uri="{FF2B5EF4-FFF2-40B4-BE49-F238E27FC236}">
                    <a16:creationId xmlns:a16="http://schemas.microsoft.com/office/drawing/2014/main" xmlns="" id="{5732DCFA-C01C-0348-A6C2-DCF84514FA6E}"/>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52" name="Freeform: Shape 30">
                <a:extLst>
                  <a:ext uri="{FF2B5EF4-FFF2-40B4-BE49-F238E27FC236}">
                    <a16:creationId xmlns:a16="http://schemas.microsoft.com/office/drawing/2014/main" xmlns="" id="{27EC0FC0-E3AE-E242-A5B0-8E02A1A75603}"/>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53" name="Freeform: Shape 31">
                <a:extLst>
                  <a:ext uri="{FF2B5EF4-FFF2-40B4-BE49-F238E27FC236}">
                    <a16:creationId xmlns:a16="http://schemas.microsoft.com/office/drawing/2014/main" xmlns="" id="{BD7C4732-91E5-B94B-A6E7-18086CC36FDA}"/>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54" name="Freeform: Shape 32">
                <a:extLst>
                  <a:ext uri="{FF2B5EF4-FFF2-40B4-BE49-F238E27FC236}">
                    <a16:creationId xmlns:a16="http://schemas.microsoft.com/office/drawing/2014/main" xmlns="" id="{E69DDEFA-E27C-074F-8C09-73DCDD94AA37}"/>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41" name="Straight Connector 40">
              <a:extLst>
                <a:ext uri="{FF2B5EF4-FFF2-40B4-BE49-F238E27FC236}">
                  <a16:creationId xmlns:a16="http://schemas.microsoft.com/office/drawing/2014/main" xmlns="" id="{0048BCCA-229A-744F-8BE9-27FEF62A5F02}"/>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528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Title and Content - keyline a photo">
    <p:bg>
      <p:bgPr>
        <a:solidFill>
          <a:schemeClr val="tx1"/>
        </a:solidFill>
        <a:effectLst/>
      </p:bgPr>
    </p:bg>
    <p:spTree>
      <p:nvGrpSpPr>
        <p:cNvPr id="1" name=""/>
        <p:cNvGrpSpPr/>
        <p:nvPr/>
      </p:nvGrpSpPr>
      <p:grpSpPr>
        <a:xfrm>
          <a:off x="0" y="0"/>
          <a:ext cx="0" cy="0"/>
          <a:chOff x="0" y="0"/>
          <a:chExt cx="0" cy="0"/>
        </a:xfrm>
      </p:grpSpPr>
      <p:pic>
        <p:nvPicPr>
          <p:cNvPr id="8" name="Picture 7" descr="A picture containing person&#10;&#10;Description automatically generated">
            <a:extLst>
              <a:ext uri="{FF2B5EF4-FFF2-40B4-BE49-F238E27FC236}">
                <a16:creationId xmlns:a16="http://schemas.microsoft.com/office/drawing/2014/main" xmlns="" id="{1D3ACAC7-62C7-4743-9395-5DBABE3A1D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04476" y="0"/>
            <a:ext cx="8787524" cy="6858000"/>
          </a:xfrm>
          <a:prstGeom prst="rect">
            <a:avLst/>
          </a:prstGeom>
        </p:spPr>
      </p:pic>
      <p:sp>
        <p:nvSpPr>
          <p:cNvPr id="34" name="Rectangle 33">
            <a:extLst>
              <a:ext uri="{FF2B5EF4-FFF2-40B4-BE49-F238E27FC236}">
                <a16:creationId xmlns:a16="http://schemas.microsoft.com/office/drawing/2014/main" xmlns="" id="{C32FD48B-7153-3045-8769-11A48A6A0B9F}"/>
              </a:ext>
            </a:extLst>
          </p:cNvPr>
          <p:cNvSpPr/>
          <p:nvPr userDrawn="1"/>
        </p:nvSpPr>
        <p:spPr>
          <a:xfrm rot="10800000" flipV="1">
            <a:off x="0" y="0"/>
            <a:ext cx="11497028" cy="6858000"/>
          </a:xfrm>
          <a:prstGeom prst="rect">
            <a:avLst/>
          </a:prstGeom>
          <a:gradFill>
            <a:gsLst>
              <a:gs pos="74970">
                <a:schemeClr val="tx1">
                  <a:alpha val="89000"/>
                </a:schemeClr>
              </a:gs>
              <a:gs pos="92000">
                <a:schemeClr val="tx1"/>
              </a:gs>
              <a:gs pos="1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err="1"/>
          </a:p>
        </p:txBody>
      </p:sp>
      <p:sp>
        <p:nvSpPr>
          <p:cNvPr id="2" name="Title 1"/>
          <p:cNvSpPr>
            <a:spLocks noGrp="1"/>
          </p:cNvSpPr>
          <p:nvPr>
            <p:ph type="title"/>
          </p:nvPr>
        </p:nvSpPr>
        <p:spPr/>
        <p:txBody>
          <a:bodyPr/>
          <a:lstStyle>
            <a:lvl1pPr>
              <a:defRPr b="1">
                <a:gradFill>
                  <a:gsLst>
                    <a:gs pos="0">
                      <a:schemeClr val="accent2"/>
                    </a:gs>
                    <a:gs pos="100000">
                      <a:schemeClr val="accent4"/>
                    </a:gs>
                  </a:gsLst>
                  <a:lin ang="0" scaled="0"/>
                </a:gradFill>
              </a:defRPr>
            </a:lvl1pPr>
          </a:lstStyle>
          <a:p>
            <a:r>
              <a:rPr lang="en-US"/>
              <a:t>Click to edit Master title style</a:t>
            </a:r>
            <a:endParaRPr lang="en-US" dirty="0"/>
          </a:p>
        </p:txBody>
      </p:sp>
      <p:sp>
        <p:nvSpPr>
          <p:cNvPr id="11" name="Rectangle 10" hidden="1">
            <a:extLst>
              <a:ext uri="{FF2B5EF4-FFF2-40B4-BE49-F238E27FC236}">
                <a16:creationId xmlns:a16="http://schemas.microsoft.com/office/drawing/2014/main" xmlns="" id="{92E4CA59-867B-7E44-9EC6-687B4107EBAF}"/>
              </a:ext>
            </a:extLst>
          </p:cNvPr>
          <p:cNvSpPr/>
          <p:nvPr userDrawn="1"/>
        </p:nvSpPr>
        <p:spPr>
          <a:xfrm rot="5400000">
            <a:off x="-3392424" y="3392424"/>
            <a:ext cx="6858000" cy="73152"/>
          </a:xfrm>
          <a:prstGeom prst="rect">
            <a:avLst/>
          </a:prstGeom>
          <a:gradFill flip="none" rotWithShape="1">
            <a:gsLst>
              <a:gs pos="0">
                <a:srgbClr val="FDB515"/>
              </a:gs>
              <a:gs pos="100000">
                <a:srgbClr val="EC008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p>
        </p:txBody>
      </p:sp>
      <p:sp>
        <p:nvSpPr>
          <p:cNvPr id="37" name="Footer Placeholder 3">
            <a:extLst>
              <a:ext uri="{FF2B5EF4-FFF2-40B4-BE49-F238E27FC236}">
                <a16:creationId xmlns:a16="http://schemas.microsoft.com/office/drawing/2014/main" xmlns="" id="{8FFB3353-F26B-4F35-9794-A76FE90998C8}"/>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dirty="0">
              <a:solidFill>
                <a:schemeClr val="tx1">
                  <a:lumMod val="50000"/>
                  <a:lumOff val="50000"/>
                </a:schemeClr>
              </a:solidFill>
            </a:endParaRPr>
          </a:p>
        </p:txBody>
      </p:sp>
      <p:sp>
        <p:nvSpPr>
          <p:cNvPr id="38" name="Footer Placeholder 3">
            <a:extLst>
              <a:ext uri="{FF2B5EF4-FFF2-40B4-BE49-F238E27FC236}">
                <a16:creationId xmlns:a16="http://schemas.microsoft.com/office/drawing/2014/main" xmlns="" id="{A1541BA7-630D-4C7B-8449-F64903B53622}"/>
              </a:ext>
            </a:extLst>
          </p:cNvPr>
          <p:cNvSpPr txBox="1">
            <a:spLocks/>
          </p:cNvSpPr>
          <p:nvPr userDrawn="1"/>
        </p:nvSpPr>
        <p:spPr>
          <a:xfrm>
            <a:off x="1178532" y="6347385"/>
            <a:ext cx="4917467"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50000"/>
                    <a:lumOff val="50000"/>
                  </a:schemeClr>
                </a:solidFill>
              </a:rPr>
              <a:t>Information Security Level 2 – Sensitive. © 2021 – Proprietary &amp; Confidential Information of Amdocs</a:t>
            </a:r>
          </a:p>
        </p:txBody>
      </p:sp>
      <p:grpSp>
        <p:nvGrpSpPr>
          <p:cNvPr id="5" name="Group 4">
            <a:extLst>
              <a:ext uri="{FF2B5EF4-FFF2-40B4-BE49-F238E27FC236}">
                <a16:creationId xmlns:a16="http://schemas.microsoft.com/office/drawing/2014/main" xmlns="" id="{310EC859-0A8D-0A44-B08E-85FB5C99CB04}"/>
              </a:ext>
            </a:extLst>
          </p:cNvPr>
          <p:cNvGrpSpPr/>
          <p:nvPr userDrawn="1"/>
        </p:nvGrpSpPr>
        <p:grpSpPr>
          <a:xfrm>
            <a:off x="10554061" y="6345623"/>
            <a:ext cx="1465983" cy="391342"/>
            <a:chOff x="10554061" y="6345623"/>
            <a:chExt cx="1465983" cy="391342"/>
          </a:xfrm>
        </p:grpSpPr>
        <p:grpSp>
          <p:nvGrpSpPr>
            <p:cNvPr id="15" name="Amdocs_Logomark">
              <a:extLst>
                <a:ext uri="{FF2B5EF4-FFF2-40B4-BE49-F238E27FC236}">
                  <a16:creationId xmlns:a16="http://schemas.microsoft.com/office/drawing/2014/main" xmlns="" id="{12DF5E67-DAA1-4FD4-BEB7-2C11FB937477}"/>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16" name="Freeform: Shape 6">
                <a:extLst>
                  <a:ext uri="{FF2B5EF4-FFF2-40B4-BE49-F238E27FC236}">
                    <a16:creationId xmlns:a16="http://schemas.microsoft.com/office/drawing/2014/main" xmlns="" id="{B8F5C77A-A6EF-424A-858C-A4E6EBC41E73}"/>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17" name="Freeform: Shape 7">
                <a:extLst>
                  <a:ext uri="{FF2B5EF4-FFF2-40B4-BE49-F238E27FC236}">
                    <a16:creationId xmlns:a16="http://schemas.microsoft.com/office/drawing/2014/main" xmlns="" id="{862DF64D-67D1-48E5-9FCC-CF3F350A8603}"/>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xmlns="" id="{E8D39EEF-ECAA-4599-97DC-D3F655CD95F9}"/>
                </a:ext>
              </a:extLst>
            </p:cNvPr>
            <p:cNvGrpSpPr/>
            <p:nvPr userDrawn="1"/>
          </p:nvGrpSpPr>
          <p:grpSpPr>
            <a:xfrm>
              <a:off x="11122366" y="6345623"/>
              <a:ext cx="897678" cy="391342"/>
              <a:chOff x="5599695" y="3904599"/>
              <a:chExt cx="2194943" cy="956884"/>
            </a:xfrm>
            <a:solidFill>
              <a:schemeClr val="bg1"/>
            </a:solidFill>
          </p:grpSpPr>
          <p:sp>
            <p:nvSpPr>
              <p:cNvPr id="21" name="Freeform: Shape 20">
                <a:extLst>
                  <a:ext uri="{FF2B5EF4-FFF2-40B4-BE49-F238E27FC236}">
                    <a16:creationId xmlns:a16="http://schemas.microsoft.com/office/drawing/2014/main" xmlns="" id="{45BBCA64-83E5-47CE-A9DB-224B140A7779}"/>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xmlns="" id="{43FA8DD6-05F4-4D96-8DE0-41953EBE5F40}"/>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xmlns="" id="{8EBB0E9E-08F9-4087-A376-EB8BF6B33BC9}"/>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xmlns="" id="{48041B5F-DFB2-4163-9F01-5C263D2E0909}"/>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xmlns="" id="{1B873785-3CBE-48B0-9FCF-F4A7C5BA6DAF}"/>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xmlns="" id="{3A7AFF77-A041-4573-8ED8-283724790645}"/>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xmlns="" id="{E84F700F-FFB9-42FC-9779-C7B105242717}"/>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xmlns="" id="{5A331282-2766-45B6-A675-C23E875EB7A3}"/>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156701FA-98B2-4B8B-A86B-0448DF568756}"/>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xmlns="" id="{FBCEBF44-8727-4853-9318-F817C35266A4}"/>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xmlns="" id="{A62749B7-1382-443C-9973-71AEAA46B21A}"/>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xmlns="" id="{899F2C14-7C2C-42CD-9BF3-C01E620CA460}"/>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xmlns="" id="{DC46309B-CA7E-4F99-AC32-7897EBC9B2B6}"/>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35" name="Straight Connector 34">
              <a:extLst>
                <a:ext uri="{FF2B5EF4-FFF2-40B4-BE49-F238E27FC236}">
                  <a16:creationId xmlns:a16="http://schemas.microsoft.com/office/drawing/2014/main" xmlns="" id="{38784243-9A08-814D-8EB6-3AEB579C08B4}"/>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566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lvl1pPr>
              <a:defRPr b="1">
                <a:solidFill>
                  <a:schemeClr val="bg1"/>
                </a:solidFill>
              </a:defRPr>
            </a:lvl1pPr>
          </a:lstStyle>
          <a:p>
            <a:r>
              <a:rPr lang="en-US"/>
              <a:t>Click to edit Master title style</a:t>
            </a:r>
            <a:endParaRPr lang="en-US" dirty="0"/>
          </a:p>
        </p:txBody>
      </p:sp>
      <p:sp>
        <p:nvSpPr>
          <p:cNvPr id="3" name="Content Placeholder 2"/>
          <p:cNvSpPr>
            <a:spLocks noGrp="1"/>
          </p:cNvSpPr>
          <p:nvPr userDrawn="1">
            <p:ph idx="1"/>
          </p:nvPr>
        </p:nvSpPr>
        <p:spPr>
          <a:xfrm>
            <a:off x="546521" y="1524000"/>
            <a:ext cx="11091672" cy="1518364"/>
          </a:xfrm>
        </p:spPr>
        <p:txBody>
          <a:bodyPr>
            <a:sp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Footer Placeholder 3">
            <a:extLst>
              <a:ext uri="{FF2B5EF4-FFF2-40B4-BE49-F238E27FC236}">
                <a16:creationId xmlns:a16="http://schemas.microsoft.com/office/drawing/2014/main" xmlns="" id="{90054A53-90B1-43DC-9E2C-9FDE8D8C3AB8}"/>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dirty="0">
              <a:solidFill>
                <a:schemeClr val="tx1">
                  <a:lumMod val="50000"/>
                  <a:lumOff val="50000"/>
                </a:schemeClr>
              </a:solidFill>
            </a:endParaRPr>
          </a:p>
        </p:txBody>
      </p:sp>
      <p:grpSp>
        <p:nvGrpSpPr>
          <p:cNvPr id="31" name="Group 30" hidden="1">
            <a:extLst>
              <a:ext uri="{FF2B5EF4-FFF2-40B4-BE49-F238E27FC236}">
                <a16:creationId xmlns:a16="http://schemas.microsoft.com/office/drawing/2014/main" xmlns="" id="{FA4D40F8-F6A1-455F-9006-4A66CF84296E}"/>
              </a:ext>
            </a:extLst>
          </p:cNvPr>
          <p:cNvGrpSpPr/>
          <p:nvPr userDrawn="1"/>
        </p:nvGrpSpPr>
        <p:grpSpPr>
          <a:xfrm>
            <a:off x="6096000" y="2982794"/>
            <a:ext cx="6096000" cy="3875207"/>
            <a:chOff x="7025058" y="2982796"/>
            <a:chExt cx="5166941" cy="3875205"/>
          </a:xfrm>
        </p:grpSpPr>
        <p:sp>
          <p:nvSpPr>
            <p:cNvPr id="32" name="Rectangle 31">
              <a:extLst>
                <a:ext uri="{FF2B5EF4-FFF2-40B4-BE49-F238E27FC236}">
                  <a16:creationId xmlns:a16="http://schemas.microsoft.com/office/drawing/2014/main" xmlns="" id="{05A4B7F3-D495-47E1-9410-E04737CD2F94}"/>
                </a:ext>
              </a:extLst>
            </p:cNvPr>
            <p:cNvSpPr/>
            <p:nvPr userDrawn="1"/>
          </p:nvSpPr>
          <p:spPr>
            <a:xfrm>
              <a:off x="7025058" y="2982797"/>
              <a:ext cx="5166941" cy="3875204"/>
            </a:xfrm>
            <a:prstGeom prst="rect">
              <a:avLst/>
            </a:prstGeom>
            <a:gradFill>
              <a:gsLst>
                <a:gs pos="23000">
                  <a:schemeClr val="tx2"/>
                </a:gs>
                <a:gs pos="46000">
                  <a:schemeClr val="tx2">
                    <a:alpha val="78000"/>
                  </a:schemeClr>
                </a:gs>
                <a:gs pos="100000">
                  <a:schemeClr val="tx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5971" rtl="0" eaLnBrk="1" fontAlgn="auto" latinLnBrk="0" hangingPunct="1">
                <a:lnSpc>
                  <a:spcPct val="100000"/>
                </a:lnSpc>
                <a:spcBef>
                  <a:spcPts val="0"/>
                </a:spcBef>
                <a:spcAft>
                  <a:spcPts val="0"/>
                </a:spcAft>
                <a:buClrTx/>
                <a:buSzTx/>
                <a:buFontTx/>
                <a:buNone/>
                <a:tabLst/>
                <a:defRPr/>
              </a:pPr>
              <a:endParaRPr kumimoji="0" lang="en-US" sz="2148"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33" name="Rectangle 32">
              <a:extLst>
                <a:ext uri="{FF2B5EF4-FFF2-40B4-BE49-F238E27FC236}">
                  <a16:creationId xmlns:a16="http://schemas.microsoft.com/office/drawing/2014/main" xmlns="" id="{211BF00B-2BB9-41B6-A4E8-622BFADCC761}"/>
                </a:ext>
              </a:extLst>
            </p:cNvPr>
            <p:cNvSpPr/>
            <p:nvPr userDrawn="1"/>
          </p:nvSpPr>
          <p:spPr>
            <a:xfrm rot="5400000">
              <a:off x="9043378" y="3709382"/>
              <a:ext cx="1130297" cy="5166938"/>
            </a:xfrm>
            <a:prstGeom prst="rect">
              <a:avLst/>
            </a:prstGeom>
            <a:gradFill>
              <a:gsLst>
                <a:gs pos="7000">
                  <a:schemeClr val="tx2"/>
                </a:gs>
                <a:gs pos="100000">
                  <a:schemeClr val="tx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5971" rtl="0" eaLnBrk="1" fontAlgn="auto" latinLnBrk="0" hangingPunct="1">
                <a:lnSpc>
                  <a:spcPct val="100000"/>
                </a:lnSpc>
                <a:spcBef>
                  <a:spcPts val="0"/>
                </a:spcBef>
                <a:spcAft>
                  <a:spcPts val="0"/>
                </a:spcAft>
                <a:buClrTx/>
                <a:buSzTx/>
                <a:buFontTx/>
                <a:buNone/>
                <a:tabLst/>
                <a:defRPr/>
              </a:pPr>
              <a:endParaRPr kumimoji="0" lang="en-US" sz="2148"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34" name="Rectangle 33">
              <a:extLst>
                <a:ext uri="{FF2B5EF4-FFF2-40B4-BE49-F238E27FC236}">
                  <a16:creationId xmlns:a16="http://schemas.microsoft.com/office/drawing/2014/main" xmlns="" id="{68DB44BC-EC36-4AE9-9023-4CDF836D97C6}"/>
                </a:ext>
              </a:extLst>
            </p:cNvPr>
            <p:cNvSpPr/>
            <p:nvPr/>
          </p:nvSpPr>
          <p:spPr>
            <a:xfrm rot="16200000">
              <a:off x="9151053" y="856801"/>
              <a:ext cx="914948" cy="5166938"/>
            </a:xfrm>
            <a:prstGeom prst="rect">
              <a:avLst/>
            </a:prstGeom>
            <a:gradFill>
              <a:gsLst>
                <a:gs pos="0">
                  <a:schemeClr val="tx2"/>
                </a:gs>
                <a:gs pos="100000">
                  <a:schemeClr val="tx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5971" rtl="0" eaLnBrk="1" fontAlgn="auto" latinLnBrk="0" hangingPunct="1">
                <a:lnSpc>
                  <a:spcPct val="100000"/>
                </a:lnSpc>
                <a:spcBef>
                  <a:spcPts val="0"/>
                </a:spcBef>
                <a:spcAft>
                  <a:spcPts val="0"/>
                </a:spcAft>
                <a:buClrTx/>
                <a:buSzTx/>
                <a:buFontTx/>
                <a:buNone/>
                <a:tabLst/>
                <a:defRPr/>
              </a:pPr>
              <a:endParaRPr kumimoji="0" lang="en-US" sz="2148"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grpSp>
      <p:sp>
        <p:nvSpPr>
          <p:cNvPr id="29" name="Footer Placeholder 3">
            <a:extLst>
              <a:ext uri="{FF2B5EF4-FFF2-40B4-BE49-F238E27FC236}">
                <a16:creationId xmlns:a16="http://schemas.microsoft.com/office/drawing/2014/main" xmlns="" id="{076BFF1E-EBFD-42AE-A5FA-9BE34092D364}"/>
              </a:ext>
            </a:extLst>
          </p:cNvPr>
          <p:cNvSpPr txBox="1">
            <a:spLocks/>
          </p:cNvSpPr>
          <p:nvPr userDrawn="1"/>
        </p:nvSpPr>
        <p:spPr>
          <a:xfrm>
            <a:off x="1178532" y="6347385"/>
            <a:ext cx="4917467"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50000"/>
                    <a:lumOff val="50000"/>
                  </a:schemeClr>
                </a:solidFill>
              </a:rPr>
              <a:t>Information Security Level 2 – Sensitive. © 2021 – Proprietary &amp; Confidential Information of Amdocs</a:t>
            </a:r>
          </a:p>
        </p:txBody>
      </p:sp>
      <p:grpSp>
        <p:nvGrpSpPr>
          <p:cNvPr id="4" name="Group 3">
            <a:extLst>
              <a:ext uri="{FF2B5EF4-FFF2-40B4-BE49-F238E27FC236}">
                <a16:creationId xmlns:a16="http://schemas.microsoft.com/office/drawing/2014/main" xmlns="" id="{A9CF0304-8CA9-1448-AA28-0E6E9F9DEDBD}"/>
              </a:ext>
            </a:extLst>
          </p:cNvPr>
          <p:cNvGrpSpPr/>
          <p:nvPr userDrawn="1"/>
        </p:nvGrpSpPr>
        <p:grpSpPr>
          <a:xfrm>
            <a:off x="10554061" y="6345623"/>
            <a:ext cx="1465983" cy="391342"/>
            <a:chOff x="10554061" y="6345623"/>
            <a:chExt cx="1465983" cy="391342"/>
          </a:xfrm>
        </p:grpSpPr>
        <p:grpSp>
          <p:nvGrpSpPr>
            <p:cNvPr id="59" name="Amdocs_Logomark">
              <a:extLst>
                <a:ext uri="{FF2B5EF4-FFF2-40B4-BE49-F238E27FC236}">
                  <a16:creationId xmlns:a16="http://schemas.microsoft.com/office/drawing/2014/main" xmlns="" id="{B4FA47C3-2125-45FD-B916-FEDE8818B2FF}"/>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75" name="Freeform: Shape 6">
                <a:extLst>
                  <a:ext uri="{FF2B5EF4-FFF2-40B4-BE49-F238E27FC236}">
                    <a16:creationId xmlns:a16="http://schemas.microsoft.com/office/drawing/2014/main" xmlns="" id="{2AB047DF-FC4E-4586-B601-EF6801893FA4}"/>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76" name="Freeform: Shape 7">
                <a:extLst>
                  <a:ext uri="{FF2B5EF4-FFF2-40B4-BE49-F238E27FC236}">
                    <a16:creationId xmlns:a16="http://schemas.microsoft.com/office/drawing/2014/main" xmlns="" id="{A364CA76-88EC-4C00-B43C-8BB69F29FA9E}"/>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xmlns="" id="{9CB9D8DD-2A4B-4AEC-B2A5-D8C4D752EE0B}"/>
                </a:ext>
              </a:extLst>
            </p:cNvPr>
            <p:cNvGrpSpPr/>
            <p:nvPr userDrawn="1"/>
          </p:nvGrpSpPr>
          <p:grpSpPr>
            <a:xfrm>
              <a:off x="11122366" y="6345623"/>
              <a:ext cx="897678" cy="391342"/>
              <a:chOff x="5599695" y="3904599"/>
              <a:chExt cx="2194943" cy="956884"/>
            </a:xfrm>
            <a:gradFill>
              <a:gsLst>
                <a:gs pos="0">
                  <a:schemeClr val="accent2"/>
                </a:gs>
                <a:gs pos="100000">
                  <a:schemeClr val="accent4"/>
                </a:gs>
              </a:gsLst>
              <a:lin ang="0" scaled="0"/>
            </a:gradFill>
          </p:grpSpPr>
          <p:sp>
            <p:nvSpPr>
              <p:cNvPr id="62" name="Freeform: Shape 61">
                <a:extLst>
                  <a:ext uri="{FF2B5EF4-FFF2-40B4-BE49-F238E27FC236}">
                    <a16:creationId xmlns:a16="http://schemas.microsoft.com/office/drawing/2014/main" xmlns="" id="{0A050ECC-CE08-4D4B-9998-B6A0E76D208E}"/>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xmlns="" id="{11C79D17-E08B-4965-BCE0-867F378FD0FA}"/>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xmlns="" id="{EA85A271-1F9C-45F1-9E89-491079BEB345}"/>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xmlns="" id="{7BA004C9-729C-4F49-96AC-8B223481034B}"/>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xmlns="" id="{F682E4B7-CFAC-46EE-A1F9-C588012DD2B4}"/>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xmlns="" id="{4B0EF4EF-2151-4EF8-9AFF-973567BE065C}"/>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xmlns="" id="{F8C9DB25-998A-4736-A1DE-4DB03EE2B9AB}"/>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xmlns="" id="{D50C3561-BA11-4F4A-BEFC-3296103E0A1E}"/>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xmlns="" id="{46FFE0D5-0852-4D7A-AC90-AD6B2B632449}"/>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xmlns="" id="{F1F7CF7A-54B1-4990-B79B-7745FEC82EEE}"/>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xmlns="" id="{814CBAEA-ADFB-4B41-98E3-F6FF8FE2B819}"/>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xmlns="" id="{CCF29EF1-7E12-4198-AE8A-329447B2D350}"/>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xmlns="" id="{603EEC79-5D0B-46DC-8DAD-F9F8A8473343}"/>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30" name="Straight Connector 29">
              <a:extLst>
                <a:ext uri="{FF2B5EF4-FFF2-40B4-BE49-F238E27FC236}">
                  <a16:creationId xmlns:a16="http://schemas.microsoft.com/office/drawing/2014/main" xmlns="" id="{90C53FEF-99D3-2241-8F24-9F457DF2AE64}"/>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356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6521" y="1524000"/>
            <a:ext cx="11091672" cy="1518364"/>
          </a:xfrm>
        </p:spPr>
        <p:txBody>
          <a:bodyPr>
            <a:sp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Footer Placeholder 3">
            <a:extLst>
              <a:ext uri="{FF2B5EF4-FFF2-40B4-BE49-F238E27FC236}">
                <a16:creationId xmlns:a16="http://schemas.microsoft.com/office/drawing/2014/main" xmlns="" id="{90054A53-90B1-43DC-9E2C-9FDE8D8C3AB8}"/>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dirty="0">
              <a:solidFill>
                <a:schemeClr val="tx1">
                  <a:lumMod val="50000"/>
                  <a:lumOff val="50000"/>
                </a:schemeClr>
              </a:solidFill>
            </a:endParaRPr>
          </a:p>
        </p:txBody>
      </p:sp>
      <p:grpSp>
        <p:nvGrpSpPr>
          <p:cNvPr id="31" name="Group 30" hidden="1">
            <a:extLst>
              <a:ext uri="{FF2B5EF4-FFF2-40B4-BE49-F238E27FC236}">
                <a16:creationId xmlns:a16="http://schemas.microsoft.com/office/drawing/2014/main" xmlns="" id="{FA4D40F8-F6A1-455F-9006-4A66CF84296E}"/>
              </a:ext>
            </a:extLst>
          </p:cNvPr>
          <p:cNvGrpSpPr/>
          <p:nvPr userDrawn="1"/>
        </p:nvGrpSpPr>
        <p:grpSpPr>
          <a:xfrm>
            <a:off x="6096000" y="2982794"/>
            <a:ext cx="6096000" cy="3875207"/>
            <a:chOff x="7025058" y="2982796"/>
            <a:chExt cx="5166941" cy="3875205"/>
          </a:xfrm>
        </p:grpSpPr>
        <p:sp>
          <p:nvSpPr>
            <p:cNvPr id="32" name="Rectangle 31">
              <a:extLst>
                <a:ext uri="{FF2B5EF4-FFF2-40B4-BE49-F238E27FC236}">
                  <a16:creationId xmlns:a16="http://schemas.microsoft.com/office/drawing/2014/main" xmlns="" id="{05A4B7F3-D495-47E1-9410-E04737CD2F94}"/>
                </a:ext>
              </a:extLst>
            </p:cNvPr>
            <p:cNvSpPr/>
            <p:nvPr userDrawn="1"/>
          </p:nvSpPr>
          <p:spPr>
            <a:xfrm>
              <a:off x="7025058" y="2982797"/>
              <a:ext cx="5166941" cy="3875204"/>
            </a:xfrm>
            <a:prstGeom prst="rect">
              <a:avLst/>
            </a:prstGeom>
            <a:gradFill>
              <a:gsLst>
                <a:gs pos="23000">
                  <a:schemeClr val="tx2"/>
                </a:gs>
                <a:gs pos="46000">
                  <a:schemeClr val="tx2">
                    <a:alpha val="78000"/>
                  </a:schemeClr>
                </a:gs>
                <a:gs pos="100000">
                  <a:schemeClr val="tx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5971" rtl="0" eaLnBrk="1" fontAlgn="auto" latinLnBrk="0" hangingPunct="1">
                <a:lnSpc>
                  <a:spcPct val="100000"/>
                </a:lnSpc>
                <a:spcBef>
                  <a:spcPts val="0"/>
                </a:spcBef>
                <a:spcAft>
                  <a:spcPts val="0"/>
                </a:spcAft>
                <a:buClrTx/>
                <a:buSzTx/>
                <a:buFontTx/>
                <a:buNone/>
                <a:tabLst/>
                <a:defRPr/>
              </a:pPr>
              <a:endParaRPr kumimoji="0" lang="en-US" sz="2148"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33" name="Rectangle 32">
              <a:extLst>
                <a:ext uri="{FF2B5EF4-FFF2-40B4-BE49-F238E27FC236}">
                  <a16:creationId xmlns:a16="http://schemas.microsoft.com/office/drawing/2014/main" xmlns="" id="{211BF00B-2BB9-41B6-A4E8-622BFADCC761}"/>
                </a:ext>
              </a:extLst>
            </p:cNvPr>
            <p:cNvSpPr/>
            <p:nvPr userDrawn="1"/>
          </p:nvSpPr>
          <p:spPr>
            <a:xfrm rot="5400000">
              <a:off x="9043378" y="3709382"/>
              <a:ext cx="1130297" cy="5166938"/>
            </a:xfrm>
            <a:prstGeom prst="rect">
              <a:avLst/>
            </a:prstGeom>
            <a:gradFill>
              <a:gsLst>
                <a:gs pos="7000">
                  <a:schemeClr val="tx2"/>
                </a:gs>
                <a:gs pos="100000">
                  <a:schemeClr val="tx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5971" rtl="0" eaLnBrk="1" fontAlgn="auto" latinLnBrk="0" hangingPunct="1">
                <a:lnSpc>
                  <a:spcPct val="100000"/>
                </a:lnSpc>
                <a:spcBef>
                  <a:spcPts val="0"/>
                </a:spcBef>
                <a:spcAft>
                  <a:spcPts val="0"/>
                </a:spcAft>
                <a:buClrTx/>
                <a:buSzTx/>
                <a:buFontTx/>
                <a:buNone/>
                <a:tabLst/>
                <a:defRPr/>
              </a:pPr>
              <a:endParaRPr kumimoji="0" lang="en-US" sz="2148"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34" name="Rectangle 33">
              <a:extLst>
                <a:ext uri="{FF2B5EF4-FFF2-40B4-BE49-F238E27FC236}">
                  <a16:creationId xmlns:a16="http://schemas.microsoft.com/office/drawing/2014/main" xmlns="" id="{68DB44BC-EC36-4AE9-9023-4CDF836D97C6}"/>
                </a:ext>
              </a:extLst>
            </p:cNvPr>
            <p:cNvSpPr/>
            <p:nvPr/>
          </p:nvSpPr>
          <p:spPr>
            <a:xfrm rot="16200000">
              <a:off x="9151053" y="856801"/>
              <a:ext cx="914948" cy="5166938"/>
            </a:xfrm>
            <a:prstGeom prst="rect">
              <a:avLst/>
            </a:prstGeom>
            <a:gradFill>
              <a:gsLst>
                <a:gs pos="0">
                  <a:schemeClr val="tx2"/>
                </a:gs>
                <a:gs pos="100000">
                  <a:schemeClr val="tx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5971" rtl="0" eaLnBrk="1" fontAlgn="auto" latinLnBrk="0" hangingPunct="1">
                <a:lnSpc>
                  <a:spcPct val="100000"/>
                </a:lnSpc>
                <a:spcBef>
                  <a:spcPts val="0"/>
                </a:spcBef>
                <a:spcAft>
                  <a:spcPts val="0"/>
                </a:spcAft>
                <a:buClrTx/>
                <a:buSzTx/>
                <a:buFontTx/>
                <a:buNone/>
                <a:tabLst/>
                <a:defRPr/>
              </a:pPr>
              <a:endParaRPr kumimoji="0" lang="en-US" sz="2148"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grpSp>
      <p:sp>
        <p:nvSpPr>
          <p:cNvPr id="29" name="Footer Placeholder 3">
            <a:extLst>
              <a:ext uri="{FF2B5EF4-FFF2-40B4-BE49-F238E27FC236}">
                <a16:creationId xmlns:a16="http://schemas.microsoft.com/office/drawing/2014/main" xmlns="" id="{076BFF1E-EBFD-42AE-A5FA-9BE34092D364}"/>
              </a:ext>
            </a:extLst>
          </p:cNvPr>
          <p:cNvSpPr txBox="1">
            <a:spLocks/>
          </p:cNvSpPr>
          <p:nvPr userDrawn="1"/>
        </p:nvSpPr>
        <p:spPr>
          <a:xfrm>
            <a:off x="1178532" y="6347385"/>
            <a:ext cx="4917467"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50000"/>
                    <a:lumOff val="50000"/>
                  </a:schemeClr>
                </a:solidFill>
              </a:rPr>
              <a:t>Information Security Level 2 – Sensitive. © 2021 – Proprietary &amp; Confidential Information of Amdocs</a:t>
            </a:r>
          </a:p>
        </p:txBody>
      </p:sp>
      <p:pic>
        <p:nvPicPr>
          <p:cNvPr id="40" name="Graphic 39">
            <a:extLst>
              <a:ext uri="{FF2B5EF4-FFF2-40B4-BE49-F238E27FC236}">
                <a16:creationId xmlns:a16="http://schemas.microsoft.com/office/drawing/2014/main" xmlns="" id="{5CD51FF7-A022-471D-B6BF-9054A65B419E}"/>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8515907" y="90782"/>
            <a:ext cx="3582610" cy="2733283"/>
          </a:xfrm>
          <a:prstGeom prst="rect">
            <a:avLst/>
          </a:prstGeom>
        </p:spPr>
      </p:pic>
      <p:grpSp>
        <p:nvGrpSpPr>
          <p:cNvPr id="30" name="Group 29">
            <a:extLst>
              <a:ext uri="{FF2B5EF4-FFF2-40B4-BE49-F238E27FC236}">
                <a16:creationId xmlns:a16="http://schemas.microsoft.com/office/drawing/2014/main" xmlns="" id="{B7D1CFF8-19C8-414D-AE2E-77F519482799}"/>
              </a:ext>
            </a:extLst>
          </p:cNvPr>
          <p:cNvGrpSpPr/>
          <p:nvPr userDrawn="1"/>
        </p:nvGrpSpPr>
        <p:grpSpPr>
          <a:xfrm>
            <a:off x="10554061" y="6345623"/>
            <a:ext cx="1465983" cy="391342"/>
            <a:chOff x="10554061" y="6345623"/>
            <a:chExt cx="1465983" cy="391342"/>
          </a:xfrm>
        </p:grpSpPr>
        <p:grpSp>
          <p:nvGrpSpPr>
            <p:cNvPr id="35" name="Amdocs_Logomark">
              <a:extLst>
                <a:ext uri="{FF2B5EF4-FFF2-40B4-BE49-F238E27FC236}">
                  <a16:creationId xmlns:a16="http://schemas.microsoft.com/office/drawing/2014/main" xmlns="" id="{FA69CEE0-15EE-9145-8BC6-E360B46328E0}"/>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52" name="Freeform: Shape 6">
                <a:extLst>
                  <a:ext uri="{FF2B5EF4-FFF2-40B4-BE49-F238E27FC236}">
                    <a16:creationId xmlns:a16="http://schemas.microsoft.com/office/drawing/2014/main" xmlns="" id="{B77C244F-D371-BF41-98F6-C59B55657B03}"/>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53" name="Freeform: Shape 7">
                <a:extLst>
                  <a:ext uri="{FF2B5EF4-FFF2-40B4-BE49-F238E27FC236}">
                    <a16:creationId xmlns:a16="http://schemas.microsoft.com/office/drawing/2014/main" xmlns="" id="{76ED755B-4E6F-BA4E-8256-6ADD14660E57}"/>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xmlns="" id="{7DBD38B9-2F9C-AA48-A0E9-A83C6EE3FF09}"/>
                </a:ext>
              </a:extLst>
            </p:cNvPr>
            <p:cNvGrpSpPr/>
            <p:nvPr userDrawn="1"/>
          </p:nvGrpSpPr>
          <p:grpSpPr>
            <a:xfrm>
              <a:off x="11122366" y="6345623"/>
              <a:ext cx="897678" cy="391342"/>
              <a:chOff x="5599695" y="3904599"/>
              <a:chExt cx="2194943" cy="956884"/>
            </a:xfrm>
            <a:gradFill>
              <a:gsLst>
                <a:gs pos="0">
                  <a:schemeClr val="accent2"/>
                </a:gs>
                <a:gs pos="100000">
                  <a:schemeClr val="accent4"/>
                </a:gs>
              </a:gsLst>
              <a:lin ang="0" scaled="0"/>
            </a:gradFill>
          </p:grpSpPr>
          <p:sp>
            <p:nvSpPr>
              <p:cNvPr id="38" name="Freeform: Shape 61">
                <a:extLst>
                  <a:ext uri="{FF2B5EF4-FFF2-40B4-BE49-F238E27FC236}">
                    <a16:creationId xmlns:a16="http://schemas.microsoft.com/office/drawing/2014/main" xmlns="" id="{D2D78CF5-A692-0D4E-9956-CA803F115689}"/>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39" name="Freeform: Shape 62">
                <a:extLst>
                  <a:ext uri="{FF2B5EF4-FFF2-40B4-BE49-F238E27FC236}">
                    <a16:creationId xmlns:a16="http://schemas.microsoft.com/office/drawing/2014/main" xmlns="" id="{219DC115-69C5-C645-BB26-0F6D126F0AB7}"/>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41" name="Freeform: Shape 63">
                <a:extLst>
                  <a:ext uri="{FF2B5EF4-FFF2-40B4-BE49-F238E27FC236}">
                    <a16:creationId xmlns:a16="http://schemas.microsoft.com/office/drawing/2014/main" xmlns="" id="{218CB4EC-6C6A-A343-BEAE-568DF56778CA}"/>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42" name="Freeform: Shape 64">
                <a:extLst>
                  <a:ext uri="{FF2B5EF4-FFF2-40B4-BE49-F238E27FC236}">
                    <a16:creationId xmlns:a16="http://schemas.microsoft.com/office/drawing/2014/main" xmlns="" id="{9B2BD22B-C0AC-004A-81DA-3B42E69F0A99}"/>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43" name="Freeform: Shape 65">
                <a:extLst>
                  <a:ext uri="{FF2B5EF4-FFF2-40B4-BE49-F238E27FC236}">
                    <a16:creationId xmlns:a16="http://schemas.microsoft.com/office/drawing/2014/main" xmlns="" id="{BB305DA4-0B58-704E-A4B0-0DFEF93F0F63}"/>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44" name="Freeform: Shape 66">
                <a:extLst>
                  <a:ext uri="{FF2B5EF4-FFF2-40B4-BE49-F238E27FC236}">
                    <a16:creationId xmlns:a16="http://schemas.microsoft.com/office/drawing/2014/main" xmlns="" id="{E477D2C2-FADB-5142-9280-17C45401A4A1}"/>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45" name="Freeform: Shape 67">
                <a:extLst>
                  <a:ext uri="{FF2B5EF4-FFF2-40B4-BE49-F238E27FC236}">
                    <a16:creationId xmlns:a16="http://schemas.microsoft.com/office/drawing/2014/main" xmlns="" id="{49F8E059-72A0-E44D-8761-5D63ED5126B8}"/>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46" name="Freeform: Shape 68">
                <a:extLst>
                  <a:ext uri="{FF2B5EF4-FFF2-40B4-BE49-F238E27FC236}">
                    <a16:creationId xmlns:a16="http://schemas.microsoft.com/office/drawing/2014/main" xmlns="" id="{876AF031-5F75-C242-9DCE-A48A8431259C}"/>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47" name="Freeform: Shape 69">
                <a:extLst>
                  <a:ext uri="{FF2B5EF4-FFF2-40B4-BE49-F238E27FC236}">
                    <a16:creationId xmlns:a16="http://schemas.microsoft.com/office/drawing/2014/main" xmlns="" id="{A8B953D4-AA03-2145-A0AA-10932052189E}"/>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48" name="Freeform: Shape 70">
                <a:extLst>
                  <a:ext uri="{FF2B5EF4-FFF2-40B4-BE49-F238E27FC236}">
                    <a16:creationId xmlns:a16="http://schemas.microsoft.com/office/drawing/2014/main" xmlns="" id="{21B17101-4226-2640-A9F4-0EC387D93614}"/>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49" name="Freeform: Shape 71">
                <a:extLst>
                  <a:ext uri="{FF2B5EF4-FFF2-40B4-BE49-F238E27FC236}">
                    <a16:creationId xmlns:a16="http://schemas.microsoft.com/office/drawing/2014/main" xmlns="" id="{2B3532CB-B9FB-F84B-8E41-F641A455877F}"/>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50" name="Freeform: Shape 72">
                <a:extLst>
                  <a:ext uri="{FF2B5EF4-FFF2-40B4-BE49-F238E27FC236}">
                    <a16:creationId xmlns:a16="http://schemas.microsoft.com/office/drawing/2014/main" xmlns="" id="{9793715A-8615-144B-97CB-EEB1FDF8D103}"/>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51" name="Freeform: Shape 73">
                <a:extLst>
                  <a:ext uri="{FF2B5EF4-FFF2-40B4-BE49-F238E27FC236}">
                    <a16:creationId xmlns:a16="http://schemas.microsoft.com/office/drawing/2014/main" xmlns="" id="{66D8C049-4A87-EA43-8F77-BA39FFF7DD3D}"/>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37" name="Straight Connector 36">
              <a:extLst>
                <a:ext uri="{FF2B5EF4-FFF2-40B4-BE49-F238E27FC236}">
                  <a16:creationId xmlns:a16="http://schemas.microsoft.com/office/drawing/2014/main" xmlns="" id="{D5E11BFA-828B-4B45-B565-A59E9F6F6FED}"/>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51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6521" y="1524000"/>
            <a:ext cx="11091672" cy="1518364"/>
          </a:xfrm>
        </p:spPr>
        <p:txBody>
          <a:bodyPr>
            <a:sp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Footer Placeholder 3">
            <a:extLst>
              <a:ext uri="{FF2B5EF4-FFF2-40B4-BE49-F238E27FC236}">
                <a16:creationId xmlns:a16="http://schemas.microsoft.com/office/drawing/2014/main" xmlns="" id="{90054A53-90B1-43DC-9E2C-9FDE8D8C3AB8}"/>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dirty="0">
              <a:solidFill>
                <a:schemeClr val="tx1">
                  <a:lumMod val="50000"/>
                  <a:lumOff val="50000"/>
                </a:schemeClr>
              </a:solidFill>
            </a:endParaRPr>
          </a:p>
        </p:txBody>
      </p:sp>
      <p:grpSp>
        <p:nvGrpSpPr>
          <p:cNvPr id="31" name="Group 30" hidden="1">
            <a:extLst>
              <a:ext uri="{FF2B5EF4-FFF2-40B4-BE49-F238E27FC236}">
                <a16:creationId xmlns:a16="http://schemas.microsoft.com/office/drawing/2014/main" xmlns="" id="{FA4D40F8-F6A1-455F-9006-4A66CF84296E}"/>
              </a:ext>
            </a:extLst>
          </p:cNvPr>
          <p:cNvGrpSpPr/>
          <p:nvPr userDrawn="1"/>
        </p:nvGrpSpPr>
        <p:grpSpPr>
          <a:xfrm>
            <a:off x="6096000" y="2982794"/>
            <a:ext cx="6096000" cy="3875207"/>
            <a:chOff x="7025058" y="2982796"/>
            <a:chExt cx="5166941" cy="3875205"/>
          </a:xfrm>
        </p:grpSpPr>
        <p:sp>
          <p:nvSpPr>
            <p:cNvPr id="32" name="Rectangle 31">
              <a:extLst>
                <a:ext uri="{FF2B5EF4-FFF2-40B4-BE49-F238E27FC236}">
                  <a16:creationId xmlns:a16="http://schemas.microsoft.com/office/drawing/2014/main" xmlns="" id="{05A4B7F3-D495-47E1-9410-E04737CD2F94}"/>
                </a:ext>
              </a:extLst>
            </p:cNvPr>
            <p:cNvSpPr/>
            <p:nvPr userDrawn="1"/>
          </p:nvSpPr>
          <p:spPr>
            <a:xfrm>
              <a:off x="7025058" y="2982797"/>
              <a:ext cx="5166941" cy="3875204"/>
            </a:xfrm>
            <a:prstGeom prst="rect">
              <a:avLst/>
            </a:prstGeom>
            <a:gradFill>
              <a:gsLst>
                <a:gs pos="23000">
                  <a:schemeClr val="tx2"/>
                </a:gs>
                <a:gs pos="46000">
                  <a:schemeClr val="tx2">
                    <a:alpha val="78000"/>
                  </a:schemeClr>
                </a:gs>
                <a:gs pos="100000">
                  <a:schemeClr val="tx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5971" rtl="0" eaLnBrk="1" fontAlgn="auto" latinLnBrk="0" hangingPunct="1">
                <a:lnSpc>
                  <a:spcPct val="100000"/>
                </a:lnSpc>
                <a:spcBef>
                  <a:spcPts val="0"/>
                </a:spcBef>
                <a:spcAft>
                  <a:spcPts val="0"/>
                </a:spcAft>
                <a:buClrTx/>
                <a:buSzTx/>
                <a:buFontTx/>
                <a:buNone/>
                <a:tabLst/>
                <a:defRPr/>
              </a:pPr>
              <a:endParaRPr kumimoji="0" lang="en-US" sz="2148"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33" name="Rectangle 32">
              <a:extLst>
                <a:ext uri="{FF2B5EF4-FFF2-40B4-BE49-F238E27FC236}">
                  <a16:creationId xmlns:a16="http://schemas.microsoft.com/office/drawing/2014/main" xmlns="" id="{211BF00B-2BB9-41B6-A4E8-622BFADCC761}"/>
                </a:ext>
              </a:extLst>
            </p:cNvPr>
            <p:cNvSpPr/>
            <p:nvPr userDrawn="1"/>
          </p:nvSpPr>
          <p:spPr>
            <a:xfrm rot="5400000">
              <a:off x="9043378" y="3709382"/>
              <a:ext cx="1130297" cy="5166938"/>
            </a:xfrm>
            <a:prstGeom prst="rect">
              <a:avLst/>
            </a:prstGeom>
            <a:gradFill>
              <a:gsLst>
                <a:gs pos="7000">
                  <a:schemeClr val="tx2"/>
                </a:gs>
                <a:gs pos="100000">
                  <a:schemeClr val="tx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5971" rtl="0" eaLnBrk="1" fontAlgn="auto" latinLnBrk="0" hangingPunct="1">
                <a:lnSpc>
                  <a:spcPct val="100000"/>
                </a:lnSpc>
                <a:spcBef>
                  <a:spcPts val="0"/>
                </a:spcBef>
                <a:spcAft>
                  <a:spcPts val="0"/>
                </a:spcAft>
                <a:buClrTx/>
                <a:buSzTx/>
                <a:buFontTx/>
                <a:buNone/>
                <a:tabLst/>
                <a:defRPr/>
              </a:pPr>
              <a:endParaRPr kumimoji="0" lang="en-US" sz="2148"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34" name="Rectangle 33">
              <a:extLst>
                <a:ext uri="{FF2B5EF4-FFF2-40B4-BE49-F238E27FC236}">
                  <a16:creationId xmlns:a16="http://schemas.microsoft.com/office/drawing/2014/main" xmlns="" id="{68DB44BC-EC36-4AE9-9023-4CDF836D97C6}"/>
                </a:ext>
              </a:extLst>
            </p:cNvPr>
            <p:cNvSpPr/>
            <p:nvPr/>
          </p:nvSpPr>
          <p:spPr>
            <a:xfrm rot="16200000">
              <a:off x="9151053" y="856801"/>
              <a:ext cx="914948" cy="5166938"/>
            </a:xfrm>
            <a:prstGeom prst="rect">
              <a:avLst/>
            </a:prstGeom>
            <a:gradFill>
              <a:gsLst>
                <a:gs pos="0">
                  <a:schemeClr val="tx2"/>
                </a:gs>
                <a:gs pos="100000">
                  <a:schemeClr val="tx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5971" rtl="0" eaLnBrk="1" fontAlgn="auto" latinLnBrk="0" hangingPunct="1">
                <a:lnSpc>
                  <a:spcPct val="100000"/>
                </a:lnSpc>
                <a:spcBef>
                  <a:spcPts val="0"/>
                </a:spcBef>
                <a:spcAft>
                  <a:spcPts val="0"/>
                </a:spcAft>
                <a:buClrTx/>
                <a:buSzTx/>
                <a:buFontTx/>
                <a:buNone/>
                <a:tabLst/>
                <a:defRPr/>
              </a:pPr>
              <a:endParaRPr kumimoji="0" lang="en-US" sz="2148"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grpSp>
      <p:sp>
        <p:nvSpPr>
          <p:cNvPr id="29" name="Footer Placeholder 3">
            <a:extLst>
              <a:ext uri="{FF2B5EF4-FFF2-40B4-BE49-F238E27FC236}">
                <a16:creationId xmlns:a16="http://schemas.microsoft.com/office/drawing/2014/main" xmlns="" id="{076BFF1E-EBFD-42AE-A5FA-9BE34092D364}"/>
              </a:ext>
            </a:extLst>
          </p:cNvPr>
          <p:cNvSpPr txBox="1">
            <a:spLocks/>
          </p:cNvSpPr>
          <p:nvPr userDrawn="1"/>
        </p:nvSpPr>
        <p:spPr>
          <a:xfrm>
            <a:off x="1178532" y="6347385"/>
            <a:ext cx="4917467"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50000"/>
                    <a:lumOff val="50000"/>
                  </a:schemeClr>
                </a:solidFill>
              </a:rPr>
              <a:t>Information Security Level 2 – Sensitive. © 2021 – Proprietary &amp; Confidential Information of Amdocs</a:t>
            </a:r>
          </a:p>
        </p:txBody>
      </p:sp>
      <p:pic>
        <p:nvPicPr>
          <p:cNvPr id="35" name="Graphic 34">
            <a:extLst>
              <a:ext uri="{FF2B5EF4-FFF2-40B4-BE49-F238E27FC236}">
                <a16:creationId xmlns:a16="http://schemas.microsoft.com/office/drawing/2014/main" xmlns="" id="{5127E580-1C42-41CF-A4C5-DC23D3036E7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8517066" y="90782"/>
            <a:ext cx="3581451" cy="2732400"/>
          </a:xfrm>
          <a:prstGeom prst="rect">
            <a:avLst/>
          </a:prstGeom>
        </p:spPr>
      </p:pic>
      <p:grpSp>
        <p:nvGrpSpPr>
          <p:cNvPr id="54" name="Group 53">
            <a:extLst>
              <a:ext uri="{FF2B5EF4-FFF2-40B4-BE49-F238E27FC236}">
                <a16:creationId xmlns:a16="http://schemas.microsoft.com/office/drawing/2014/main" xmlns="" id="{9525C26D-F41D-6749-9E18-AD9D5C241A21}"/>
              </a:ext>
            </a:extLst>
          </p:cNvPr>
          <p:cNvGrpSpPr/>
          <p:nvPr userDrawn="1"/>
        </p:nvGrpSpPr>
        <p:grpSpPr>
          <a:xfrm>
            <a:off x="10554061" y="6345623"/>
            <a:ext cx="1465983" cy="391342"/>
            <a:chOff x="10554061" y="6345623"/>
            <a:chExt cx="1465983" cy="391342"/>
          </a:xfrm>
        </p:grpSpPr>
        <p:grpSp>
          <p:nvGrpSpPr>
            <p:cNvPr id="55" name="Amdocs_Logomark">
              <a:extLst>
                <a:ext uri="{FF2B5EF4-FFF2-40B4-BE49-F238E27FC236}">
                  <a16:creationId xmlns:a16="http://schemas.microsoft.com/office/drawing/2014/main" xmlns="" id="{CC4E0FCF-0083-9D42-B9B9-EA0325B3A0F0}"/>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90" name="Freeform: Shape 6">
                <a:extLst>
                  <a:ext uri="{FF2B5EF4-FFF2-40B4-BE49-F238E27FC236}">
                    <a16:creationId xmlns:a16="http://schemas.microsoft.com/office/drawing/2014/main" xmlns="" id="{DF296BC1-D46A-BF44-851A-B75DC6AF0831}"/>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91" name="Freeform: Shape 7">
                <a:extLst>
                  <a:ext uri="{FF2B5EF4-FFF2-40B4-BE49-F238E27FC236}">
                    <a16:creationId xmlns:a16="http://schemas.microsoft.com/office/drawing/2014/main" xmlns="" id="{2DCC47C0-3D26-A34A-ACE0-D9356700F2A8}"/>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xmlns="" id="{0A5116AA-C613-5A45-B129-136BFE0DB890}"/>
                </a:ext>
              </a:extLst>
            </p:cNvPr>
            <p:cNvGrpSpPr/>
            <p:nvPr userDrawn="1"/>
          </p:nvGrpSpPr>
          <p:grpSpPr>
            <a:xfrm>
              <a:off x="11122366" y="6345623"/>
              <a:ext cx="897678" cy="391342"/>
              <a:chOff x="5599695" y="3904599"/>
              <a:chExt cx="2194943" cy="956884"/>
            </a:xfrm>
            <a:gradFill>
              <a:gsLst>
                <a:gs pos="0">
                  <a:schemeClr val="accent2"/>
                </a:gs>
                <a:gs pos="100000">
                  <a:schemeClr val="accent4"/>
                </a:gs>
              </a:gsLst>
              <a:lin ang="0" scaled="0"/>
            </a:gradFill>
          </p:grpSpPr>
          <p:sp>
            <p:nvSpPr>
              <p:cNvPr id="77" name="Freeform: Shape 61">
                <a:extLst>
                  <a:ext uri="{FF2B5EF4-FFF2-40B4-BE49-F238E27FC236}">
                    <a16:creationId xmlns:a16="http://schemas.microsoft.com/office/drawing/2014/main" xmlns="" id="{0084E92B-81BF-3043-AB7A-20CAFF7E9E60}"/>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78" name="Freeform: Shape 62">
                <a:extLst>
                  <a:ext uri="{FF2B5EF4-FFF2-40B4-BE49-F238E27FC236}">
                    <a16:creationId xmlns:a16="http://schemas.microsoft.com/office/drawing/2014/main" xmlns="" id="{E9E07E44-B873-BC4A-B939-71C4E380DD60}"/>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79" name="Freeform: Shape 63">
                <a:extLst>
                  <a:ext uri="{FF2B5EF4-FFF2-40B4-BE49-F238E27FC236}">
                    <a16:creationId xmlns:a16="http://schemas.microsoft.com/office/drawing/2014/main" xmlns="" id="{FD903F40-FB80-4F4C-8A1F-9F791CC70907}"/>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80" name="Freeform: Shape 64">
                <a:extLst>
                  <a:ext uri="{FF2B5EF4-FFF2-40B4-BE49-F238E27FC236}">
                    <a16:creationId xmlns:a16="http://schemas.microsoft.com/office/drawing/2014/main" xmlns="" id="{63297FAD-9CA5-9547-A659-C109C2528566}"/>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81" name="Freeform: Shape 65">
                <a:extLst>
                  <a:ext uri="{FF2B5EF4-FFF2-40B4-BE49-F238E27FC236}">
                    <a16:creationId xmlns:a16="http://schemas.microsoft.com/office/drawing/2014/main" xmlns="" id="{5E0B36B6-FFD1-674C-BF59-2A0EE80B9914}"/>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82" name="Freeform: Shape 66">
                <a:extLst>
                  <a:ext uri="{FF2B5EF4-FFF2-40B4-BE49-F238E27FC236}">
                    <a16:creationId xmlns:a16="http://schemas.microsoft.com/office/drawing/2014/main" xmlns="" id="{743A9381-0B7D-A94A-8922-00C129C0A027}"/>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83" name="Freeform: Shape 67">
                <a:extLst>
                  <a:ext uri="{FF2B5EF4-FFF2-40B4-BE49-F238E27FC236}">
                    <a16:creationId xmlns:a16="http://schemas.microsoft.com/office/drawing/2014/main" xmlns="" id="{E44C50E1-A70A-BB4F-A0F5-B352C11C5EBD}"/>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84" name="Freeform: Shape 68">
                <a:extLst>
                  <a:ext uri="{FF2B5EF4-FFF2-40B4-BE49-F238E27FC236}">
                    <a16:creationId xmlns:a16="http://schemas.microsoft.com/office/drawing/2014/main" xmlns="" id="{04990E7C-A7B1-7440-84E9-0429466E714A}"/>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85" name="Freeform: Shape 69">
                <a:extLst>
                  <a:ext uri="{FF2B5EF4-FFF2-40B4-BE49-F238E27FC236}">
                    <a16:creationId xmlns:a16="http://schemas.microsoft.com/office/drawing/2014/main" xmlns="" id="{4325E7A7-29F9-DE48-B55C-C1AEA267A7AA}"/>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86" name="Freeform: Shape 70">
                <a:extLst>
                  <a:ext uri="{FF2B5EF4-FFF2-40B4-BE49-F238E27FC236}">
                    <a16:creationId xmlns:a16="http://schemas.microsoft.com/office/drawing/2014/main" xmlns="" id="{40E28998-69A0-B145-8D37-F6A4CF085841}"/>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87" name="Freeform: Shape 71">
                <a:extLst>
                  <a:ext uri="{FF2B5EF4-FFF2-40B4-BE49-F238E27FC236}">
                    <a16:creationId xmlns:a16="http://schemas.microsoft.com/office/drawing/2014/main" xmlns="" id="{9D529540-19D0-2C42-B5A5-4C3010E272EC}"/>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88" name="Freeform: Shape 72">
                <a:extLst>
                  <a:ext uri="{FF2B5EF4-FFF2-40B4-BE49-F238E27FC236}">
                    <a16:creationId xmlns:a16="http://schemas.microsoft.com/office/drawing/2014/main" xmlns="" id="{84F086C5-D197-1948-8D6F-3BFC4F74DC0D}"/>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89" name="Freeform: Shape 73">
                <a:extLst>
                  <a:ext uri="{FF2B5EF4-FFF2-40B4-BE49-F238E27FC236}">
                    <a16:creationId xmlns:a16="http://schemas.microsoft.com/office/drawing/2014/main" xmlns="" id="{C50E24D0-65E8-A347-9E9C-41CA0D12C6C0}"/>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57" name="Straight Connector 56">
              <a:extLst>
                <a:ext uri="{FF2B5EF4-FFF2-40B4-BE49-F238E27FC236}">
                  <a16:creationId xmlns:a16="http://schemas.microsoft.com/office/drawing/2014/main" xmlns="" id="{A8EAD90D-01BE-F149-A394-5C1E16271EED}"/>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6930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lvl1pPr>
              <a:defRPr b="1">
                <a:gradFill>
                  <a:gsLst>
                    <a:gs pos="0">
                      <a:schemeClr val="accent2"/>
                    </a:gs>
                    <a:gs pos="100000">
                      <a:schemeClr val="accent4"/>
                    </a:gs>
                  </a:gsLst>
                  <a:lin ang="0" scaled="0"/>
                </a:gradFill>
              </a:defRPr>
            </a:lvl1pPr>
          </a:lstStyle>
          <a:p>
            <a:r>
              <a:rPr lang="en-US"/>
              <a:t>Click to edit Master title style</a:t>
            </a:r>
            <a:endParaRPr lang="en-US" dirty="0"/>
          </a:p>
        </p:txBody>
      </p:sp>
      <p:sp>
        <p:nvSpPr>
          <p:cNvPr id="3" name="Content Placeholder 2"/>
          <p:cNvSpPr>
            <a:spLocks noGrp="1"/>
          </p:cNvSpPr>
          <p:nvPr userDrawn="1">
            <p:ph idx="1"/>
          </p:nvPr>
        </p:nvSpPr>
        <p:spPr>
          <a:xfrm>
            <a:off x="546521" y="1524000"/>
            <a:ext cx="11091672" cy="1518364"/>
          </a:xfrm>
        </p:spPr>
        <p:txBody>
          <a:bodyPr>
            <a:sp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Footer Placeholder 3">
            <a:extLst>
              <a:ext uri="{FF2B5EF4-FFF2-40B4-BE49-F238E27FC236}">
                <a16:creationId xmlns:a16="http://schemas.microsoft.com/office/drawing/2014/main" xmlns="" id="{90054A53-90B1-43DC-9E2C-9FDE8D8C3AB8}"/>
              </a:ext>
            </a:extLst>
          </p:cNvPr>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dirty="0">
              <a:solidFill>
                <a:schemeClr val="tx1">
                  <a:lumMod val="50000"/>
                  <a:lumOff val="50000"/>
                </a:schemeClr>
              </a:solidFill>
            </a:endParaRPr>
          </a:p>
        </p:txBody>
      </p:sp>
      <p:grpSp>
        <p:nvGrpSpPr>
          <p:cNvPr id="31" name="Group 30" hidden="1">
            <a:extLst>
              <a:ext uri="{FF2B5EF4-FFF2-40B4-BE49-F238E27FC236}">
                <a16:creationId xmlns:a16="http://schemas.microsoft.com/office/drawing/2014/main" xmlns="" id="{FA4D40F8-F6A1-455F-9006-4A66CF84296E}"/>
              </a:ext>
            </a:extLst>
          </p:cNvPr>
          <p:cNvGrpSpPr/>
          <p:nvPr userDrawn="1"/>
        </p:nvGrpSpPr>
        <p:grpSpPr>
          <a:xfrm>
            <a:off x="6096000" y="2982794"/>
            <a:ext cx="6096000" cy="3875207"/>
            <a:chOff x="7025058" y="2982796"/>
            <a:chExt cx="5166941" cy="3875205"/>
          </a:xfrm>
        </p:grpSpPr>
        <p:sp>
          <p:nvSpPr>
            <p:cNvPr id="32" name="Rectangle 31">
              <a:extLst>
                <a:ext uri="{FF2B5EF4-FFF2-40B4-BE49-F238E27FC236}">
                  <a16:creationId xmlns:a16="http://schemas.microsoft.com/office/drawing/2014/main" xmlns="" id="{05A4B7F3-D495-47E1-9410-E04737CD2F94}"/>
                </a:ext>
              </a:extLst>
            </p:cNvPr>
            <p:cNvSpPr/>
            <p:nvPr userDrawn="1"/>
          </p:nvSpPr>
          <p:spPr>
            <a:xfrm>
              <a:off x="7025058" y="2982797"/>
              <a:ext cx="5166941" cy="3875204"/>
            </a:xfrm>
            <a:prstGeom prst="rect">
              <a:avLst/>
            </a:prstGeom>
            <a:gradFill>
              <a:gsLst>
                <a:gs pos="23000">
                  <a:schemeClr val="tx2"/>
                </a:gs>
                <a:gs pos="46000">
                  <a:schemeClr val="tx2">
                    <a:alpha val="78000"/>
                  </a:schemeClr>
                </a:gs>
                <a:gs pos="100000">
                  <a:schemeClr val="tx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5971" rtl="0" eaLnBrk="1" fontAlgn="auto" latinLnBrk="0" hangingPunct="1">
                <a:lnSpc>
                  <a:spcPct val="100000"/>
                </a:lnSpc>
                <a:spcBef>
                  <a:spcPts val="0"/>
                </a:spcBef>
                <a:spcAft>
                  <a:spcPts val="0"/>
                </a:spcAft>
                <a:buClrTx/>
                <a:buSzTx/>
                <a:buFontTx/>
                <a:buNone/>
                <a:tabLst/>
                <a:defRPr/>
              </a:pPr>
              <a:endParaRPr kumimoji="0" lang="en-US" sz="2148"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33" name="Rectangle 32">
              <a:extLst>
                <a:ext uri="{FF2B5EF4-FFF2-40B4-BE49-F238E27FC236}">
                  <a16:creationId xmlns:a16="http://schemas.microsoft.com/office/drawing/2014/main" xmlns="" id="{211BF00B-2BB9-41B6-A4E8-622BFADCC761}"/>
                </a:ext>
              </a:extLst>
            </p:cNvPr>
            <p:cNvSpPr/>
            <p:nvPr userDrawn="1"/>
          </p:nvSpPr>
          <p:spPr>
            <a:xfrm rot="5400000">
              <a:off x="9043378" y="3709382"/>
              <a:ext cx="1130297" cy="5166938"/>
            </a:xfrm>
            <a:prstGeom prst="rect">
              <a:avLst/>
            </a:prstGeom>
            <a:gradFill>
              <a:gsLst>
                <a:gs pos="7000">
                  <a:schemeClr val="tx2"/>
                </a:gs>
                <a:gs pos="100000">
                  <a:schemeClr val="tx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5971" rtl="0" eaLnBrk="1" fontAlgn="auto" latinLnBrk="0" hangingPunct="1">
                <a:lnSpc>
                  <a:spcPct val="100000"/>
                </a:lnSpc>
                <a:spcBef>
                  <a:spcPts val="0"/>
                </a:spcBef>
                <a:spcAft>
                  <a:spcPts val="0"/>
                </a:spcAft>
                <a:buClrTx/>
                <a:buSzTx/>
                <a:buFontTx/>
                <a:buNone/>
                <a:tabLst/>
                <a:defRPr/>
              </a:pPr>
              <a:endParaRPr kumimoji="0" lang="en-US" sz="2148"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34" name="Rectangle 33">
              <a:extLst>
                <a:ext uri="{FF2B5EF4-FFF2-40B4-BE49-F238E27FC236}">
                  <a16:creationId xmlns:a16="http://schemas.microsoft.com/office/drawing/2014/main" xmlns="" id="{68DB44BC-EC36-4AE9-9023-4CDF836D97C6}"/>
                </a:ext>
              </a:extLst>
            </p:cNvPr>
            <p:cNvSpPr/>
            <p:nvPr/>
          </p:nvSpPr>
          <p:spPr>
            <a:xfrm rot="16200000">
              <a:off x="9151053" y="856801"/>
              <a:ext cx="914948" cy="5166938"/>
            </a:xfrm>
            <a:prstGeom prst="rect">
              <a:avLst/>
            </a:prstGeom>
            <a:gradFill>
              <a:gsLst>
                <a:gs pos="0">
                  <a:schemeClr val="tx2"/>
                </a:gs>
                <a:gs pos="100000">
                  <a:schemeClr val="tx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5971" rtl="0" eaLnBrk="1" fontAlgn="auto" latinLnBrk="0" hangingPunct="1">
                <a:lnSpc>
                  <a:spcPct val="100000"/>
                </a:lnSpc>
                <a:spcBef>
                  <a:spcPts val="0"/>
                </a:spcBef>
                <a:spcAft>
                  <a:spcPts val="0"/>
                </a:spcAft>
                <a:buClrTx/>
                <a:buSzTx/>
                <a:buFontTx/>
                <a:buNone/>
                <a:tabLst/>
                <a:defRPr/>
              </a:pPr>
              <a:endParaRPr kumimoji="0" lang="en-US" sz="2148"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grpSp>
      <p:sp>
        <p:nvSpPr>
          <p:cNvPr id="29" name="Footer Placeholder 3">
            <a:extLst>
              <a:ext uri="{FF2B5EF4-FFF2-40B4-BE49-F238E27FC236}">
                <a16:creationId xmlns:a16="http://schemas.microsoft.com/office/drawing/2014/main" xmlns="" id="{076BFF1E-EBFD-42AE-A5FA-9BE34092D364}"/>
              </a:ext>
            </a:extLst>
          </p:cNvPr>
          <p:cNvSpPr txBox="1">
            <a:spLocks/>
          </p:cNvSpPr>
          <p:nvPr userDrawn="1"/>
        </p:nvSpPr>
        <p:spPr>
          <a:xfrm>
            <a:off x="1178532" y="6347385"/>
            <a:ext cx="4917467"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50000"/>
                    <a:lumOff val="50000"/>
                  </a:schemeClr>
                </a:solidFill>
              </a:rPr>
              <a:t>Information Security Level 2 – Sensitive. © 2021 – Proprietary &amp; Confidential Information of Amdocs</a:t>
            </a:r>
          </a:p>
        </p:txBody>
      </p:sp>
      <p:pic>
        <p:nvPicPr>
          <p:cNvPr id="30" name="Picture 29" descr="A picture containing text&#10;&#10;Description automatically generated">
            <a:extLst>
              <a:ext uri="{FF2B5EF4-FFF2-40B4-BE49-F238E27FC236}">
                <a16:creationId xmlns:a16="http://schemas.microsoft.com/office/drawing/2014/main" xmlns="" id="{8E96B530-4328-4DFE-A534-C14088B259D6}"/>
              </a:ext>
            </a:extLst>
          </p:cNvPr>
          <p:cNvPicPr>
            <a:picLocks noChangeAspect="1"/>
          </p:cNvPicPr>
          <p:nvPr userDrawn="1"/>
        </p:nvPicPr>
        <p:blipFill rotWithShape="1">
          <a:blip r:embed="rId2"/>
          <a:srcRect l="66108" b="50475"/>
          <a:stretch/>
        </p:blipFill>
        <p:spPr>
          <a:xfrm>
            <a:off x="8623300" y="-434201"/>
            <a:ext cx="4130470" cy="3396425"/>
          </a:xfrm>
          <a:prstGeom prst="rect">
            <a:avLst/>
          </a:prstGeom>
        </p:spPr>
      </p:pic>
      <p:grpSp>
        <p:nvGrpSpPr>
          <p:cNvPr id="35" name="Group 34">
            <a:extLst>
              <a:ext uri="{FF2B5EF4-FFF2-40B4-BE49-F238E27FC236}">
                <a16:creationId xmlns:a16="http://schemas.microsoft.com/office/drawing/2014/main" xmlns="" id="{A407CB81-2747-49C3-866A-A9226E842515}"/>
              </a:ext>
            </a:extLst>
          </p:cNvPr>
          <p:cNvGrpSpPr/>
          <p:nvPr userDrawn="1"/>
        </p:nvGrpSpPr>
        <p:grpSpPr>
          <a:xfrm flipH="1">
            <a:off x="7906886" y="-1122066"/>
            <a:ext cx="6648733" cy="9102608"/>
            <a:chOff x="-2361718" y="-1122066"/>
            <a:chExt cx="6648733" cy="9102608"/>
          </a:xfrm>
          <a:solidFill>
            <a:srgbClr val="E6E6E6"/>
          </a:solidFill>
        </p:grpSpPr>
        <p:sp>
          <p:nvSpPr>
            <p:cNvPr id="36" name="Rectangle 35">
              <a:extLst>
                <a:ext uri="{FF2B5EF4-FFF2-40B4-BE49-F238E27FC236}">
                  <a16:creationId xmlns:a16="http://schemas.microsoft.com/office/drawing/2014/main" xmlns="" id="{8F91FFC6-DB04-43B8-9A72-62AF48B43840}"/>
                </a:ext>
              </a:extLst>
            </p:cNvPr>
            <p:cNvSpPr/>
            <p:nvPr userDrawn="1"/>
          </p:nvSpPr>
          <p:spPr>
            <a:xfrm>
              <a:off x="-2354946" y="-1122066"/>
              <a:ext cx="6641961" cy="1122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err="1"/>
            </a:p>
          </p:txBody>
        </p:sp>
        <p:sp>
          <p:nvSpPr>
            <p:cNvPr id="37" name="Rectangle 36">
              <a:extLst>
                <a:ext uri="{FF2B5EF4-FFF2-40B4-BE49-F238E27FC236}">
                  <a16:creationId xmlns:a16="http://schemas.microsoft.com/office/drawing/2014/main" xmlns="" id="{4227B4E7-DDAF-4521-BDD3-2B58FAAE6E7F}"/>
                </a:ext>
              </a:extLst>
            </p:cNvPr>
            <p:cNvSpPr/>
            <p:nvPr userDrawn="1"/>
          </p:nvSpPr>
          <p:spPr>
            <a:xfrm>
              <a:off x="-2354947" y="-1"/>
              <a:ext cx="2354949" cy="7048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err="1"/>
            </a:p>
          </p:txBody>
        </p:sp>
        <p:sp>
          <p:nvSpPr>
            <p:cNvPr id="38" name="Rectangle 37">
              <a:extLst>
                <a:ext uri="{FF2B5EF4-FFF2-40B4-BE49-F238E27FC236}">
                  <a16:creationId xmlns:a16="http://schemas.microsoft.com/office/drawing/2014/main" xmlns="" id="{BB551CB4-1780-42E1-B234-C1B31FAF693F}"/>
                </a:ext>
              </a:extLst>
            </p:cNvPr>
            <p:cNvSpPr/>
            <p:nvPr userDrawn="1"/>
          </p:nvSpPr>
          <p:spPr>
            <a:xfrm>
              <a:off x="-2361718" y="6858477"/>
              <a:ext cx="6648732" cy="1122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err="1"/>
            </a:p>
          </p:txBody>
        </p:sp>
      </p:grpSp>
      <p:grpSp>
        <p:nvGrpSpPr>
          <p:cNvPr id="39" name="Group 38">
            <a:extLst>
              <a:ext uri="{FF2B5EF4-FFF2-40B4-BE49-F238E27FC236}">
                <a16:creationId xmlns:a16="http://schemas.microsoft.com/office/drawing/2014/main" xmlns="" id="{6878C4B3-CA6A-D24F-A0E3-2576955BCF37}"/>
              </a:ext>
            </a:extLst>
          </p:cNvPr>
          <p:cNvGrpSpPr/>
          <p:nvPr userDrawn="1"/>
        </p:nvGrpSpPr>
        <p:grpSpPr>
          <a:xfrm>
            <a:off x="10554061" y="6345623"/>
            <a:ext cx="1465983" cy="391342"/>
            <a:chOff x="10554061" y="6345623"/>
            <a:chExt cx="1465983" cy="391342"/>
          </a:xfrm>
        </p:grpSpPr>
        <p:grpSp>
          <p:nvGrpSpPr>
            <p:cNvPr id="40" name="Amdocs_Logomark">
              <a:extLst>
                <a:ext uri="{FF2B5EF4-FFF2-40B4-BE49-F238E27FC236}">
                  <a16:creationId xmlns:a16="http://schemas.microsoft.com/office/drawing/2014/main" xmlns="" id="{5602CB9D-F4AF-AE49-8D72-62A2216A8025}"/>
                </a:ext>
              </a:extLst>
            </p:cNvPr>
            <p:cNvGrpSpPr>
              <a:grpSpLocks noChangeAspect="1"/>
            </p:cNvGrpSpPr>
            <p:nvPr userDrawn="1"/>
          </p:nvGrpSpPr>
          <p:grpSpPr>
            <a:xfrm>
              <a:off x="10554061" y="6400942"/>
              <a:ext cx="384048" cy="285861"/>
              <a:chOff x="4624387" y="2333625"/>
              <a:chExt cx="2943225" cy="2190750"/>
            </a:xfrm>
            <a:solidFill>
              <a:schemeClr val="bg1"/>
            </a:solidFill>
          </p:grpSpPr>
          <p:sp>
            <p:nvSpPr>
              <p:cNvPr id="56" name="Freeform: Shape 6">
                <a:extLst>
                  <a:ext uri="{FF2B5EF4-FFF2-40B4-BE49-F238E27FC236}">
                    <a16:creationId xmlns:a16="http://schemas.microsoft.com/office/drawing/2014/main" xmlns="" id="{9C38DE19-263F-4A43-9647-AEC5B68BFE2A}"/>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pFill/>
              <a:ln w="9525" cap="flat">
                <a:noFill/>
                <a:prstDash val="solid"/>
                <a:miter/>
              </a:ln>
            </p:spPr>
            <p:txBody>
              <a:bodyPr rtlCol="0" anchor="ctr"/>
              <a:lstStyle/>
              <a:p>
                <a:endParaRPr lang="en-US"/>
              </a:p>
            </p:txBody>
          </p:sp>
          <p:sp>
            <p:nvSpPr>
              <p:cNvPr id="57" name="Freeform: Shape 7">
                <a:extLst>
                  <a:ext uri="{FF2B5EF4-FFF2-40B4-BE49-F238E27FC236}">
                    <a16:creationId xmlns:a16="http://schemas.microsoft.com/office/drawing/2014/main" xmlns="" id="{52B3C395-68C4-634E-8BEE-AAA9F580D2F1}"/>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grpFill/>
              <a:ln w="9525" cap="flat">
                <a:noFill/>
                <a:prstDash val="solid"/>
                <a:miter/>
              </a:ln>
            </p:spPr>
            <p:txBody>
              <a:bodyPr rtlCol="0" anchor="ctr"/>
              <a:lstStyle/>
              <a:p>
                <a:endParaRPr lang="en-US"/>
              </a:p>
            </p:txBody>
          </p:sp>
        </p:grpSp>
        <p:grpSp>
          <p:nvGrpSpPr>
            <p:cNvPr id="41" name="Group 40">
              <a:extLst>
                <a:ext uri="{FF2B5EF4-FFF2-40B4-BE49-F238E27FC236}">
                  <a16:creationId xmlns:a16="http://schemas.microsoft.com/office/drawing/2014/main" xmlns="" id="{3FA51FA7-5103-AE45-A1C4-638D89D9406B}"/>
                </a:ext>
              </a:extLst>
            </p:cNvPr>
            <p:cNvGrpSpPr/>
            <p:nvPr userDrawn="1"/>
          </p:nvGrpSpPr>
          <p:grpSpPr>
            <a:xfrm>
              <a:off x="11122366" y="6345623"/>
              <a:ext cx="897678" cy="391342"/>
              <a:chOff x="5599695" y="3904599"/>
              <a:chExt cx="2194943" cy="956884"/>
            </a:xfrm>
            <a:gradFill>
              <a:gsLst>
                <a:gs pos="0">
                  <a:schemeClr val="accent2"/>
                </a:gs>
                <a:gs pos="100000">
                  <a:schemeClr val="accent4"/>
                </a:gs>
              </a:gsLst>
              <a:lin ang="0" scaled="0"/>
            </a:gradFill>
          </p:grpSpPr>
          <p:sp>
            <p:nvSpPr>
              <p:cNvPr id="43" name="Freeform: Shape 61">
                <a:extLst>
                  <a:ext uri="{FF2B5EF4-FFF2-40B4-BE49-F238E27FC236}">
                    <a16:creationId xmlns:a16="http://schemas.microsoft.com/office/drawing/2014/main" xmlns="" id="{10CE3452-095D-BE49-9172-366F4CA4B94B}"/>
                  </a:ext>
                </a:extLst>
              </p:cNvPr>
              <p:cNvSpPr/>
              <p:nvPr/>
            </p:nvSpPr>
            <p:spPr>
              <a:xfrm>
                <a:off x="5617507" y="4041099"/>
                <a:ext cx="462428" cy="295919"/>
              </a:xfrm>
              <a:custGeom>
                <a:avLst/>
                <a:gdLst>
                  <a:gd name="connsiteX0" fmla="*/ 349492 w 462428"/>
                  <a:gd name="connsiteY0" fmla="*/ -1114 h 295919"/>
                  <a:gd name="connsiteX1" fmla="*/ 395300 w 462428"/>
                  <a:gd name="connsiteY1" fmla="*/ 7066 h 295919"/>
                  <a:gd name="connsiteX2" fmla="*/ 430940 w 462428"/>
                  <a:gd name="connsiteY2" fmla="*/ 29961 h 295919"/>
                  <a:gd name="connsiteX3" fmla="*/ 453921 w 462428"/>
                  <a:gd name="connsiteY3" fmla="*/ 65497 h 295919"/>
                  <a:gd name="connsiteX4" fmla="*/ 462014 w 462428"/>
                  <a:gd name="connsiteY4" fmla="*/ 111305 h 295919"/>
                  <a:gd name="connsiteX5" fmla="*/ 462014 w 462428"/>
                  <a:gd name="connsiteY5" fmla="*/ 294796 h 295919"/>
                  <a:gd name="connsiteX6" fmla="*/ 385426 w 462428"/>
                  <a:gd name="connsiteY6" fmla="*/ 294796 h 295919"/>
                  <a:gd name="connsiteX7" fmla="*/ 385426 w 462428"/>
                  <a:gd name="connsiteY7" fmla="*/ 136293 h 295919"/>
                  <a:gd name="connsiteX8" fmla="*/ 370692 w 462428"/>
                  <a:gd name="connsiteY8" fmla="*/ 88254 h 295919"/>
                  <a:gd name="connsiteX9" fmla="*/ 329744 w 462428"/>
                  <a:gd name="connsiteY9" fmla="*/ 71757 h 295919"/>
                  <a:gd name="connsiteX10" fmla="*/ 306329 w 462428"/>
                  <a:gd name="connsiteY10" fmla="*/ 75769 h 295919"/>
                  <a:gd name="connsiteX11" fmla="*/ 287169 w 462428"/>
                  <a:gd name="connsiteY11" fmla="*/ 87874 h 295919"/>
                  <a:gd name="connsiteX12" fmla="*/ 274217 w 462428"/>
                  <a:gd name="connsiteY12" fmla="*/ 108244 h 295919"/>
                  <a:gd name="connsiteX13" fmla="*/ 269358 w 462428"/>
                  <a:gd name="connsiteY13" fmla="*/ 136794 h 295919"/>
                  <a:gd name="connsiteX14" fmla="*/ 269358 w 462428"/>
                  <a:gd name="connsiteY14" fmla="*/ 294710 h 295919"/>
                  <a:gd name="connsiteX15" fmla="*/ 192475 w 462428"/>
                  <a:gd name="connsiteY15" fmla="*/ 294710 h 295919"/>
                  <a:gd name="connsiteX16" fmla="*/ 192475 w 462428"/>
                  <a:gd name="connsiteY16" fmla="*/ 136207 h 295919"/>
                  <a:gd name="connsiteX17" fmla="*/ 177880 w 462428"/>
                  <a:gd name="connsiteY17" fmla="*/ 88168 h 295919"/>
                  <a:gd name="connsiteX18" fmla="*/ 136793 w 462428"/>
                  <a:gd name="connsiteY18" fmla="*/ 71671 h 295919"/>
                  <a:gd name="connsiteX19" fmla="*/ 113379 w 462428"/>
                  <a:gd name="connsiteY19" fmla="*/ 75683 h 295919"/>
                  <a:gd name="connsiteX20" fmla="*/ 94219 w 462428"/>
                  <a:gd name="connsiteY20" fmla="*/ 87787 h 295919"/>
                  <a:gd name="connsiteX21" fmla="*/ 81267 w 462428"/>
                  <a:gd name="connsiteY21" fmla="*/ 108158 h 295919"/>
                  <a:gd name="connsiteX22" fmla="*/ 76408 w 462428"/>
                  <a:gd name="connsiteY22" fmla="*/ 136708 h 295919"/>
                  <a:gd name="connsiteX23" fmla="*/ 76408 w 462428"/>
                  <a:gd name="connsiteY23" fmla="*/ 294624 h 295919"/>
                  <a:gd name="connsiteX24" fmla="*/ -406 w 462428"/>
                  <a:gd name="connsiteY24" fmla="*/ 294624 h 295919"/>
                  <a:gd name="connsiteX25" fmla="*/ -406 w 462428"/>
                  <a:gd name="connsiteY25" fmla="*/ 6616 h 295919"/>
                  <a:gd name="connsiteX26" fmla="*/ 74419 w 462428"/>
                  <a:gd name="connsiteY26" fmla="*/ 6616 h 295919"/>
                  <a:gd name="connsiteX27" fmla="*/ 74419 w 462428"/>
                  <a:gd name="connsiteY27" fmla="*/ 40527 h 295919"/>
                  <a:gd name="connsiteX28" fmla="*/ 111840 w 462428"/>
                  <a:gd name="connsiteY28" fmla="*/ 8259 h 295919"/>
                  <a:gd name="connsiteX29" fmla="*/ 158374 w 462428"/>
                  <a:gd name="connsiteY29" fmla="*/ -1114 h 295919"/>
                  <a:gd name="connsiteX30" fmla="*/ 213918 w 462428"/>
                  <a:gd name="connsiteY30" fmla="*/ 11977 h 295919"/>
                  <a:gd name="connsiteX31" fmla="*/ 252653 w 462428"/>
                  <a:gd name="connsiteY31" fmla="*/ 48291 h 295919"/>
                  <a:gd name="connsiteX32" fmla="*/ 295297 w 462428"/>
                  <a:gd name="connsiteY32" fmla="*/ 9729 h 295919"/>
                  <a:gd name="connsiteX33" fmla="*/ 321668 w 462428"/>
                  <a:gd name="connsiteY33" fmla="*/ 1394 h 295919"/>
                  <a:gd name="connsiteX34" fmla="*/ 349492 w 462428"/>
                  <a:gd name="connsiteY34" fmla="*/ -1114 h 29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428" h="295919">
                    <a:moveTo>
                      <a:pt x="349492" y="-1114"/>
                    </a:moveTo>
                    <a:cubicBezTo>
                      <a:pt x="365140" y="-1304"/>
                      <a:pt x="380682" y="1480"/>
                      <a:pt x="395300" y="7066"/>
                    </a:cubicBezTo>
                    <a:cubicBezTo>
                      <a:pt x="408617" y="12184"/>
                      <a:pt x="420746" y="19983"/>
                      <a:pt x="430940" y="29961"/>
                    </a:cubicBezTo>
                    <a:cubicBezTo>
                      <a:pt x="441023" y="40060"/>
                      <a:pt x="448855" y="52165"/>
                      <a:pt x="453921" y="65497"/>
                    </a:cubicBezTo>
                    <a:cubicBezTo>
                      <a:pt x="459450" y="80127"/>
                      <a:pt x="462196" y="95673"/>
                      <a:pt x="462014" y="111305"/>
                    </a:cubicBezTo>
                    <a:lnTo>
                      <a:pt x="462014" y="294796"/>
                    </a:lnTo>
                    <a:lnTo>
                      <a:pt x="385426" y="294796"/>
                    </a:lnTo>
                    <a:lnTo>
                      <a:pt x="385426" y="136293"/>
                    </a:lnTo>
                    <a:cubicBezTo>
                      <a:pt x="385426" y="115265"/>
                      <a:pt x="380515" y="99252"/>
                      <a:pt x="370692" y="88254"/>
                    </a:cubicBezTo>
                    <a:cubicBezTo>
                      <a:pt x="360870" y="77256"/>
                      <a:pt x="347221" y="71757"/>
                      <a:pt x="329744" y="71757"/>
                    </a:cubicBezTo>
                    <a:cubicBezTo>
                      <a:pt x="321763" y="71705"/>
                      <a:pt x="313838" y="73071"/>
                      <a:pt x="306329" y="75769"/>
                    </a:cubicBezTo>
                    <a:cubicBezTo>
                      <a:pt x="299122" y="78328"/>
                      <a:pt x="292577" y="82461"/>
                      <a:pt x="287169" y="87874"/>
                    </a:cubicBezTo>
                    <a:cubicBezTo>
                      <a:pt x="281518" y="93719"/>
                      <a:pt x="277112" y="100653"/>
                      <a:pt x="274217" y="108244"/>
                    </a:cubicBezTo>
                    <a:cubicBezTo>
                      <a:pt x="270805" y="117375"/>
                      <a:pt x="269157" y="127059"/>
                      <a:pt x="269358" y="136794"/>
                    </a:cubicBezTo>
                    <a:lnTo>
                      <a:pt x="269358" y="294710"/>
                    </a:lnTo>
                    <a:lnTo>
                      <a:pt x="192475" y="294710"/>
                    </a:lnTo>
                    <a:lnTo>
                      <a:pt x="192475" y="136207"/>
                    </a:lnTo>
                    <a:cubicBezTo>
                      <a:pt x="192475" y="115179"/>
                      <a:pt x="187611" y="99166"/>
                      <a:pt x="177880" y="88168"/>
                    </a:cubicBezTo>
                    <a:cubicBezTo>
                      <a:pt x="168150" y="77170"/>
                      <a:pt x="154454" y="71671"/>
                      <a:pt x="136793" y="71671"/>
                    </a:cubicBezTo>
                    <a:cubicBezTo>
                      <a:pt x="128813" y="71619"/>
                      <a:pt x="120888" y="72985"/>
                      <a:pt x="113379" y="75683"/>
                    </a:cubicBezTo>
                    <a:cubicBezTo>
                      <a:pt x="106170" y="78242"/>
                      <a:pt x="99623" y="82375"/>
                      <a:pt x="94219" y="87787"/>
                    </a:cubicBezTo>
                    <a:cubicBezTo>
                      <a:pt x="88568" y="93632"/>
                      <a:pt x="84162" y="100567"/>
                      <a:pt x="81267" y="108158"/>
                    </a:cubicBezTo>
                    <a:cubicBezTo>
                      <a:pt x="77848" y="117271"/>
                      <a:pt x="76199" y="126972"/>
                      <a:pt x="76408" y="136708"/>
                    </a:cubicBezTo>
                    <a:lnTo>
                      <a:pt x="76408" y="294624"/>
                    </a:lnTo>
                    <a:lnTo>
                      <a:pt x="-406" y="294624"/>
                    </a:lnTo>
                    <a:lnTo>
                      <a:pt x="-406" y="6616"/>
                    </a:lnTo>
                    <a:lnTo>
                      <a:pt x="74419" y="6616"/>
                    </a:lnTo>
                    <a:lnTo>
                      <a:pt x="74419" y="40527"/>
                    </a:lnTo>
                    <a:cubicBezTo>
                      <a:pt x="84634" y="25257"/>
                      <a:pt x="97107" y="14502"/>
                      <a:pt x="111840" y="8259"/>
                    </a:cubicBezTo>
                    <a:cubicBezTo>
                      <a:pt x="126558" y="2016"/>
                      <a:pt x="142389" y="-1166"/>
                      <a:pt x="158374" y="-1114"/>
                    </a:cubicBezTo>
                    <a:cubicBezTo>
                      <a:pt x="179195" y="-1114"/>
                      <a:pt x="197710" y="3244"/>
                      <a:pt x="213918" y="11977"/>
                    </a:cubicBezTo>
                    <a:cubicBezTo>
                      <a:pt x="229824" y="20433"/>
                      <a:pt x="243193" y="32970"/>
                      <a:pt x="252653" y="48291"/>
                    </a:cubicBezTo>
                    <a:cubicBezTo>
                      <a:pt x="262579" y="31362"/>
                      <a:pt x="277467" y="17908"/>
                      <a:pt x="295297" y="9729"/>
                    </a:cubicBezTo>
                    <a:cubicBezTo>
                      <a:pt x="303710" y="5873"/>
                      <a:pt x="312567" y="3071"/>
                      <a:pt x="321668" y="1394"/>
                    </a:cubicBezTo>
                    <a:cubicBezTo>
                      <a:pt x="330847" y="-284"/>
                      <a:pt x="340161" y="-1131"/>
                      <a:pt x="349492" y="-1114"/>
                    </a:cubicBezTo>
                    <a:close/>
                  </a:path>
                </a:pathLst>
              </a:custGeom>
              <a:grpFill/>
              <a:ln w="1726" cap="flat">
                <a:noFill/>
                <a:prstDash val="solid"/>
                <a:miter/>
              </a:ln>
            </p:spPr>
            <p:txBody>
              <a:bodyPr rtlCol="0" anchor="ctr"/>
              <a:lstStyle/>
              <a:p>
                <a:endParaRPr lang="en-US"/>
              </a:p>
            </p:txBody>
          </p:sp>
          <p:sp>
            <p:nvSpPr>
              <p:cNvPr id="44" name="Freeform: Shape 62">
                <a:extLst>
                  <a:ext uri="{FF2B5EF4-FFF2-40B4-BE49-F238E27FC236}">
                    <a16:creationId xmlns:a16="http://schemas.microsoft.com/office/drawing/2014/main" xmlns="" id="{10538A99-E616-A14F-BC79-683348615835}"/>
                  </a:ext>
                </a:extLst>
              </p:cNvPr>
              <p:cNvSpPr/>
              <p:nvPr/>
            </p:nvSpPr>
            <p:spPr>
              <a:xfrm>
                <a:off x="6117053" y="4041034"/>
                <a:ext cx="298712" cy="303424"/>
              </a:xfrm>
              <a:custGeom>
                <a:avLst/>
                <a:gdLst>
                  <a:gd name="connsiteX0" fmla="*/ 298307 w 298712"/>
                  <a:gd name="connsiteY0" fmla="*/ 294861 h 303424"/>
                  <a:gd name="connsiteX1" fmla="*/ 223188 w 298712"/>
                  <a:gd name="connsiteY1" fmla="*/ 294861 h 303424"/>
                  <a:gd name="connsiteX2" fmla="*/ 223188 w 298712"/>
                  <a:gd name="connsiteY2" fmla="*/ 263043 h 303424"/>
                  <a:gd name="connsiteX3" fmla="*/ 188118 w 298712"/>
                  <a:gd name="connsiteY3" fmla="*/ 291454 h 303424"/>
                  <a:gd name="connsiteX4" fmla="*/ 137745 w 298712"/>
                  <a:gd name="connsiteY4" fmla="*/ 302297 h 303424"/>
                  <a:gd name="connsiteX5" fmla="*/ 82963 w 298712"/>
                  <a:gd name="connsiteY5" fmla="*/ 290711 h 303424"/>
                  <a:gd name="connsiteX6" fmla="*/ 39057 w 298712"/>
                  <a:gd name="connsiteY6" fmla="*/ 258806 h 303424"/>
                  <a:gd name="connsiteX7" fmla="*/ 10040 w 298712"/>
                  <a:gd name="connsiteY7" fmla="*/ 210785 h 303424"/>
                  <a:gd name="connsiteX8" fmla="*/ 10040 w 298712"/>
                  <a:gd name="connsiteY8" fmla="*/ 90325 h 303424"/>
                  <a:gd name="connsiteX9" fmla="*/ 39057 w 298712"/>
                  <a:gd name="connsiteY9" fmla="*/ 42303 h 303424"/>
                  <a:gd name="connsiteX10" fmla="*/ 82963 w 298712"/>
                  <a:gd name="connsiteY10" fmla="*/ 10485 h 303424"/>
                  <a:gd name="connsiteX11" fmla="*/ 137745 w 298712"/>
                  <a:gd name="connsiteY11" fmla="*/ -1118 h 303424"/>
                  <a:gd name="connsiteX12" fmla="*/ 188118 w 298712"/>
                  <a:gd name="connsiteY12" fmla="*/ 9741 h 303424"/>
                  <a:gd name="connsiteX13" fmla="*/ 223188 w 298712"/>
                  <a:gd name="connsiteY13" fmla="*/ 38430 h 303424"/>
                  <a:gd name="connsiteX14" fmla="*/ 223188 w 298712"/>
                  <a:gd name="connsiteY14" fmla="*/ 6612 h 303424"/>
                  <a:gd name="connsiteX15" fmla="*/ 298307 w 298712"/>
                  <a:gd name="connsiteY15" fmla="*/ 6612 h 303424"/>
                  <a:gd name="connsiteX16" fmla="*/ 151977 w 298712"/>
                  <a:gd name="connsiteY16" fmla="*/ 71216 h 303424"/>
                  <a:gd name="connsiteX17" fmla="*/ 121490 w 298712"/>
                  <a:gd name="connsiteY17" fmla="*/ 77459 h 303424"/>
                  <a:gd name="connsiteX18" fmla="*/ 98214 w 298712"/>
                  <a:gd name="connsiteY18" fmla="*/ 94423 h 303424"/>
                  <a:gd name="connsiteX19" fmla="*/ 83481 w 298712"/>
                  <a:gd name="connsiteY19" fmla="*/ 119705 h 303424"/>
                  <a:gd name="connsiteX20" fmla="*/ 83481 w 298712"/>
                  <a:gd name="connsiteY20" fmla="*/ 181699 h 303424"/>
                  <a:gd name="connsiteX21" fmla="*/ 98214 w 298712"/>
                  <a:gd name="connsiteY21" fmla="*/ 206842 h 303424"/>
                  <a:gd name="connsiteX22" fmla="*/ 121490 w 298712"/>
                  <a:gd name="connsiteY22" fmla="*/ 223789 h 303424"/>
                  <a:gd name="connsiteX23" fmla="*/ 151977 w 298712"/>
                  <a:gd name="connsiteY23" fmla="*/ 230031 h 303424"/>
                  <a:gd name="connsiteX24" fmla="*/ 182031 w 298712"/>
                  <a:gd name="connsiteY24" fmla="*/ 224083 h 303424"/>
                  <a:gd name="connsiteX25" fmla="*/ 205290 w 298712"/>
                  <a:gd name="connsiteY25" fmla="*/ 207430 h 303424"/>
                  <a:gd name="connsiteX26" fmla="*/ 220317 w 298712"/>
                  <a:gd name="connsiteY26" fmla="*/ 182148 h 303424"/>
                  <a:gd name="connsiteX27" fmla="*/ 220317 w 298712"/>
                  <a:gd name="connsiteY27" fmla="*/ 119099 h 303424"/>
                  <a:gd name="connsiteX28" fmla="*/ 205290 w 298712"/>
                  <a:gd name="connsiteY28" fmla="*/ 93818 h 303424"/>
                  <a:gd name="connsiteX29" fmla="*/ 182031 w 298712"/>
                  <a:gd name="connsiteY29" fmla="*/ 77165 h 303424"/>
                  <a:gd name="connsiteX30" fmla="*/ 151977 w 298712"/>
                  <a:gd name="connsiteY30" fmla="*/ 71216 h 3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2" h="303424">
                    <a:moveTo>
                      <a:pt x="298307" y="294861"/>
                    </a:moveTo>
                    <a:lnTo>
                      <a:pt x="223188" y="294861"/>
                    </a:lnTo>
                    <a:lnTo>
                      <a:pt x="223188" y="263043"/>
                    </a:lnTo>
                    <a:cubicBezTo>
                      <a:pt x="213611" y="274854"/>
                      <a:pt x="201665" y="284537"/>
                      <a:pt x="188118" y="291454"/>
                    </a:cubicBezTo>
                    <a:cubicBezTo>
                      <a:pt x="174181" y="298683"/>
                      <a:pt x="157390" y="302297"/>
                      <a:pt x="137745" y="302297"/>
                    </a:cubicBezTo>
                    <a:cubicBezTo>
                      <a:pt x="118860" y="302452"/>
                      <a:pt x="100165" y="298510"/>
                      <a:pt x="82963" y="290711"/>
                    </a:cubicBezTo>
                    <a:cubicBezTo>
                      <a:pt x="66329" y="283137"/>
                      <a:pt x="51395" y="272294"/>
                      <a:pt x="39057" y="258806"/>
                    </a:cubicBezTo>
                    <a:cubicBezTo>
                      <a:pt x="26376" y="244816"/>
                      <a:pt x="16523" y="228509"/>
                      <a:pt x="10040" y="210785"/>
                    </a:cubicBezTo>
                    <a:cubicBezTo>
                      <a:pt x="-3888" y="171842"/>
                      <a:pt x="-3888" y="129267"/>
                      <a:pt x="10040" y="90325"/>
                    </a:cubicBezTo>
                    <a:cubicBezTo>
                      <a:pt x="16531" y="72600"/>
                      <a:pt x="26383" y="56293"/>
                      <a:pt x="39057" y="42303"/>
                    </a:cubicBezTo>
                    <a:cubicBezTo>
                      <a:pt x="51397" y="28850"/>
                      <a:pt x="66332" y="18025"/>
                      <a:pt x="82963" y="10485"/>
                    </a:cubicBezTo>
                    <a:cubicBezTo>
                      <a:pt x="100163" y="2686"/>
                      <a:pt x="118858" y="-1274"/>
                      <a:pt x="137745" y="-1118"/>
                    </a:cubicBezTo>
                    <a:cubicBezTo>
                      <a:pt x="157343" y="-1118"/>
                      <a:pt x="174134" y="2496"/>
                      <a:pt x="188118" y="9741"/>
                    </a:cubicBezTo>
                    <a:cubicBezTo>
                      <a:pt x="201723" y="16693"/>
                      <a:pt x="213682" y="26463"/>
                      <a:pt x="223188" y="38430"/>
                    </a:cubicBezTo>
                    <a:lnTo>
                      <a:pt x="223188" y="6612"/>
                    </a:lnTo>
                    <a:lnTo>
                      <a:pt x="298307" y="6612"/>
                    </a:lnTo>
                    <a:close/>
                    <a:moveTo>
                      <a:pt x="151977" y="71216"/>
                    </a:moveTo>
                    <a:cubicBezTo>
                      <a:pt x="141484" y="71078"/>
                      <a:pt x="131084" y="73205"/>
                      <a:pt x="121490" y="77459"/>
                    </a:cubicBezTo>
                    <a:cubicBezTo>
                      <a:pt x="112631" y="81419"/>
                      <a:pt x="104703" y="87212"/>
                      <a:pt x="98214" y="94423"/>
                    </a:cubicBezTo>
                    <a:cubicBezTo>
                      <a:pt x="91690" y="101807"/>
                      <a:pt x="86682" y="110384"/>
                      <a:pt x="83481" y="119705"/>
                    </a:cubicBezTo>
                    <a:cubicBezTo>
                      <a:pt x="76611" y="139799"/>
                      <a:pt x="76611" y="161605"/>
                      <a:pt x="83481" y="181699"/>
                    </a:cubicBezTo>
                    <a:cubicBezTo>
                      <a:pt x="86708" y="190967"/>
                      <a:pt x="91713" y="199493"/>
                      <a:pt x="98214" y="206842"/>
                    </a:cubicBezTo>
                    <a:cubicBezTo>
                      <a:pt x="104708" y="214053"/>
                      <a:pt x="112636" y="219829"/>
                      <a:pt x="121490" y="223789"/>
                    </a:cubicBezTo>
                    <a:cubicBezTo>
                      <a:pt x="131082" y="228043"/>
                      <a:pt x="141484" y="230169"/>
                      <a:pt x="151977" y="230031"/>
                    </a:cubicBezTo>
                    <a:cubicBezTo>
                      <a:pt x="162301" y="230169"/>
                      <a:pt x="172540" y="228146"/>
                      <a:pt x="182031" y="224083"/>
                    </a:cubicBezTo>
                    <a:cubicBezTo>
                      <a:pt x="190882" y="220261"/>
                      <a:pt x="198812" y="214572"/>
                      <a:pt x="205290" y="207430"/>
                    </a:cubicBezTo>
                    <a:cubicBezTo>
                      <a:pt x="211910" y="200063"/>
                      <a:pt x="217016" y="191486"/>
                      <a:pt x="220317" y="182148"/>
                    </a:cubicBezTo>
                    <a:cubicBezTo>
                      <a:pt x="227395" y="161726"/>
                      <a:pt x="227395" y="139522"/>
                      <a:pt x="220317" y="119099"/>
                    </a:cubicBezTo>
                    <a:cubicBezTo>
                      <a:pt x="217016" y="109762"/>
                      <a:pt x="211910" y="101184"/>
                      <a:pt x="205290" y="93818"/>
                    </a:cubicBezTo>
                    <a:cubicBezTo>
                      <a:pt x="198807" y="86676"/>
                      <a:pt x="190878" y="81004"/>
                      <a:pt x="182031" y="77165"/>
                    </a:cubicBezTo>
                    <a:cubicBezTo>
                      <a:pt x="172536" y="73119"/>
                      <a:pt x="162301" y="71078"/>
                      <a:pt x="151977" y="71216"/>
                    </a:cubicBezTo>
                    <a:close/>
                  </a:path>
                </a:pathLst>
              </a:custGeom>
              <a:grpFill/>
              <a:ln w="1726" cap="flat">
                <a:noFill/>
                <a:prstDash val="solid"/>
                <a:miter/>
              </a:ln>
            </p:spPr>
            <p:txBody>
              <a:bodyPr rtlCol="0" anchor="ctr"/>
              <a:lstStyle/>
              <a:p>
                <a:endParaRPr lang="en-US"/>
              </a:p>
            </p:txBody>
          </p:sp>
          <p:sp>
            <p:nvSpPr>
              <p:cNvPr id="45" name="Freeform: Shape 63">
                <a:extLst>
                  <a:ext uri="{FF2B5EF4-FFF2-40B4-BE49-F238E27FC236}">
                    <a16:creationId xmlns:a16="http://schemas.microsoft.com/office/drawing/2014/main" xmlns="" id="{77A41E29-6B37-2442-A7C9-2610E4655973}"/>
                  </a:ext>
                </a:extLst>
              </p:cNvPr>
              <p:cNvSpPr/>
              <p:nvPr/>
            </p:nvSpPr>
            <p:spPr>
              <a:xfrm>
                <a:off x="6472900" y="3908768"/>
                <a:ext cx="279568" cy="428250"/>
              </a:xfrm>
              <a:custGeom>
                <a:avLst/>
                <a:gdLst>
                  <a:gd name="connsiteX0" fmla="*/ 76494 w 279568"/>
                  <a:gd name="connsiteY0" fmla="*/ 241561 h 428250"/>
                  <a:gd name="connsiteX1" fmla="*/ 103592 w 279568"/>
                  <a:gd name="connsiteY1" fmla="*/ 241561 h 428250"/>
                  <a:gd name="connsiteX2" fmla="*/ 184019 w 279568"/>
                  <a:gd name="connsiteY2" fmla="*/ 138947 h 428250"/>
                  <a:gd name="connsiteX3" fmla="*/ 278281 w 279568"/>
                  <a:gd name="connsiteY3" fmla="*/ 138947 h 428250"/>
                  <a:gd name="connsiteX4" fmla="*/ 165741 w 279568"/>
                  <a:gd name="connsiteY4" fmla="*/ 274572 h 428250"/>
                  <a:gd name="connsiteX5" fmla="*/ 279163 w 279568"/>
                  <a:gd name="connsiteY5" fmla="*/ 427127 h 428250"/>
                  <a:gd name="connsiteX6" fmla="*/ 184607 w 279568"/>
                  <a:gd name="connsiteY6" fmla="*/ 427127 h 428250"/>
                  <a:gd name="connsiteX7" fmla="*/ 102416 w 279568"/>
                  <a:gd name="connsiteY7" fmla="*/ 310558 h 428250"/>
                  <a:gd name="connsiteX8" fmla="*/ 76477 w 279568"/>
                  <a:gd name="connsiteY8" fmla="*/ 310558 h 428250"/>
                  <a:gd name="connsiteX9" fmla="*/ 76477 w 279568"/>
                  <a:gd name="connsiteY9" fmla="*/ 427127 h 428250"/>
                  <a:gd name="connsiteX10" fmla="*/ -406 w 279568"/>
                  <a:gd name="connsiteY10" fmla="*/ 427127 h 428250"/>
                  <a:gd name="connsiteX11" fmla="*/ -406 w 279568"/>
                  <a:gd name="connsiteY11" fmla="*/ -1123 h 428250"/>
                  <a:gd name="connsiteX12" fmla="*/ 76494 w 279568"/>
                  <a:gd name="connsiteY12" fmla="*/ -1123 h 4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568" h="428250">
                    <a:moveTo>
                      <a:pt x="76494" y="241561"/>
                    </a:moveTo>
                    <a:lnTo>
                      <a:pt x="103592" y="241561"/>
                    </a:lnTo>
                    <a:lnTo>
                      <a:pt x="184019" y="138947"/>
                    </a:lnTo>
                    <a:lnTo>
                      <a:pt x="278281" y="138947"/>
                    </a:lnTo>
                    <a:lnTo>
                      <a:pt x="165741" y="274572"/>
                    </a:lnTo>
                    <a:lnTo>
                      <a:pt x="279163" y="427127"/>
                    </a:lnTo>
                    <a:lnTo>
                      <a:pt x="184607" y="427127"/>
                    </a:lnTo>
                    <a:lnTo>
                      <a:pt x="102416" y="310558"/>
                    </a:lnTo>
                    <a:lnTo>
                      <a:pt x="76477" y="310558"/>
                    </a:lnTo>
                    <a:lnTo>
                      <a:pt x="76477" y="427127"/>
                    </a:lnTo>
                    <a:lnTo>
                      <a:pt x="-406" y="427127"/>
                    </a:lnTo>
                    <a:lnTo>
                      <a:pt x="-406" y="-1123"/>
                    </a:lnTo>
                    <a:lnTo>
                      <a:pt x="76494" y="-1123"/>
                    </a:lnTo>
                    <a:close/>
                  </a:path>
                </a:pathLst>
              </a:custGeom>
              <a:grpFill/>
              <a:ln w="1726" cap="flat">
                <a:noFill/>
                <a:prstDash val="solid"/>
                <a:miter/>
              </a:ln>
            </p:spPr>
            <p:txBody>
              <a:bodyPr rtlCol="0" anchor="ctr"/>
              <a:lstStyle/>
              <a:p>
                <a:endParaRPr lang="en-US"/>
              </a:p>
            </p:txBody>
          </p:sp>
          <p:sp>
            <p:nvSpPr>
              <p:cNvPr id="46" name="Freeform: Shape 64">
                <a:extLst>
                  <a:ext uri="{FF2B5EF4-FFF2-40B4-BE49-F238E27FC236}">
                    <a16:creationId xmlns:a16="http://schemas.microsoft.com/office/drawing/2014/main" xmlns="" id="{6A8A3ABF-6C2B-E34B-89A9-C2C552E58DE3}"/>
                  </a:ext>
                </a:extLst>
              </p:cNvPr>
              <p:cNvSpPr/>
              <p:nvPr/>
            </p:nvSpPr>
            <p:spPr>
              <a:xfrm>
                <a:off x="6740055" y="4041097"/>
                <a:ext cx="283157" cy="303403"/>
              </a:xfrm>
              <a:custGeom>
                <a:avLst/>
                <a:gdLst>
                  <a:gd name="connsiteX0" fmla="*/ 143984 w 283157"/>
                  <a:gd name="connsiteY0" fmla="*/ -1112 h 303403"/>
                  <a:gd name="connsiteX1" fmla="*/ 200392 w 283157"/>
                  <a:gd name="connsiteY1" fmla="*/ 9886 h 303403"/>
                  <a:gd name="connsiteX2" fmla="*/ 244142 w 283157"/>
                  <a:gd name="connsiteY2" fmla="*/ 40823 h 303403"/>
                  <a:gd name="connsiteX3" fmla="*/ 272572 w 283157"/>
                  <a:gd name="connsiteY3" fmla="*/ 88706 h 303403"/>
                  <a:gd name="connsiteX4" fmla="*/ 282740 w 283157"/>
                  <a:gd name="connsiteY4" fmla="*/ 150267 h 303403"/>
                  <a:gd name="connsiteX5" fmla="*/ 282290 w 283157"/>
                  <a:gd name="connsiteY5" fmla="*/ 164240 h 303403"/>
                  <a:gd name="connsiteX6" fmla="*/ 281270 w 283157"/>
                  <a:gd name="connsiteY6" fmla="*/ 176431 h 303403"/>
                  <a:gd name="connsiteX7" fmla="*/ 78878 w 283157"/>
                  <a:gd name="connsiteY7" fmla="*/ 176431 h 303403"/>
                  <a:gd name="connsiteX8" fmla="*/ 88596 w 283157"/>
                  <a:gd name="connsiteY8" fmla="*/ 203355 h 303403"/>
                  <a:gd name="connsiteX9" fmla="*/ 104955 w 283157"/>
                  <a:gd name="connsiteY9" fmla="*/ 221945 h 303403"/>
                  <a:gd name="connsiteX10" fmla="*/ 126605 w 283157"/>
                  <a:gd name="connsiteY10" fmla="*/ 232787 h 303403"/>
                  <a:gd name="connsiteX11" fmla="*/ 152233 w 283157"/>
                  <a:gd name="connsiteY11" fmla="*/ 236246 h 303403"/>
                  <a:gd name="connsiteX12" fmla="*/ 189792 w 283157"/>
                  <a:gd name="connsiteY12" fmla="*/ 229121 h 303403"/>
                  <a:gd name="connsiteX13" fmla="*/ 224377 w 283157"/>
                  <a:gd name="connsiteY13" fmla="*/ 208595 h 303403"/>
                  <a:gd name="connsiteX14" fmla="*/ 269441 w 283157"/>
                  <a:gd name="connsiteY14" fmla="*/ 258553 h 303403"/>
                  <a:gd name="connsiteX15" fmla="*/ 214503 w 283157"/>
                  <a:gd name="connsiteY15" fmla="*/ 291720 h 303403"/>
                  <a:gd name="connsiteX16" fmla="*/ 147771 w 283157"/>
                  <a:gd name="connsiteY16" fmla="*/ 302269 h 303403"/>
                  <a:gd name="connsiteX17" fmla="*/ 87835 w 283157"/>
                  <a:gd name="connsiteY17" fmla="*/ 291426 h 303403"/>
                  <a:gd name="connsiteX18" fmla="*/ 40990 w 283157"/>
                  <a:gd name="connsiteY18" fmla="*/ 260784 h 303403"/>
                  <a:gd name="connsiteX19" fmla="*/ 10503 w 283157"/>
                  <a:gd name="connsiteY19" fmla="*/ 213195 h 303403"/>
                  <a:gd name="connsiteX20" fmla="*/ -391 w 283157"/>
                  <a:gd name="connsiteY20" fmla="*/ 151495 h 303403"/>
                  <a:gd name="connsiteX21" fmla="*/ 10209 w 283157"/>
                  <a:gd name="connsiteY21" fmla="*/ 89484 h 303403"/>
                  <a:gd name="connsiteX22" fmla="*/ 39814 w 283157"/>
                  <a:gd name="connsiteY22" fmla="*/ 41307 h 303403"/>
                  <a:gd name="connsiteX23" fmla="*/ 85328 w 283157"/>
                  <a:gd name="connsiteY23" fmla="*/ 10076 h 303403"/>
                  <a:gd name="connsiteX24" fmla="*/ 143984 w 283157"/>
                  <a:gd name="connsiteY24" fmla="*/ -1112 h 303403"/>
                  <a:gd name="connsiteX25" fmla="*/ 143396 w 283157"/>
                  <a:gd name="connsiteY25" fmla="*/ 65811 h 303403"/>
                  <a:gd name="connsiteX26" fmla="*/ 100165 w 283157"/>
                  <a:gd name="connsiteY26" fmla="*/ 81114 h 303403"/>
                  <a:gd name="connsiteX27" fmla="*/ 79241 w 283157"/>
                  <a:gd name="connsiteY27" fmla="*/ 123498 h 303403"/>
                  <a:gd name="connsiteX28" fmla="*/ 205615 w 283157"/>
                  <a:gd name="connsiteY28" fmla="*/ 123498 h 303403"/>
                  <a:gd name="connsiteX29" fmla="*/ 184414 w 283157"/>
                  <a:gd name="connsiteY29" fmla="*/ 80682 h 303403"/>
                  <a:gd name="connsiteX30" fmla="*/ 143396 w 283157"/>
                  <a:gd name="connsiteY30" fmla="*/ 65811 h 3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3157" h="303403">
                    <a:moveTo>
                      <a:pt x="143984" y="-1112"/>
                    </a:moveTo>
                    <a:cubicBezTo>
                      <a:pt x="163334" y="-1354"/>
                      <a:pt x="182546" y="2381"/>
                      <a:pt x="200392" y="9886"/>
                    </a:cubicBezTo>
                    <a:cubicBezTo>
                      <a:pt x="217011" y="16959"/>
                      <a:pt x="231934" y="27508"/>
                      <a:pt x="244142" y="40823"/>
                    </a:cubicBezTo>
                    <a:cubicBezTo>
                      <a:pt x="256697" y="54743"/>
                      <a:pt x="266364" y="71015"/>
                      <a:pt x="272572" y="88706"/>
                    </a:cubicBezTo>
                    <a:cubicBezTo>
                      <a:pt x="279540" y="108471"/>
                      <a:pt x="282982" y="129309"/>
                      <a:pt x="282740" y="150267"/>
                    </a:cubicBezTo>
                    <a:cubicBezTo>
                      <a:pt x="282740" y="154884"/>
                      <a:pt x="282584" y="159536"/>
                      <a:pt x="282290" y="164240"/>
                    </a:cubicBezTo>
                    <a:cubicBezTo>
                      <a:pt x="281996" y="168995"/>
                      <a:pt x="281650" y="173076"/>
                      <a:pt x="281270" y="176431"/>
                    </a:cubicBezTo>
                    <a:lnTo>
                      <a:pt x="78878" y="176431"/>
                    </a:lnTo>
                    <a:cubicBezTo>
                      <a:pt x="80469" y="185925"/>
                      <a:pt x="83754" y="195038"/>
                      <a:pt x="88596" y="203355"/>
                    </a:cubicBezTo>
                    <a:cubicBezTo>
                      <a:pt x="92867" y="210497"/>
                      <a:pt x="98401" y="216809"/>
                      <a:pt x="104955" y="221945"/>
                    </a:cubicBezTo>
                    <a:cubicBezTo>
                      <a:pt x="111405" y="226925"/>
                      <a:pt x="118754" y="230608"/>
                      <a:pt x="126605" y="232787"/>
                    </a:cubicBezTo>
                    <a:cubicBezTo>
                      <a:pt x="134940" y="235122"/>
                      <a:pt x="143569" y="236280"/>
                      <a:pt x="152233" y="236246"/>
                    </a:cubicBezTo>
                    <a:cubicBezTo>
                      <a:pt x="165081" y="236159"/>
                      <a:pt x="177808" y="233738"/>
                      <a:pt x="189792" y="229121"/>
                    </a:cubicBezTo>
                    <a:cubicBezTo>
                      <a:pt x="202433" y="224366"/>
                      <a:pt x="214140" y="217414"/>
                      <a:pt x="224377" y="208595"/>
                    </a:cubicBezTo>
                    <a:lnTo>
                      <a:pt x="269441" y="258553"/>
                    </a:lnTo>
                    <a:cubicBezTo>
                      <a:pt x="253636" y="273321"/>
                      <a:pt x="234926" y="284613"/>
                      <a:pt x="214503" y="291720"/>
                    </a:cubicBezTo>
                    <a:cubicBezTo>
                      <a:pt x="193008" y="298949"/>
                      <a:pt x="170442" y="302511"/>
                      <a:pt x="147771" y="302269"/>
                    </a:cubicBezTo>
                    <a:cubicBezTo>
                      <a:pt x="127280" y="302511"/>
                      <a:pt x="106943" y="298828"/>
                      <a:pt x="87835" y="291426"/>
                    </a:cubicBezTo>
                    <a:cubicBezTo>
                      <a:pt x="70266" y="284578"/>
                      <a:pt x="54305" y="274151"/>
                      <a:pt x="40990" y="260784"/>
                    </a:cubicBezTo>
                    <a:cubicBezTo>
                      <a:pt x="27657" y="247192"/>
                      <a:pt x="17282" y="230989"/>
                      <a:pt x="10503" y="213195"/>
                    </a:cubicBezTo>
                    <a:cubicBezTo>
                      <a:pt x="3033" y="193499"/>
                      <a:pt x="-668" y="172557"/>
                      <a:pt x="-391" y="151495"/>
                    </a:cubicBezTo>
                    <a:cubicBezTo>
                      <a:pt x="-651" y="130346"/>
                      <a:pt x="2946" y="109336"/>
                      <a:pt x="10209" y="89484"/>
                    </a:cubicBezTo>
                    <a:cubicBezTo>
                      <a:pt x="16745" y="71604"/>
                      <a:pt x="26810" y="55210"/>
                      <a:pt x="39814" y="41307"/>
                    </a:cubicBezTo>
                    <a:cubicBezTo>
                      <a:pt x="52628" y="27819"/>
                      <a:pt x="68139" y="17184"/>
                      <a:pt x="85328" y="10076"/>
                    </a:cubicBezTo>
                    <a:cubicBezTo>
                      <a:pt x="103935" y="2451"/>
                      <a:pt x="123873" y="-1354"/>
                      <a:pt x="143984" y="-1112"/>
                    </a:cubicBezTo>
                    <a:close/>
                    <a:moveTo>
                      <a:pt x="143396" y="65811"/>
                    </a:moveTo>
                    <a:cubicBezTo>
                      <a:pt x="125135" y="65811"/>
                      <a:pt x="110731" y="70912"/>
                      <a:pt x="100165" y="81114"/>
                    </a:cubicBezTo>
                    <a:cubicBezTo>
                      <a:pt x="89599" y="91317"/>
                      <a:pt x="82630" y="105445"/>
                      <a:pt x="79241" y="123498"/>
                    </a:cubicBezTo>
                    <a:lnTo>
                      <a:pt x="205615" y="123498"/>
                    </a:lnTo>
                    <a:cubicBezTo>
                      <a:pt x="202087" y="104874"/>
                      <a:pt x="195014" y="90608"/>
                      <a:pt x="184414" y="80682"/>
                    </a:cubicBezTo>
                    <a:cubicBezTo>
                      <a:pt x="173814" y="70756"/>
                      <a:pt x="160135" y="65793"/>
                      <a:pt x="143396" y="65811"/>
                    </a:cubicBezTo>
                    <a:close/>
                  </a:path>
                </a:pathLst>
              </a:custGeom>
              <a:grpFill/>
              <a:ln w="1726" cap="flat">
                <a:noFill/>
                <a:prstDash val="solid"/>
                <a:miter/>
              </a:ln>
            </p:spPr>
            <p:txBody>
              <a:bodyPr rtlCol="0" anchor="ctr"/>
              <a:lstStyle/>
              <a:p>
                <a:endParaRPr lang="en-US"/>
              </a:p>
            </p:txBody>
          </p:sp>
          <p:sp>
            <p:nvSpPr>
              <p:cNvPr id="47" name="Freeform: Shape 65">
                <a:extLst>
                  <a:ext uri="{FF2B5EF4-FFF2-40B4-BE49-F238E27FC236}">
                    <a16:creationId xmlns:a16="http://schemas.microsoft.com/office/drawing/2014/main" xmlns="" id="{6FAED05C-ED31-CB49-B613-D50553744C79}"/>
                  </a:ext>
                </a:extLst>
              </p:cNvPr>
              <p:cNvSpPr/>
              <p:nvPr/>
            </p:nvSpPr>
            <p:spPr>
              <a:xfrm>
                <a:off x="7173696" y="3904599"/>
                <a:ext cx="98034" cy="432418"/>
              </a:xfrm>
              <a:custGeom>
                <a:avLst/>
                <a:gdLst>
                  <a:gd name="connsiteX0" fmla="*/ 48516 w 98034"/>
                  <a:gd name="connsiteY0" fmla="*/ -1121 h 432418"/>
                  <a:gd name="connsiteX1" fmla="*/ 83430 w 98034"/>
                  <a:gd name="connsiteY1" fmla="*/ 13301 h 432418"/>
                  <a:gd name="connsiteX2" fmla="*/ 93806 w 98034"/>
                  <a:gd name="connsiteY2" fmla="*/ 29210 h 432418"/>
                  <a:gd name="connsiteX3" fmla="*/ 97627 w 98034"/>
                  <a:gd name="connsiteY3" fmla="*/ 48837 h 432418"/>
                  <a:gd name="connsiteX4" fmla="*/ 83344 w 98034"/>
                  <a:gd name="connsiteY4" fmla="*/ 84079 h 432418"/>
                  <a:gd name="connsiteX5" fmla="*/ 67780 w 98034"/>
                  <a:gd name="connsiteY5" fmla="*/ 94455 h 432418"/>
                  <a:gd name="connsiteX6" fmla="*/ 29201 w 98034"/>
                  <a:gd name="connsiteY6" fmla="*/ 94455 h 432418"/>
                  <a:gd name="connsiteX7" fmla="*/ 13637 w 98034"/>
                  <a:gd name="connsiteY7" fmla="*/ 84079 h 432418"/>
                  <a:gd name="connsiteX8" fmla="*/ 3262 w 98034"/>
                  <a:gd name="connsiteY8" fmla="*/ 68325 h 432418"/>
                  <a:gd name="connsiteX9" fmla="*/ -404 w 98034"/>
                  <a:gd name="connsiteY9" fmla="*/ 48837 h 432418"/>
                  <a:gd name="connsiteX10" fmla="*/ 3262 w 98034"/>
                  <a:gd name="connsiteY10" fmla="*/ 29210 h 432418"/>
                  <a:gd name="connsiteX11" fmla="*/ 13637 w 98034"/>
                  <a:gd name="connsiteY11" fmla="*/ 13301 h 432418"/>
                  <a:gd name="connsiteX12" fmla="*/ 29201 w 98034"/>
                  <a:gd name="connsiteY12" fmla="*/ 2735 h 432418"/>
                  <a:gd name="connsiteX13" fmla="*/ 48516 w 98034"/>
                  <a:gd name="connsiteY13" fmla="*/ -1121 h 432418"/>
                  <a:gd name="connsiteX14" fmla="*/ 87407 w 98034"/>
                  <a:gd name="connsiteY14" fmla="*/ 431296 h 432418"/>
                  <a:gd name="connsiteX15" fmla="*/ 10525 w 98034"/>
                  <a:gd name="connsiteY15" fmla="*/ 431296 h 432418"/>
                  <a:gd name="connsiteX16" fmla="*/ 10525 w 98034"/>
                  <a:gd name="connsiteY16" fmla="*/ 143116 h 432418"/>
                  <a:gd name="connsiteX17" fmla="*/ 87407 w 98034"/>
                  <a:gd name="connsiteY17" fmla="*/ 143116 h 4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34" h="432418">
                    <a:moveTo>
                      <a:pt x="48516" y="-1121"/>
                    </a:moveTo>
                    <a:cubicBezTo>
                      <a:pt x="61624" y="-1208"/>
                      <a:pt x="74196" y="3997"/>
                      <a:pt x="83430" y="13301"/>
                    </a:cubicBezTo>
                    <a:cubicBezTo>
                      <a:pt x="87891" y="17883"/>
                      <a:pt x="91419" y="23278"/>
                      <a:pt x="93806" y="29210"/>
                    </a:cubicBezTo>
                    <a:cubicBezTo>
                      <a:pt x="96365" y="35435"/>
                      <a:pt x="97662" y="42110"/>
                      <a:pt x="97627" y="48837"/>
                    </a:cubicBezTo>
                    <a:cubicBezTo>
                      <a:pt x="97731" y="62014"/>
                      <a:pt x="92595" y="74689"/>
                      <a:pt x="83344" y="84079"/>
                    </a:cubicBezTo>
                    <a:cubicBezTo>
                      <a:pt x="78917" y="88558"/>
                      <a:pt x="73608" y="92085"/>
                      <a:pt x="67780" y="94455"/>
                    </a:cubicBezTo>
                    <a:cubicBezTo>
                      <a:pt x="55399" y="99418"/>
                      <a:pt x="41582" y="99418"/>
                      <a:pt x="29201" y="94455"/>
                    </a:cubicBezTo>
                    <a:cubicBezTo>
                      <a:pt x="23373" y="92085"/>
                      <a:pt x="18064" y="88558"/>
                      <a:pt x="13637" y="84079"/>
                    </a:cubicBezTo>
                    <a:cubicBezTo>
                      <a:pt x="9158" y="79583"/>
                      <a:pt x="5631" y="74222"/>
                      <a:pt x="3262" y="68325"/>
                    </a:cubicBezTo>
                    <a:cubicBezTo>
                      <a:pt x="789" y="62135"/>
                      <a:pt x="-456" y="55512"/>
                      <a:pt x="-404" y="48837"/>
                    </a:cubicBezTo>
                    <a:cubicBezTo>
                      <a:pt x="-456" y="42127"/>
                      <a:pt x="789" y="35452"/>
                      <a:pt x="3262" y="29210"/>
                    </a:cubicBezTo>
                    <a:cubicBezTo>
                      <a:pt x="5614" y="23261"/>
                      <a:pt x="9141" y="17849"/>
                      <a:pt x="13637" y="13301"/>
                    </a:cubicBezTo>
                    <a:cubicBezTo>
                      <a:pt x="18099" y="8805"/>
                      <a:pt x="23373" y="5225"/>
                      <a:pt x="29201" y="2735"/>
                    </a:cubicBezTo>
                    <a:cubicBezTo>
                      <a:pt x="35305" y="141"/>
                      <a:pt x="41876" y="-1173"/>
                      <a:pt x="48516" y="-1121"/>
                    </a:cubicBezTo>
                    <a:close/>
                    <a:moveTo>
                      <a:pt x="87407" y="431296"/>
                    </a:moveTo>
                    <a:lnTo>
                      <a:pt x="10525" y="431296"/>
                    </a:lnTo>
                    <a:lnTo>
                      <a:pt x="10525" y="143116"/>
                    </a:lnTo>
                    <a:lnTo>
                      <a:pt x="87407" y="143116"/>
                    </a:lnTo>
                    <a:close/>
                  </a:path>
                </a:pathLst>
              </a:custGeom>
              <a:grpFill/>
              <a:ln w="1726" cap="flat">
                <a:noFill/>
                <a:prstDash val="solid"/>
                <a:miter/>
              </a:ln>
            </p:spPr>
            <p:txBody>
              <a:bodyPr rtlCol="0" anchor="ctr"/>
              <a:lstStyle/>
              <a:p>
                <a:endParaRPr lang="en-US"/>
              </a:p>
            </p:txBody>
          </p:sp>
          <p:sp>
            <p:nvSpPr>
              <p:cNvPr id="48" name="Freeform: Shape 66">
                <a:extLst>
                  <a:ext uri="{FF2B5EF4-FFF2-40B4-BE49-F238E27FC236}">
                    <a16:creationId xmlns:a16="http://schemas.microsoft.com/office/drawing/2014/main" xmlns="" id="{8D04AFC6-6661-7C45-8620-05760F96F801}"/>
                  </a:ext>
                </a:extLst>
              </p:cNvPr>
              <p:cNvSpPr/>
              <p:nvPr/>
            </p:nvSpPr>
            <p:spPr>
              <a:xfrm>
                <a:off x="7290474" y="3963291"/>
                <a:ext cx="256552" cy="381231"/>
              </a:xfrm>
              <a:custGeom>
                <a:avLst/>
                <a:gdLst>
                  <a:gd name="connsiteX0" fmla="*/ 234877 w 256552"/>
                  <a:gd name="connsiteY0" fmla="*/ 153421 h 381231"/>
                  <a:gd name="connsiteX1" fmla="*/ 131467 w 256552"/>
                  <a:gd name="connsiteY1" fmla="*/ 153421 h 381231"/>
                  <a:gd name="connsiteX2" fmla="*/ 131467 w 256552"/>
                  <a:gd name="connsiteY2" fmla="*/ 258732 h 381231"/>
                  <a:gd name="connsiteX3" fmla="*/ 134926 w 256552"/>
                  <a:gd name="connsiteY3" fmla="*/ 281489 h 381231"/>
                  <a:gd name="connsiteX4" fmla="*/ 144056 w 256552"/>
                  <a:gd name="connsiteY4" fmla="*/ 296655 h 381231"/>
                  <a:gd name="connsiteX5" fmla="*/ 157614 w 256552"/>
                  <a:gd name="connsiteY5" fmla="*/ 305128 h 381231"/>
                  <a:gd name="connsiteX6" fmla="*/ 174249 w 256552"/>
                  <a:gd name="connsiteY6" fmla="*/ 307809 h 381231"/>
                  <a:gd name="connsiteX7" fmla="*/ 202090 w 256552"/>
                  <a:gd name="connsiteY7" fmla="*/ 302016 h 381231"/>
                  <a:gd name="connsiteX8" fmla="*/ 227873 w 256552"/>
                  <a:gd name="connsiteY8" fmla="*/ 289081 h 381231"/>
                  <a:gd name="connsiteX9" fmla="*/ 256147 w 256552"/>
                  <a:gd name="connsiteY9" fmla="*/ 349743 h 381231"/>
                  <a:gd name="connsiteX10" fmla="*/ 214645 w 256552"/>
                  <a:gd name="connsiteY10" fmla="*/ 371462 h 381231"/>
                  <a:gd name="connsiteX11" fmla="*/ 161626 w 256552"/>
                  <a:gd name="connsiteY11" fmla="*/ 380109 h 381231"/>
                  <a:gd name="connsiteX12" fmla="*/ 81492 w 256552"/>
                  <a:gd name="connsiteY12" fmla="*/ 350711 h 381231"/>
                  <a:gd name="connsiteX13" fmla="*/ 54689 w 256552"/>
                  <a:gd name="connsiteY13" fmla="*/ 265062 h 381231"/>
                  <a:gd name="connsiteX14" fmla="*/ 54689 w 256552"/>
                  <a:gd name="connsiteY14" fmla="*/ 153525 h 381231"/>
                  <a:gd name="connsiteX15" fmla="*/ -406 w 256552"/>
                  <a:gd name="connsiteY15" fmla="*/ 153525 h 381231"/>
                  <a:gd name="connsiteX16" fmla="*/ -406 w 256552"/>
                  <a:gd name="connsiteY16" fmla="*/ 84527 h 381231"/>
                  <a:gd name="connsiteX17" fmla="*/ 54689 w 256552"/>
                  <a:gd name="connsiteY17" fmla="*/ 84527 h 381231"/>
                  <a:gd name="connsiteX18" fmla="*/ 54689 w 256552"/>
                  <a:gd name="connsiteY18" fmla="*/ -1123 h 381231"/>
                  <a:gd name="connsiteX19" fmla="*/ 131571 w 256552"/>
                  <a:gd name="connsiteY19" fmla="*/ -1123 h 381231"/>
                  <a:gd name="connsiteX20" fmla="*/ 131571 w 256552"/>
                  <a:gd name="connsiteY20" fmla="*/ 84527 h 381231"/>
                  <a:gd name="connsiteX21" fmla="*/ 234980 w 256552"/>
                  <a:gd name="connsiteY21" fmla="*/ 84527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552" h="381231">
                    <a:moveTo>
                      <a:pt x="234877" y="153421"/>
                    </a:moveTo>
                    <a:lnTo>
                      <a:pt x="131467" y="153421"/>
                    </a:lnTo>
                    <a:lnTo>
                      <a:pt x="131467" y="258732"/>
                    </a:lnTo>
                    <a:cubicBezTo>
                      <a:pt x="131294" y="266462"/>
                      <a:pt x="132470" y="274157"/>
                      <a:pt x="134926" y="281489"/>
                    </a:cubicBezTo>
                    <a:cubicBezTo>
                      <a:pt x="136828" y="287144"/>
                      <a:pt x="139941" y="292332"/>
                      <a:pt x="144056" y="296655"/>
                    </a:cubicBezTo>
                    <a:cubicBezTo>
                      <a:pt x="147843" y="300494"/>
                      <a:pt x="152495" y="303399"/>
                      <a:pt x="157614" y="305128"/>
                    </a:cubicBezTo>
                    <a:cubicBezTo>
                      <a:pt x="162974" y="306944"/>
                      <a:pt x="168595" y="307843"/>
                      <a:pt x="174249" y="307809"/>
                    </a:cubicBezTo>
                    <a:cubicBezTo>
                      <a:pt x="183829" y="307739"/>
                      <a:pt x="193288" y="305768"/>
                      <a:pt x="202090" y="302016"/>
                    </a:cubicBezTo>
                    <a:cubicBezTo>
                      <a:pt x="210996" y="298350"/>
                      <a:pt x="219608" y="294027"/>
                      <a:pt x="227873" y="289081"/>
                    </a:cubicBezTo>
                    <a:lnTo>
                      <a:pt x="256147" y="349743"/>
                    </a:lnTo>
                    <a:cubicBezTo>
                      <a:pt x="243246" y="358649"/>
                      <a:pt x="229309" y="365946"/>
                      <a:pt x="214645" y="371462"/>
                    </a:cubicBezTo>
                    <a:cubicBezTo>
                      <a:pt x="199514" y="377221"/>
                      <a:pt x="181840" y="380109"/>
                      <a:pt x="161626" y="380109"/>
                    </a:cubicBezTo>
                    <a:cubicBezTo>
                      <a:pt x="126072" y="380109"/>
                      <a:pt x="99355" y="370304"/>
                      <a:pt x="81492" y="350711"/>
                    </a:cubicBezTo>
                    <a:cubicBezTo>
                      <a:pt x="63629" y="331119"/>
                      <a:pt x="54689" y="302569"/>
                      <a:pt x="54689" y="265062"/>
                    </a:cubicBezTo>
                    <a:lnTo>
                      <a:pt x="54689" y="153525"/>
                    </a:lnTo>
                    <a:lnTo>
                      <a:pt x="-406" y="153525"/>
                    </a:lnTo>
                    <a:lnTo>
                      <a:pt x="-406" y="84527"/>
                    </a:lnTo>
                    <a:lnTo>
                      <a:pt x="54689" y="84527"/>
                    </a:lnTo>
                    <a:lnTo>
                      <a:pt x="54689" y="-1123"/>
                    </a:lnTo>
                    <a:lnTo>
                      <a:pt x="131571" y="-1123"/>
                    </a:lnTo>
                    <a:lnTo>
                      <a:pt x="131571" y="84527"/>
                    </a:lnTo>
                    <a:lnTo>
                      <a:pt x="234980" y="84527"/>
                    </a:lnTo>
                    <a:close/>
                  </a:path>
                </a:pathLst>
              </a:custGeom>
              <a:grpFill/>
              <a:ln w="1726" cap="flat">
                <a:noFill/>
                <a:prstDash val="solid"/>
                <a:miter/>
              </a:ln>
            </p:spPr>
            <p:txBody>
              <a:bodyPr rtlCol="0" anchor="ctr"/>
              <a:lstStyle/>
              <a:p>
                <a:endParaRPr lang="en-US"/>
              </a:p>
            </p:txBody>
          </p:sp>
          <p:sp>
            <p:nvSpPr>
              <p:cNvPr id="49" name="Freeform: Shape 67">
                <a:extLst>
                  <a:ext uri="{FF2B5EF4-FFF2-40B4-BE49-F238E27FC236}">
                    <a16:creationId xmlns:a16="http://schemas.microsoft.com/office/drawing/2014/main" xmlns="" id="{CD250B36-62C5-0F4A-8128-FDB26D01BFDA}"/>
                  </a:ext>
                </a:extLst>
              </p:cNvPr>
              <p:cNvSpPr/>
              <p:nvPr/>
            </p:nvSpPr>
            <p:spPr>
              <a:xfrm>
                <a:off x="5599695" y="4441062"/>
                <a:ext cx="298763" cy="303356"/>
              </a:xfrm>
              <a:custGeom>
                <a:avLst/>
                <a:gdLst>
                  <a:gd name="connsiteX0" fmla="*/ 298358 w 298763"/>
                  <a:gd name="connsiteY0" fmla="*/ 294793 h 303356"/>
                  <a:gd name="connsiteX1" fmla="*/ 223187 w 298763"/>
                  <a:gd name="connsiteY1" fmla="*/ 294793 h 303356"/>
                  <a:gd name="connsiteX2" fmla="*/ 223187 w 298763"/>
                  <a:gd name="connsiteY2" fmla="*/ 262974 h 303356"/>
                  <a:gd name="connsiteX3" fmla="*/ 188135 w 298763"/>
                  <a:gd name="connsiteY3" fmla="*/ 291369 h 303356"/>
                  <a:gd name="connsiteX4" fmla="*/ 137762 w 298763"/>
                  <a:gd name="connsiteY4" fmla="*/ 302228 h 303356"/>
                  <a:gd name="connsiteX5" fmla="*/ 82962 w 298763"/>
                  <a:gd name="connsiteY5" fmla="*/ 290625 h 303356"/>
                  <a:gd name="connsiteX6" fmla="*/ 39074 w 298763"/>
                  <a:gd name="connsiteY6" fmla="*/ 258807 h 303356"/>
                  <a:gd name="connsiteX7" fmla="*/ 10057 w 298763"/>
                  <a:gd name="connsiteY7" fmla="*/ 210786 h 303356"/>
                  <a:gd name="connsiteX8" fmla="*/ 10057 w 298763"/>
                  <a:gd name="connsiteY8" fmla="*/ 90326 h 303356"/>
                  <a:gd name="connsiteX9" fmla="*/ 39074 w 298763"/>
                  <a:gd name="connsiteY9" fmla="*/ 42304 h 303356"/>
                  <a:gd name="connsiteX10" fmla="*/ 82962 w 298763"/>
                  <a:gd name="connsiteY10" fmla="*/ 10486 h 303356"/>
                  <a:gd name="connsiteX11" fmla="*/ 137762 w 298763"/>
                  <a:gd name="connsiteY11" fmla="*/ -1117 h 303356"/>
                  <a:gd name="connsiteX12" fmla="*/ 188135 w 298763"/>
                  <a:gd name="connsiteY12" fmla="*/ 9742 h 303356"/>
                  <a:gd name="connsiteX13" fmla="*/ 223187 w 298763"/>
                  <a:gd name="connsiteY13" fmla="*/ 38431 h 303356"/>
                  <a:gd name="connsiteX14" fmla="*/ 223187 w 298763"/>
                  <a:gd name="connsiteY14" fmla="*/ 6612 h 303356"/>
                  <a:gd name="connsiteX15" fmla="*/ 298306 w 298763"/>
                  <a:gd name="connsiteY15" fmla="*/ 6612 h 303356"/>
                  <a:gd name="connsiteX16" fmla="*/ 151959 w 298763"/>
                  <a:gd name="connsiteY16" fmla="*/ 71148 h 303356"/>
                  <a:gd name="connsiteX17" fmla="*/ 121455 w 298763"/>
                  <a:gd name="connsiteY17" fmla="*/ 77391 h 303356"/>
                  <a:gd name="connsiteX18" fmla="*/ 98197 w 298763"/>
                  <a:gd name="connsiteY18" fmla="*/ 94355 h 303356"/>
                  <a:gd name="connsiteX19" fmla="*/ 83464 w 298763"/>
                  <a:gd name="connsiteY19" fmla="*/ 119619 h 303356"/>
                  <a:gd name="connsiteX20" fmla="*/ 83464 w 298763"/>
                  <a:gd name="connsiteY20" fmla="*/ 181630 h 303356"/>
                  <a:gd name="connsiteX21" fmla="*/ 98197 w 298763"/>
                  <a:gd name="connsiteY21" fmla="*/ 206774 h 303356"/>
                  <a:gd name="connsiteX22" fmla="*/ 121455 w 298763"/>
                  <a:gd name="connsiteY22" fmla="*/ 223720 h 303356"/>
                  <a:gd name="connsiteX23" fmla="*/ 151959 w 298763"/>
                  <a:gd name="connsiteY23" fmla="*/ 229963 h 303356"/>
                  <a:gd name="connsiteX24" fmla="*/ 181996 w 298763"/>
                  <a:gd name="connsiteY24" fmla="*/ 224014 h 303356"/>
                  <a:gd name="connsiteX25" fmla="*/ 205272 w 298763"/>
                  <a:gd name="connsiteY25" fmla="*/ 207362 h 303356"/>
                  <a:gd name="connsiteX26" fmla="*/ 220299 w 298763"/>
                  <a:gd name="connsiteY26" fmla="*/ 182080 h 303356"/>
                  <a:gd name="connsiteX27" fmla="*/ 220299 w 298763"/>
                  <a:gd name="connsiteY27" fmla="*/ 119031 h 303356"/>
                  <a:gd name="connsiteX28" fmla="*/ 205272 w 298763"/>
                  <a:gd name="connsiteY28" fmla="*/ 93750 h 303356"/>
                  <a:gd name="connsiteX29" fmla="*/ 181996 w 298763"/>
                  <a:gd name="connsiteY29" fmla="*/ 77097 h 303356"/>
                  <a:gd name="connsiteX30" fmla="*/ 151959 w 298763"/>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63" h="303356">
                    <a:moveTo>
                      <a:pt x="298358" y="294793"/>
                    </a:moveTo>
                    <a:lnTo>
                      <a:pt x="223187" y="294793"/>
                    </a:lnTo>
                    <a:lnTo>
                      <a:pt x="223187" y="262974"/>
                    </a:lnTo>
                    <a:cubicBezTo>
                      <a:pt x="213623" y="274785"/>
                      <a:pt x="201681" y="284469"/>
                      <a:pt x="188135" y="291369"/>
                    </a:cubicBezTo>
                    <a:cubicBezTo>
                      <a:pt x="174175" y="298614"/>
                      <a:pt x="15738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34" y="16694"/>
                      <a:pt x="213687" y="26481"/>
                      <a:pt x="223187" y="38431"/>
                    </a:cubicBezTo>
                    <a:lnTo>
                      <a:pt x="223187" y="6612"/>
                    </a:lnTo>
                    <a:lnTo>
                      <a:pt x="298306" y="6612"/>
                    </a:lnTo>
                    <a:close/>
                    <a:moveTo>
                      <a:pt x="151959" y="71148"/>
                    </a:moveTo>
                    <a:cubicBezTo>
                      <a:pt x="141459" y="70992"/>
                      <a:pt x="131053" y="73137"/>
                      <a:pt x="121455" y="77391"/>
                    </a:cubicBezTo>
                    <a:cubicBezTo>
                      <a:pt x="112598" y="81351"/>
                      <a:pt x="104675" y="87127"/>
                      <a:pt x="98197" y="94355"/>
                    </a:cubicBezTo>
                    <a:cubicBezTo>
                      <a:pt x="91662" y="101721"/>
                      <a:pt x="86654" y="110298"/>
                      <a:pt x="83464" y="119619"/>
                    </a:cubicBezTo>
                    <a:cubicBezTo>
                      <a:pt x="76593" y="139713"/>
                      <a:pt x="76593" y="161536"/>
                      <a:pt x="83464" y="181630"/>
                    </a:cubicBezTo>
                    <a:cubicBezTo>
                      <a:pt x="86677" y="190899"/>
                      <a:pt x="91683" y="199442"/>
                      <a:pt x="98197" y="206774"/>
                    </a:cubicBezTo>
                    <a:cubicBezTo>
                      <a:pt x="104681" y="213985"/>
                      <a:pt x="112603" y="219760"/>
                      <a:pt x="121455" y="223720"/>
                    </a:cubicBezTo>
                    <a:cubicBezTo>
                      <a:pt x="131053" y="227974"/>
                      <a:pt x="141459" y="230119"/>
                      <a:pt x="151959" y="229963"/>
                    </a:cubicBezTo>
                    <a:cubicBezTo>
                      <a:pt x="162278" y="230101"/>
                      <a:pt x="172510" y="228078"/>
                      <a:pt x="181996" y="224014"/>
                    </a:cubicBezTo>
                    <a:cubicBezTo>
                      <a:pt x="190850" y="220175"/>
                      <a:pt x="198786" y="214503"/>
                      <a:pt x="205272" y="207362"/>
                    </a:cubicBezTo>
                    <a:cubicBezTo>
                      <a:pt x="211887" y="199995"/>
                      <a:pt x="216991" y="191401"/>
                      <a:pt x="220299" y="182080"/>
                    </a:cubicBezTo>
                    <a:cubicBezTo>
                      <a:pt x="227355" y="161657"/>
                      <a:pt x="227355" y="139454"/>
                      <a:pt x="220299" y="119031"/>
                    </a:cubicBezTo>
                    <a:cubicBezTo>
                      <a:pt x="216991" y="109711"/>
                      <a:pt x="211887" y="101116"/>
                      <a:pt x="205272" y="93750"/>
                    </a:cubicBezTo>
                    <a:cubicBezTo>
                      <a:pt x="198781" y="86608"/>
                      <a:pt x="190847" y="80936"/>
                      <a:pt x="181996" y="77097"/>
                    </a:cubicBezTo>
                    <a:cubicBezTo>
                      <a:pt x="172508" y="73050"/>
                      <a:pt x="162276" y="71010"/>
                      <a:pt x="151959" y="71148"/>
                    </a:cubicBezTo>
                    <a:close/>
                  </a:path>
                </a:pathLst>
              </a:custGeom>
              <a:grpFill/>
              <a:ln w="1726" cap="flat">
                <a:noFill/>
                <a:prstDash val="solid"/>
                <a:miter/>
              </a:ln>
            </p:spPr>
            <p:txBody>
              <a:bodyPr rtlCol="0" anchor="ctr"/>
              <a:lstStyle/>
              <a:p>
                <a:endParaRPr lang="en-US"/>
              </a:p>
            </p:txBody>
          </p:sp>
          <p:sp>
            <p:nvSpPr>
              <p:cNvPr id="50" name="Freeform: Shape 68">
                <a:extLst>
                  <a:ext uri="{FF2B5EF4-FFF2-40B4-BE49-F238E27FC236}">
                    <a16:creationId xmlns:a16="http://schemas.microsoft.com/office/drawing/2014/main" xmlns="" id="{50F70F1A-D540-A848-B72A-C7C36AE9A955}"/>
                  </a:ext>
                </a:extLst>
              </p:cNvPr>
              <p:cNvSpPr/>
              <p:nvPr/>
            </p:nvSpPr>
            <p:spPr>
              <a:xfrm>
                <a:off x="5949714" y="4441024"/>
                <a:ext cx="462514" cy="295971"/>
              </a:xfrm>
              <a:custGeom>
                <a:avLst/>
                <a:gdLst>
                  <a:gd name="connsiteX0" fmla="*/ 349578 w 462514"/>
                  <a:gd name="connsiteY0" fmla="*/ -1114 h 295971"/>
                  <a:gd name="connsiteX1" fmla="*/ 395386 w 462514"/>
                  <a:gd name="connsiteY1" fmla="*/ 7066 h 295971"/>
                  <a:gd name="connsiteX2" fmla="*/ 431026 w 462514"/>
                  <a:gd name="connsiteY2" fmla="*/ 30013 h 295971"/>
                  <a:gd name="connsiteX3" fmla="*/ 454008 w 462514"/>
                  <a:gd name="connsiteY3" fmla="*/ 65549 h 295971"/>
                  <a:gd name="connsiteX4" fmla="*/ 462101 w 462514"/>
                  <a:gd name="connsiteY4" fmla="*/ 111357 h 295971"/>
                  <a:gd name="connsiteX5" fmla="*/ 462101 w 462514"/>
                  <a:gd name="connsiteY5" fmla="*/ 294848 h 295971"/>
                  <a:gd name="connsiteX6" fmla="*/ 385512 w 462514"/>
                  <a:gd name="connsiteY6" fmla="*/ 294848 h 295971"/>
                  <a:gd name="connsiteX7" fmla="*/ 385512 w 462514"/>
                  <a:gd name="connsiteY7" fmla="*/ 136327 h 295971"/>
                  <a:gd name="connsiteX8" fmla="*/ 370779 w 462514"/>
                  <a:gd name="connsiteY8" fmla="*/ 88306 h 295971"/>
                  <a:gd name="connsiteX9" fmla="*/ 329830 w 462514"/>
                  <a:gd name="connsiteY9" fmla="*/ 71792 h 295971"/>
                  <a:gd name="connsiteX10" fmla="*/ 306416 w 462514"/>
                  <a:gd name="connsiteY10" fmla="*/ 75821 h 295971"/>
                  <a:gd name="connsiteX11" fmla="*/ 287273 w 462514"/>
                  <a:gd name="connsiteY11" fmla="*/ 87926 h 295971"/>
                  <a:gd name="connsiteX12" fmla="*/ 274304 w 462514"/>
                  <a:gd name="connsiteY12" fmla="*/ 108296 h 295971"/>
                  <a:gd name="connsiteX13" fmla="*/ 269444 w 462514"/>
                  <a:gd name="connsiteY13" fmla="*/ 136846 h 295971"/>
                  <a:gd name="connsiteX14" fmla="*/ 269444 w 462514"/>
                  <a:gd name="connsiteY14" fmla="*/ 294762 h 295971"/>
                  <a:gd name="connsiteX15" fmla="*/ 192562 w 462514"/>
                  <a:gd name="connsiteY15" fmla="*/ 294762 h 295971"/>
                  <a:gd name="connsiteX16" fmla="*/ 192562 w 462514"/>
                  <a:gd name="connsiteY16" fmla="*/ 136241 h 295971"/>
                  <a:gd name="connsiteX17" fmla="*/ 177967 w 462514"/>
                  <a:gd name="connsiteY17" fmla="*/ 88220 h 295971"/>
                  <a:gd name="connsiteX18" fmla="*/ 136880 w 462514"/>
                  <a:gd name="connsiteY18" fmla="*/ 71705 h 295971"/>
                  <a:gd name="connsiteX19" fmla="*/ 113466 w 462514"/>
                  <a:gd name="connsiteY19" fmla="*/ 75734 h 295971"/>
                  <a:gd name="connsiteX20" fmla="*/ 94306 w 462514"/>
                  <a:gd name="connsiteY20" fmla="*/ 87839 h 295971"/>
                  <a:gd name="connsiteX21" fmla="*/ 81353 w 462514"/>
                  <a:gd name="connsiteY21" fmla="*/ 108210 h 295971"/>
                  <a:gd name="connsiteX22" fmla="*/ 76494 w 462514"/>
                  <a:gd name="connsiteY22" fmla="*/ 136760 h 295971"/>
                  <a:gd name="connsiteX23" fmla="*/ 76494 w 462514"/>
                  <a:gd name="connsiteY23" fmla="*/ 294676 h 295971"/>
                  <a:gd name="connsiteX24" fmla="*/ -406 w 462514"/>
                  <a:gd name="connsiteY24" fmla="*/ 294676 h 295971"/>
                  <a:gd name="connsiteX25" fmla="*/ -406 w 462514"/>
                  <a:gd name="connsiteY25" fmla="*/ 6651 h 295971"/>
                  <a:gd name="connsiteX26" fmla="*/ 74419 w 462514"/>
                  <a:gd name="connsiteY26" fmla="*/ 6651 h 295971"/>
                  <a:gd name="connsiteX27" fmla="*/ 74419 w 462514"/>
                  <a:gd name="connsiteY27" fmla="*/ 40561 h 295971"/>
                  <a:gd name="connsiteX28" fmla="*/ 111840 w 462514"/>
                  <a:gd name="connsiteY28" fmla="*/ 8293 h 295971"/>
                  <a:gd name="connsiteX29" fmla="*/ 158374 w 462514"/>
                  <a:gd name="connsiteY29" fmla="*/ -1079 h 295971"/>
                  <a:gd name="connsiteX30" fmla="*/ 213918 w 462514"/>
                  <a:gd name="connsiteY30" fmla="*/ 12011 h 295971"/>
                  <a:gd name="connsiteX31" fmla="*/ 252653 w 462514"/>
                  <a:gd name="connsiteY31" fmla="*/ 48326 h 295971"/>
                  <a:gd name="connsiteX32" fmla="*/ 295366 w 462514"/>
                  <a:gd name="connsiteY32" fmla="*/ 9815 h 295971"/>
                  <a:gd name="connsiteX33" fmla="*/ 321737 w 462514"/>
                  <a:gd name="connsiteY33" fmla="*/ 1480 h 295971"/>
                  <a:gd name="connsiteX34" fmla="*/ 349578 w 462514"/>
                  <a:gd name="connsiteY34" fmla="*/ -1114 h 2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14" h="295971">
                    <a:moveTo>
                      <a:pt x="349578" y="-1114"/>
                    </a:moveTo>
                    <a:cubicBezTo>
                      <a:pt x="365226" y="-1304"/>
                      <a:pt x="380769" y="1480"/>
                      <a:pt x="395386" y="7066"/>
                    </a:cubicBezTo>
                    <a:cubicBezTo>
                      <a:pt x="408712" y="12202"/>
                      <a:pt x="420842" y="20000"/>
                      <a:pt x="431026" y="30013"/>
                    </a:cubicBezTo>
                    <a:cubicBezTo>
                      <a:pt x="441109" y="40112"/>
                      <a:pt x="448941" y="52217"/>
                      <a:pt x="454008" y="65549"/>
                    </a:cubicBezTo>
                    <a:cubicBezTo>
                      <a:pt x="459536" y="80179"/>
                      <a:pt x="462282" y="95725"/>
                      <a:pt x="462101" y="111357"/>
                    </a:cubicBezTo>
                    <a:lnTo>
                      <a:pt x="462101" y="294848"/>
                    </a:lnTo>
                    <a:lnTo>
                      <a:pt x="385512" y="294848"/>
                    </a:lnTo>
                    <a:lnTo>
                      <a:pt x="385512" y="136327"/>
                    </a:lnTo>
                    <a:cubicBezTo>
                      <a:pt x="385512" y="115317"/>
                      <a:pt x="380601" y="99304"/>
                      <a:pt x="370779" y="88306"/>
                    </a:cubicBezTo>
                    <a:cubicBezTo>
                      <a:pt x="360957" y="77308"/>
                      <a:pt x="347308" y="71809"/>
                      <a:pt x="329830" y="71792"/>
                    </a:cubicBezTo>
                    <a:cubicBezTo>
                      <a:pt x="321850" y="71757"/>
                      <a:pt x="313923" y="73106"/>
                      <a:pt x="306416" y="75821"/>
                    </a:cubicBezTo>
                    <a:cubicBezTo>
                      <a:pt x="299208" y="78363"/>
                      <a:pt x="292667" y="82513"/>
                      <a:pt x="287273" y="87926"/>
                    </a:cubicBezTo>
                    <a:cubicBezTo>
                      <a:pt x="281611" y="93771"/>
                      <a:pt x="277198" y="100688"/>
                      <a:pt x="274304" y="108296"/>
                    </a:cubicBezTo>
                    <a:cubicBezTo>
                      <a:pt x="270892" y="117427"/>
                      <a:pt x="269242" y="127111"/>
                      <a:pt x="269444" y="136846"/>
                    </a:cubicBezTo>
                    <a:lnTo>
                      <a:pt x="269444" y="294762"/>
                    </a:lnTo>
                    <a:lnTo>
                      <a:pt x="192562" y="294762"/>
                    </a:lnTo>
                    <a:lnTo>
                      <a:pt x="192562" y="136241"/>
                    </a:lnTo>
                    <a:cubicBezTo>
                      <a:pt x="192562" y="115231"/>
                      <a:pt x="187697" y="99218"/>
                      <a:pt x="177967" y="88220"/>
                    </a:cubicBezTo>
                    <a:cubicBezTo>
                      <a:pt x="168236" y="77222"/>
                      <a:pt x="154541" y="71723"/>
                      <a:pt x="136880" y="71705"/>
                    </a:cubicBezTo>
                    <a:cubicBezTo>
                      <a:pt x="128899" y="71653"/>
                      <a:pt x="120972" y="73019"/>
                      <a:pt x="113466" y="75734"/>
                    </a:cubicBezTo>
                    <a:cubicBezTo>
                      <a:pt x="106253" y="78276"/>
                      <a:pt x="99706" y="82427"/>
                      <a:pt x="94306" y="87839"/>
                    </a:cubicBezTo>
                    <a:cubicBezTo>
                      <a:pt x="88654" y="93684"/>
                      <a:pt x="84248" y="100618"/>
                      <a:pt x="81353" y="108210"/>
                    </a:cubicBezTo>
                    <a:cubicBezTo>
                      <a:pt x="77933" y="117323"/>
                      <a:pt x="76283" y="127024"/>
                      <a:pt x="76494" y="136760"/>
                    </a:cubicBezTo>
                    <a:lnTo>
                      <a:pt x="76494" y="294676"/>
                    </a:lnTo>
                    <a:lnTo>
                      <a:pt x="-406" y="294676"/>
                    </a:lnTo>
                    <a:lnTo>
                      <a:pt x="-406" y="6651"/>
                    </a:lnTo>
                    <a:lnTo>
                      <a:pt x="74419" y="6651"/>
                    </a:lnTo>
                    <a:lnTo>
                      <a:pt x="74419" y="40561"/>
                    </a:lnTo>
                    <a:cubicBezTo>
                      <a:pt x="84634" y="25292"/>
                      <a:pt x="97107" y="14536"/>
                      <a:pt x="111840" y="8293"/>
                    </a:cubicBezTo>
                    <a:cubicBezTo>
                      <a:pt x="126554" y="2051"/>
                      <a:pt x="142387" y="-1148"/>
                      <a:pt x="158374" y="-1079"/>
                    </a:cubicBezTo>
                    <a:cubicBezTo>
                      <a:pt x="179195" y="-1079"/>
                      <a:pt x="197710" y="3279"/>
                      <a:pt x="213918" y="12011"/>
                    </a:cubicBezTo>
                    <a:cubicBezTo>
                      <a:pt x="229827" y="20467"/>
                      <a:pt x="243198" y="32987"/>
                      <a:pt x="252653" y="48326"/>
                    </a:cubicBezTo>
                    <a:cubicBezTo>
                      <a:pt x="262605" y="31414"/>
                      <a:pt x="277517" y="17977"/>
                      <a:pt x="295366" y="9815"/>
                    </a:cubicBezTo>
                    <a:cubicBezTo>
                      <a:pt x="303779" y="5959"/>
                      <a:pt x="312636" y="3158"/>
                      <a:pt x="321737" y="1480"/>
                    </a:cubicBezTo>
                    <a:cubicBezTo>
                      <a:pt x="330920" y="-232"/>
                      <a:pt x="340238" y="-1096"/>
                      <a:pt x="349578" y="-1114"/>
                    </a:cubicBezTo>
                    <a:close/>
                  </a:path>
                </a:pathLst>
              </a:custGeom>
              <a:grpFill/>
              <a:ln w="1726" cap="flat">
                <a:noFill/>
                <a:prstDash val="solid"/>
                <a:miter/>
              </a:ln>
            </p:spPr>
            <p:txBody>
              <a:bodyPr rtlCol="0" anchor="ctr"/>
              <a:lstStyle/>
              <a:p>
                <a:endParaRPr lang="en-US"/>
              </a:p>
            </p:txBody>
          </p:sp>
          <p:sp>
            <p:nvSpPr>
              <p:cNvPr id="51" name="Freeform: Shape 69">
                <a:extLst>
                  <a:ext uri="{FF2B5EF4-FFF2-40B4-BE49-F238E27FC236}">
                    <a16:creationId xmlns:a16="http://schemas.microsoft.com/office/drawing/2014/main" xmlns="" id="{0C9E61E0-5C0C-6D40-BF29-E5136B046682}"/>
                  </a:ext>
                </a:extLst>
              </p:cNvPr>
              <p:cNvSpPr/>
              <p:nvPr/>
            </p:nvSpPr>
            <p:spPr>
              <a:xfrm>
                <a:off x="6443450" y="4441062"/>
                <a:ext cx="298711" cy="303356"/>
              </a:xfrm>
              <a:custGeom>
                <a:avLst/>
                <a:gdLst>
                  <a:gd name="connsiteX0" fmla="*/ 298306 w 298711"/>
                  <a:gd name="connsiteY0" fmla="*/ 294793 h 303356"/>
                  <a:gd name="connsiteX1" fmla="*/ 223187 w 298711"/>
                  <a:gd name="connsiteY1" fmla="*/ 294793 h 303356"/>
                  <a:gd name="connsiteX2" fmla="*/ 223187 w 298711"/>
                  <a:gd name="connsiteY2" fmla="*/ 262974 h 303356"/>
                  <a:gd name="connsiteX3" fmla="*/ 188135 w 298711"/>
                  <a:gd name="connsiteY3" fmla="*/ 291369 h 303356"/>
                  <a:gd name="connsiteX4" fmla="*/ 137762 w 298711"/>
                  <a:gd name="connsiteY4" fmla="*/ 302228 h 303356"/>
                  <a:gd name="connsiteX5" fmla="*/ 82962 w 298711"/>
                  <a:gd name="connsiteY5" fmla="*/ 290625 h 303356"/>
                  <a:gd name="connsiteX6" fmla="*/ 39074 w 298711"/>
                  <a:gd name="connsiteY6" fmla="*/ 258807 h 303356"/>
                  <a:gd name="connsiteX7" fmla="*/ 10057 w 298711"/>
                  <a:gd name="connsiteY7" fmla="*/ 210786 h 303356"/>
                  <a:gd name="connsiteX8" fmla="*/ 10057 w 298711"/>
                  <a:gd name="connsiteY8" fmla="*/ 90326 h 303356"/>
                  <a:gd name="connsiteX9" fmla="*/ 39074 w 298711"/>
                  <a:gd name="connsiteY9" fmla="*/ 42304 h 303356"/>
                  <a:gd name="connsiteX10" fmla="*/ 82962 w 298711"/>
                  <a:gd name="connsiteY10" fmla="*/ 10486 h 303356"/>
                  <a:gd name="connsiteX11" fmla="*/ 137762 w 298711"/>
                  <a:gd name="connsiteY11" fmla="*/ -1117 h 303356"/>
                  <a:gd name="connsiteX12" fmla="*/ 188135 w 298711"/>
                  <a:gd name="connsiteY12" fmla="*/ 9742 h 303356"/>
                  <a:gd name="connsiteX13" fmla="*/ 223187 w 298711"/>
                  <a:gd name="connsiteY13" fmla="*/ 38431 h 303356"/>
                  <a:gd name="connsiteX14" fmla="*/ 223187 w 298711"/>
                  <a:gd name="connsiteY14" fmla="*/ 6612 h 303356"/>
                  <a:gd name="connsiteX15" fmla="*/ 298306 w 298711"/>
                  <a:gd name="connsiteY15" fmla="*/ 6612 h 303356"/>
                  <a:gd name="connsiteX16" fmla="*/ 151890 w 298711"/>
                  <a:gd name="connsiteY16" fmla="*/ 71148 h 303356"/>
                  <a:gd name="connsiteX17" fmla="*/ 121403 w 298711"/>
                  <a:gd name="connsiteY17" fmla="*/ 77391 h 303356"/>
                  <a:gd name="connsiteX18" fmla="*/ 98128 w 298711"/>
                  <a:gd name="connsiteY18" fmla="*/ 94355 h 303356"/>
                  <a:gd name="connsiteX19" fmla="*/ 83394 w 298711"/>
                  <a:gd name="connsiteY19" fmla="*/ 119619 h 303356"/>
                  <a:gd name="connsiteX20" fmla="*/ 83394 w 298711"/>
                  <a:gd name="connsiteY20" fmla="*/ 181630 h 303356"/>
                  <a:gd name="connsiteX21" fmla="*/ 98128 w 298711"/>
                  <a:gd name="connsiteY21" fmla="*/ 206774 h 303356"/>
                  <a:gd name="connsiteX22" fmla="*/ 121403 w 298711"/>
                  <a:gd name="connsiteY22" fmla="*/ 223720 h 303356"/>
                  <a:gd name="connsiteX23" fmla="*/ 151890 w 298711"/>
                  <a:gd name="connsiteY23" fmla="*/ 229963 h 303356"/>
                  <a:gd name="connsiteX24" fmla="*/ 181945 w 298711"/>
                  <a:gd name="connsiteY24" fmla="*/ 224014 h 303356"/>
                  <a:gd name="connsiteX25" fmla="*/ 205220 w 298711"/>
                  <a:gd name="connsiteY25" fmla="*/ 207362 h 303356"/>
                  <a:gd name="connsiteX26" fmla="*/ 220230 w 298711"/>
                  <a:gd name="connsiteY26" fmla="*/ 182080 h 303356"/>
                  <a:gd name="connsiteX27" fmla="*/ 220230 w 298711"/>
                  <a:gd name="connsiteY27" fmla="*/ 119031 h 303356"/>
                  <a:gd name="connsiteX28" fmla="*/ 205220 w 298711"/>
                  <a:gd name="connsiteY28" fmla="*/ 93750 h 303356"/>
                  <a:gd name="connsiteX29" fmla="*/ 181945 w 298711"/>
                  <a:gd name="connsiteY29" fmla="*/ 77097 h 303356"/>
                  <a:gd name="connsiteX30" fmla="*/ 151890 w 298711"/>
                  <a:gd name="connsiteY30" fmla="*/ 71148 h 30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8711" h="303356">
                    <a:moveTo>
                      <a:pt x="298306" y="294793"/>
                    </a:moveTo>
                    <a:lnTo>
                      <a:pt x="223187" y="294793"/>
                    </a:lnTo>
                    <a:lnTo>
                      <a:pt x="223187" y="262974"/>
                    </a:lnTo>
                    <a:cubicBezTo>
                      <a:pt x="213625" y="274785"/>
                      <a:pt x="201675" y="284469"/>
                      <a:pt x="188135" y="291369"/>
                    </a:cubicBezTo>
                    <a:cubicBezTo>
                      <a:pt x="174185" y="298614"/>
                      <a:pt x="157394" y="302228"/>
                      <a:pt x="137762" y="302228"/>
                    </a:cubicBezTo>
                    <a:cubicBezTo>
                      <a:pt x="118868" y="302402"/>
                      <a:pt x="100166" y="298441"/>
                      <a:pt x="82962" y="290625"/>
                    </a:cubicBezTo>
                    <a:cubicBezTo>
                      <a:pt x="66334" y="283086"/>
                      <a:pt x="51405" y="272261"/>
                      <a:pt x="39074" y="258807"/>
                    </a:cubicBezTo>
                    <a:cubicBezTo>
                      <a:pt x="26388" y="244835"/>
                      <a:pt x="16533" y="228510"/>
                      <a:pt x="10057" y="210786"/>
                    </a:cubicBezTo>
                    <a:cubicBezTo>
                      <a:pt x="-3893" y="171843"/>
                      <a:pt x="-3893" y="129269"/>
                      <a:pt x="10057" y="90326"/>
                    </a:cubicBezTo>
                    <a:cubicBezTo>
                      <a:pt x="16536" y="72601"/>
                      <a:pt x="26391" y="56294"/>
                      <a:pt x="39074" y="42304"/>
                    </a:cubicBezTo>
                    <a:cubicBezTo>
                      <a:pt x="51405" y="28851"/>
                      <a:pt x="66334" y="18025"/>
                      <a:pt x="82962" y="10486"/>
                    </a:cubicBezTo>
                    <a:cubicBezTo>
                      <a:pt x="100166" y="2670"/>
                      <a:pt x="118868" y="-1290"/>
                      <a:pt x="137762" y="-1117"/>
                    </a:cubicBezTo>
                    <a:cubicBezTo>
                      <a:pt x="157360" y="-1117"/>
                      <a:pt x="174151" y="2497"/>
                      <a:pt x="188135" y="9742"/>
                    </a:cubicBezTo>
                    <a:cubicBezTo>
                      <a:pt x="201727" y="16694"/>
                      <a:pt x="213694" y="26481"/>
                      <a:pt x="223187" y="38431"/>
                    </a:cubicBezTo>
                    <a:lnTo>
                      <a:pt x="223187" y="6612"/>
                    </a:lnTo>
                    <a:lnTo>
                      <a:pt x="298306" y="6612"/>
                    </a:lnTo>
                    <a:close/>
                    <a:moveTo>
                      <a:pt x="151890" y="71148"/>
                    </a:moveTo>
                    <a:cubicBezTo>
                      <a:pt x="141397" y="71010"/>
                      <a:pt x="130996" y="73137"/>
                      <a:pt x="121403" y="77391"/>
                    </a:cubicBezTo>
                    <a:cubicBezTo>
                      <a:pt x="112544" y="81351"/>
                      <a:pt x="104616" y="87144"/>
                      <a:pt x="98128" y="94355"/>
                    </a:cubicBezTo>
                    <a:cubicBezTo>
                      <a:pt x="91607" y="101721"/>
                      <a:pt x="86600" y="110316"/>
                      <a:pt x="83394" y="119619"/>
                    </a:cubicBezTo>
                    <a:cubicBezTo>
                      <a:pt x="76524" y="139713"/>
                      <a:pt x="76524" y="161536"/>
                      <a:pt x="83394" y="181630"/>
                    </a:cubicBezTo>
                    <a:cubicBezTo>
                      <a:pt x="86621" y="190899"/>
                      <a:pt x="91626" y="199424"/>
                      <a:pt x="98128" y="206774"/>
                    </a:cubicBezTo>
                    <a:cubicBezTo>
                      <a:pt x="104621" y="213985"/>
                      <a:pt x="112550" y="219760"/>
                      <a:pt x="121403" y="223720"/>
                    </a:cubicBezTo>
                    <a:cubicBezTo>
                      <a:pt x="130996" y="227974"/>
                      <a:pt x="141397" y="230101"/>
                      <a:pt x="151890" y="229963"/>
                    </a:cubicBezTo>
                    <a:cubicBezTo>
                      <a:pt x="162214" y="230101"/>
                      <a:pt x="172453" y="228078"/>
                      <a:pt x="181945" y="224014"/>
                    </a:cubicBezTo>
                    <a:cubicBezTo>
                      <a:pt x="190798" y="220175"/>
                      <a:pt x="198736" y="214503"/>
                      <a:pt x="205220" y="207362"/>
                    </a:cubicBezTo>
                    <a:cubicBezTo>
                      <a:pt x="211826" y="199995"/>
                      <a:pt x="216927" y="191401"/>
                      <a:pt x="220230" y="182080"/>
                    </a:cubicBezTo>
                    <a:cubicBezTo>
                      <a:pt x="227303" y="161657"/>
                      <a:pt x="227303" y="139454"/>
                      <a:pt x="220230" y="119031"/>
                    </a:cubicBezTo>
                    <a:cubicBezTo>
                      <a:pt x="216927" y="109711"/>
                      <a:pt x="211826" y="101116"/>
                      <a:pt x="205220" y="93750"/>
                    </a:cubicBezTo>
                    <a:cubicBezTo>
                      <a:pt x="198736" y="86608"/>
                      <a:pt x="190798" y="80936"/>
                      <a:pt x="181945" y="77097"/>
                    </a:cubicBezTo>
                    <a:cubicBezTo>
                      <a:pt x="172449" y="73050"/>
                      <a:pt x="162214" y="71010"/>
                      <a:pt x="151890" y="71148"/>
                    </a:cubicBezTo>
                    <a:close/>
                  </a:path>
                </a:pathLst>
              </a:custGeom>
              <a:grpFill/>
              <a:ln w="1726" cap="flat">
                <a:noFill/>
                <a:prstDash val="solid"/>
                <a:miter/>
              </a:ln>
            </p:spPr>
            <p:txBody>
              <a:bodyPr rtlCol="0" anchor="ctr"/>
              <a:lstStyle/>
              <a:p>
                <a:endParaRPr lang="en-US"/>
              </a:p>
            </p:txBody>
          </p:sp>
          <p:sp>
            <p:nvSpPr>
              <p:cNvPr id="52" name="Freeform: Shape 70">
                <a:extLst>
                  <a:ext uri="{FF2B5EF4-FFF2-40B4-BE49-F238E27FC236}">
                    <a16:creationId xmlns:a16="http://schemas.microsoft.com/office/drawing/2014/main" xmlns="" id="{3F72C07F-6502-DD47-A693-A9E993608DD7}"/>
                  </a:ext>
                </a:extLst>
              </p:cNvPr>
              <p:cNvSpPr/>
              <p:nvPr/>
            </p:nvSpPr>
            <p:spPr>
              <a:xfrm>
                <a:off x="6781295" y="4448797"/>
                <a:ext cx="249859" cy="288180"/>
              </a:xfrm>
              <a:custGeom>
                <a:avLst/>
                <a:gdLst>
                  <a:gd name="connsiteX0" fmla="*/ 246203 w 249859"/>
                  <a:gd name="connsiteY0" fmla="*/ 55683 h 288180"/>
                  <a:gd name="connsiteX1" fmla="*/ 105390 w 249859"/>
                  <a:gd name="connsiteY1" fmla="*/ 217766 h 288180"/>
                  <a:gd name="connsiteX2" fmla="*/ 249454 w 249859"/>
                  <a:gd name="connsiteY2" fmla="*/ 217766 h 288180"/>
                  <a:gd name="connsiteX3" fmla="*/ 249454 w 249859"/>
                  <a:gd name="connsiteY3" fmla="*/ 287058 h 288180"/>
                  <a:gd name="connsiteX4" fmla="*/ -406 w 249859"/>
                  <a:gd name="connsiteY4" fmla="*/ 287058 h 288180"/>
                  <a:gd name="connsiteX5" fmla="*/ -406 w 249859"/>
                  <a:gd name="connsiteY5" fmla="*/ 231151 h 288180"/>
                  <a:gd name="connsiteX6" fmla="*/ 143641 w 249859"/>
                  <a:gd name="connsiteY6" fmla="*/ 67875 h 288180"/>
                  <a:gd name="connsiteX7" fmla="*/ 4592 w 249859"/>
                  <a:gd name="connsiteY7" fmla="*/ 67875 h 288180"/>
                  <a:gd name="connsiteX8" fmla="*/ 4592 w 249859"/>
                  <a:gd name="connsiteY8" fmla="*/ -1123 h 288180"/>
                  <a:gd name="connsiteX9" fmla="*/ 246151 w 249859"/>
                  <a:gd name="connsiteY9" fmla="*/ -1123 h 2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59" h="288180">
                    <a:moveTo>
                      <a:pt x="246203" y="55683"/>
                    </a:moveTo>
                    <a:lnTo>
                      <a:pt x="105390" y="217766"/>
                    </a:lnTo>
                    <a:lnTo>
                      <a:pt x="249454" y="217766"/>
                    </a:lnTo>
                    <a:lnTo>
                      <a:pt x="249454" y="287058"/>
                    </a:lnTo>
                    <a:lnTo>
                      <a:pt x="-406" y="287058"/>
                    </a:lnTo>
                    <a:lnTo>
                      <a:pt x="-406" y="231151"/>
                    </a:lnTo>
                    <a:lnTo>
                      <a:pt x="143641" y="67875"/>
                    </a:lnTo>
                    <a:lnTo>
                      <a:pt x="4592" y="67875"/>
                    </a:lnTo>
                    <a:lnTo>
                      <a:pt x="4592" y="-1123"/>
                    </a:lnTo>
                    <a:lnTo>
                      <a:pt x="246151" y="-1123"/>
                    </a:lnTo>
                    <a:close/>
                  </a:path>
                </a:pathLst>
              </a:custGeom>
              <a:grpFill/>
              <a:ln w="1726" cap="flat">
                <a:noFill/>
                <a:prstDash val="solid"/>
                <a:miter/>
              </a:ln>
            </p:spPr>
            <p:txBody>
              <a:bodyPr rtlCol="0" anchor="ctr"/>
              <a:lstStyle/>
              <a:p>
                <a:endParaRPr lang="en-US"/>
              </a:p>
            </p:txBody>
          </p:sp>
          <p:sp>
            <p:nvSpPr>
              <p:cNvPr id="53" name="Freeform: Shape 71">
                <a:extLst>
                  <a:ext uri="{FF2B5EF4-FFF2-40B4-BE49-F238E27FC236}">
                    <a16:creationId xmlns:a16="http://schemas.microsoft.com/office/drawing/2014/main" xmlns="" id="{55209127-9D86-1844-81D9-5C38A667745C}"/>
                  </a:ext>
                </a:extLst>
              </p:cNvPr>
              <p:cNvSpPr/>
              <p:nvPr/>
            </p:nvSpPr>
            <p:spPr>
              <a:xfrm>
                <a:off x="7059462" y="4304558"/>
                <a:ext cx="98068" cy="432419"/>
              </a:xfrm>
              <a:custGeom>
                <a:avLst/>
                <a:gdLst>
                  <a:gd name="connsiteX0" fmla="*/ 48465 w 98068"/>
                  <a:gd name="connsiteY0" fmla="*/ -1121 h 432419"/>
                  <a:gd name="connsiteX1" fmla="*/ 67746 w 98068"/>
                  <a:gd name="connsiteY1" fmla="*/ 2735 h 432419"/>
                  <a:gd name="connsiteX2" fmla="*/ 93823 w 98068"/>
                  <a:gd name="connsiteY2" fmla="*/ 29210 h 432419"/>
                  <a:gd name="connsiteX3" fmla="*/ 97662 w 98068"/>
                  <a:gd name="connsiteY3" fmla="*/ 48837 h 432419"/>
                  <a:gd name="connsiteX4" fmla="*/ 83361 w 98068"/>
                  <a:gd name="connsiteY4" fmla="*/ 84079 h 432419"/>
                  <a:gd name="connsiteX5" fmla="*/ 67798 w 98068"/>
                  <a:gd name="connsiteY5" fmla="*/ 94455 h 432419"/>
                  <a:gd name="connsiteX6" fmla="*/ 29218 w 98068"/>
                  <a:gd name="connsiteY6" fmla="*/ 94455 h 432419"/>
                  <a:gd name="connsiteX7" fmla="*/ 13655 w 98068"/>
                  <a:gd name="connsiteY7" fmla="*/ 84079 h 432419"/>
                  <a:gd name="connsiteX8" fmla="*/ 3279 w 98068"/>
                  <a:gd name="connsiteY8" fmla="*/ 68326 h 432419"/>
                  <a:gd name="connsiteX9" fmla="*/ -404 w 98068"/>
                  <a:gd name="connsiteY9" fmla="*/ 48837 h 432419"/>
                  <a:gd name="connsiteX10" fmla="*/ 3279 w 98068"/>
                  <a:gd name="connsiteY10" fmla="*/ 29210 h 432419"/>
                  <a:gd name="connsiteX11" fmla="*/ 13655 w 98068"/>
                  <a:gd name="connsiteY11" fmla="*/ 13301 h 432419"/>
                  <a:gd name="connsiteX12" fmla="*/ 29218 w 98068"/>
                  <a:gd name="connsiteY12" fmla="*/ 2735 h 432419"/>
                  <a:gd name="connsiteX13" fmla="*/ 48465 w 98068"/>
                  <a:gd name="connsiteY13" fmla="*/ -1121 h 432419"/>
                  <a:gd name="connsiteX14" fmla="*/ 87338 w 98068"/>
                  <a:gd name="connsiteY14" fmla="*/ 431296 h 432419"/>
                  <a:gd name="connsiteX15" fmla="*/ 10456 w 98068"/>
                  <a:gd name="connsiteY15" fmla="*/ 431296 h 432419"/>
                  <a:gd name="connsiteX16" fmla="*/ 10456 w 98068"/>
                  <a:gd name="connsiteY16" fmla="*/ 143116 h 432419"/>
                  <a:gd name="connsiteX17" fmla="*/ 87338 w 98068"/>
                  <a:gd name="connsiteY17" fmla="*/ 143116 h 4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068" h="432419">
                    <a:moveTo>
                      <a:pt x="48465" y="-1121"/>
                    </a:moveTo>
                    <a:cubicBezTo>
                      <a:pt x="55088" y="-1173"/>
                      <a:pt x="61659" y="141"/>
                      <a:pt x="67746" y="2735"/>
                    </a:cubicBezTo>
                    <a:cubicBezTo>
                      <a:pt x="79608" y="7732"/>
                      <a:pt x="88998" y="17261"/>
                      <a:pt x="93823" y="29210"/>
                    </a:cubicBezTo>
                    <a:cubicBezTo>
                      <a:pt x="96399" y="35435"/>
                      <a:pt x="97696" y="42110"/>
                      <a:pt x="97662" y="48837"/>
                    </a:cubicBezTo>
                    <a:cubicBezTo>
                      <a:pt x="97748" y="62014"/>
                      <a:pt x="92595" y="74689"/>
                      <a:pt x="83361" y="84079"/>
                    </a:cubicBezTo>
                    <a:cubicBezTo>
                      <a:pt x="78934" y="88558"/>
                      <a:pt x="73625" y="92086"/>
                      <a:pt x="67798" y="94455"/>
                    </a:cubicBezTo>
                    <a:cubicBezTo>
                      <a:pt x="55416" y="99418"/>
                      <a:pt x="41599" y="99418"/>
                      <a:pt x="29218" y="94455"/>
                    </a:cubicBezTo>
                    <a:cubicBezTo>
                      <a:pt x="23390" y="92086"/>
                      <a:pt x="18082" y="88558"/>
                      <a:pt x="13655" y="84079"/>
                    </a:cubicBezTo>
                    <a:cubicBezTo>
                      <a:pt x="9176" y="79566"/>
                      <a:pt x="5648" y="74222"/>
                      <a:pt x="3279" y="68326"/>
                    </a:cubicBezTo>
                    <a:cubicBezTo>
                      <a:pt x="789" y="62135"/>
                      <a:pt x="-456" y="55512"/>
                      <a:pt x="-404" y="48837"/>
                    </a:cubicBezTo>
                    <a:cubicBezTo>
                      <a:pt x="-439" y="42127"/>
                      <a:pt x="806" y="35452"/>
                      <a:pt x="3279" y="29210"/>
                    </a:cubicBezTo>
                    <a:cubicBezTo>
                      <a:pt x="5614" y="23261"/>
                      <a:pt x="9159" y="17849"/>
                      <a:pt x="13655" y="13301"/>
                    </a:cubicBezTo>
                    <a:cubicBezTo>
                      <a:pt x="18099" y="8805"/>
                      <a:pt x="23390" y="5208"/>
                      <a:pt x="29218" y="2735"/>
                    </a:cubicBezTo>
                    <a:cubicBezTo>
                      <a:pt x="35305" y="141"/>
                      <a:pt x="41859" y="-1173"/>
                      <a:pt x="48465" y="-1121"/>
                    </a:cubicBezTo>
                    <a:close/>
                    <a:moveTo>
                      <a:pt x="87338" y="431296"/>
                    </a:moveTo>
                    <a:lnTo>
                      <a:pt x="10456" y="431296"/>
                    </a:lnTo>
                    <a:lnTo>
                      <a:pt x="10456" y="143116"/>
                    </a:lnTo>
                    <a:lnTo>
                      <a:pt x="87338" y="143116"/>
                    </a:lnTo>
                    <a:close/>
                  </a:path>
                </a:pathLst>
              </a:custGeom>
              <a:grpFill/>
              <a:ln w="1726" cap="flat">
                <a:noFill/>
                <a:prstDash val="solid"/>
                <a:miter/>
              </a:ln>
            </p:spPr>
            <p:txBody>
              <a:bodyPr rtlCol="0" anchor="ctr"/>
              <a:lstStyle/>
              <a:p>
                <a:endParaRPr lang="en-US"/>
              </a:p>
            </p:txBody>
          </p:sp>
          <p:sp>
            <p:nvSpPr>
              <p:cNvPr id="54" name="Freeform: Shape 72">
                <a:extLst>
                  <a:ext uri="{FF2B5EF4-FFF2-40B4-BE49-F238E27FC236}">
                    <a16:creationId xmlns:a16="http://schemas.microsoft.com/office/drawing/2014/main" xmlns="" id="{118BBB86-D5C2-374C-8E17-9C4B9C1AF00F}"/>
                  </a:ext>
                </a:extLst>
              </p:cNvPr>
              <p:cNvSpPr/>
              <p:nvPr/>
            </p:nvSpPr>
            <p:spPr>
              <a:xfrm>
                <a:off x="7198461" y="4441027"/>
                <a:ext cx="269857" cy="295916"/>
              </a:xfrm>
              <a:custGeom>
                <a:avLst/>
                <a:gdLst>
                  <a:gd name="connsiteX0" fmla="*/ 158375 w 269857"/>
                  <a:gd name="connsiteY0" fmla="*/ -1117 h 295916"/>
                  <a:gd name="connsiteX1" fmla="*/ 203006 w 269857"/>
                  <a:gd name="connsiteY1" fmla="*/ 7063 h 295916"/>
                  <a:gd name="connsiteX2" fmla="*/ 261196 w 269857"/>
                  <a:gd name="connsiteY2" fmla="*/ 65494 h 295916"/>
                  <a:gd name="connsiteX3" fmla="*/ 269445 w 269857"/>
                  <a:gd name="connsiteY3" fmla="*/ 111302 h 295916"/>
                  <a:gd name="connsiteX4" fmla="*/ 269445 w 269857"/>
                  <a:gd name="connsiteY4" fmla="*/ 294794 h 295916"/>
                  <a:gd name="connsiteX5" fmla="*/ 192544 w 269857"/>
                  <a:gd name="connsiteY5" fmla="*/ 294794 h 295916"/>
                  <a:gd name="connsiteX6" fmla="*/ 192544 w 269857"/>
                  <a:gd name="connsiteY6" fmla="*/ 136273 h 295916"/>
                  <a:gd name="connsiteX7" fmla="*/ 177967 w 269857"/>
                  <a:gd name="connsiteY7" fmla="*/ 88251 h 295916"/>
                  <a:gd name="connsiteX8" fmla="*/ 136880 w 269857"/>
                  <a:gd name="connsiteY8" fmla="*/ 71737 h 295916"/>
                  <a:gd name="connsiteX9" fmla="*/ 113448 w 269857"/>
                  <a:gd name="connsiteY9" fmla="*/ 75766 h 295916"/>
                  <a:gd name="connsiteX10" fmla="*/ 94306 w 269857"/>
                  <a:gd name="connsiteY10" fmla="*/ 87871 h 295916"/>
                  <a:gd name="connsiteX11" fmla="*/ 81336 w 269857"/>
                  <a:gd name="connsiteY11" fmla="*/ 108241 h 295916"/>
                  <a:gd name="connsiteX12" fmla="*/ 76477 w 269857"/>
                  <a:gd name="connsiteY12" fmla="*/ 136791 h 295916"/>
                  <a:gd name="connsiteX13" fmla="*/ 76477 w 269857"/>
                  <a:gd name="connsiteY13" fmla="*/ 294707 h 295916"/>
                  <a:gd name="connsiteX14" fmla="*/ -406 w 269857"/>
                  <a:gd name="connsiteY14" fmla="*/ 294707 h 295916"/>
                  <a:gd name="connsiteX15" fmla="*/ -406 w 269857"/>
                  <a:gd name="connsiteY15" fmla="*/ 6648 h 295916"/>
                  <a:gd name="connsiteX16" fmla="*/ 74419 w 269857"/>
                  <a:gd name="connsiteY16" fmla="*/ 6648 h 295916"/>
                  <a:gd name="connsiteX17" fmla="*/ 74419 w 269857"/>
                  <a:gd name="connsiteY17" fmla="*/ 40558 h 295916"/>
                  <a:gd name="connsiteX18" fmla="*/ 111840 w 269857"/>
                  <a:gd name="connsiteY18" fmla="*/ 8290 h 295916"/>
                  <a:gd name="connsiteX19" fmla="*/ 158375 w 269857"/>
                  <a:gd name="connsiteY19" fmla="*/ -1117 h 2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9857" h="295916">
                    <a:moveTo>
                      <a:pt x="158375" y="-1117"/>
                    </a:moveTo>
                    <a:cubicBezTo>
                      <a:pt x="173644" y="-1272"/>
                      <a:pt x="188792" y="1512"/>
                      <a:pt x="203006" y="7063"/>
                    </a:cubicBezTo>
                    <a:cubicBezTo>
                      <a:pt x="229827" y="17386"/>
                      <a:pt x="250993" y="38639"/>
                      <a:pt x="261196" y="65494"/>
                    </a:cubicBezTo>
                    <a:cubicBezTo>
                      <a:pt x="266816" y="80106"/>
                      <a:pt x="269617" y="95652"/>
                      <a:pt x="269445" y="111302"/>
                    </a:cubicBezTo>
                    <a:lnTo>
                      <a:pt x="269445" y="294794"/>
                    </a:lnTo>
                    <a:lnTo>
                      <a:pt x="192544" y="294794"/>
                    </a:lnTo>
                    <a:lnTo>
                      <a:pt x="192544" y="136273"/>
                    </a:lnTo>
                    <a:cubicBezTo>
                      <a:pt x="192544" y="115262"/>
                      <a:pt x="187685" y="99249"/>
                      <a:pt x="177967" y="88251"/>
                    </a:cubicBezTo>
                    <a:cubicBezTo>
                      <a:pt x="168249" y="77253"/>
                      <a:pt x="154553" y="71754"/>
                      <a:pt x="136880" y="71737"/>
                    </a:cubicBezTo>
                    <a:cubicBezTo>
                      <a:pt x="128891" y="71702"/>
                      <a:pt x="120953" y="73051"/>
                      <a:pt x="113448" y="75766"/>
                    </a:cubicBezTo>
                    <a:cubicBezTo>
                      <a:pt x="106237" y="78308"/>
                      <a:pt x="99701" y="82458"/>
                      <a:pt x="94306" y="87871"/>
                    </a:cubicBezTo>
                    <a:cubicBezTo>
                      <a:pt x="88651" y="93716"/>
                      <a:pt x="84241" y="100650"/>
                      <a:pt x="81336" y="108241"/>
                    </a:cubicBezTo>
                    <a:cubicBezTo>
                      <a:pt x="77930" y="117372"/>
                      <a:pt x="76269" y="127056"/>
                      <a:pt x="76477" y="136791"/>
                    </a:cubicBezTo>
                    <a:lnTo>
                      <a:pt x="76477" y="294707"/>
                    </a:lnTo>
                    <a:lnTo>
                      <a:pt x="-406" y="294707"/>
                    </a:lnTo>
                    <a:lnTo>
                      <a:pt x="-406" y="6648"/>
                    </a:lnTo>
                    <a:lnTo>
                      <a:pt x="74419" y="6648"/>
                    </a:lnTo>
                    <a:lnTo>
                      <a:pt x="74419" y="40558"/>
                    </a:lnTo>
                    <a:cubicBezTo>
                      <a:pt x="84622" y="25289"/>
                      <a:pt x="97090" y="14533"/>
                      <a:pt x="111840" y="8290"/>
                    </a:cubicBezTo>
                    <a:cubicBezTo>
                      <a:pt x="126556" y="2031"/>
                      <a:pt x="142379" y="-1186"/>
                      <a:pt x="158375" y="-1117"/>
                    </a:cubicBezTo>
                    <a:close/>
                  </a:path>
                </a:pathLst>
              </a:custGeom>
              <a:grpFill/>
              <a:ln w="1726" cap="flat">
                <a:noFill/>
                <a:prstDash val="solid"/>
                <a:miter/>
              </a:ln>
            </p:spPr>
            <p:txBody>
              <a:bodyPr rtlCol="0" anchor="ctr"/>
              <a:lstStyle/>
              <a:p>
                <a:endParaRPr lang="en-US"/>
              </a:p>
            </p:txBody>
          </p:sp>
          <p:sp>
            <p:nvSpPr>
              <p:cNvPr id="55" name="Freeform: Shape 73">
                <a:extLst>
                  <a:ext uri="{FF2B5EF4-FFF2-40B4-BE49-F238E27FC236}">
                    <a16:creationId xmlns:a16="http://schemas.microsoft.com/office/drawing/2014/main" xmlns="" id="{35747559-5CCA-6B47-90DE-C4F138562769}"/>
                  </a:ext>
                </a:extLst>
              </p:cNvPr>
              <p:cNvSpPr/>
              <p:nvPr/>
            </p:nvSpPr>
            <p:spPr>
              <a:xfrm>
                <a:off x="7499563" y="4441031"/>
                <a:ext cx="295075" cy="420452"/>
              </a:xfrm>
              <a:custGeom>
                <a:avLst/>
                <a:gdLst>
                  <a:gd name="connsiteX0" fmla="*/ 130944 w 295075"/>
                  <a:gd name="connsiteY0" fmla="*/ -1121 h 420452"/>
                  <a:gd name="connsiteX1" fmla="*/ 182822 w 295075"/>
                  <a:gd name="connsiteY1" fmla="*/ 9583 h 420452"/>
                  <a:gd name="connsiteX2" fmla="*/ 219343 w 295075"/>
                  <a:gd name="connsiteY2" fmla="*/ 38721 h 420452"/>
                  <a:gd name="connsiteX3" fmla="*/ 219343 w 295075"/>
                  <a:gd name="connsiteY3" fmla="*/ 6608 h 420452"/>
                  <a:gd name="connsiteX4" fmla="*/ 294670 w 295075"/>
                  <a:gd name="connsiteY4" fmla="*/ 6608 h 420452"/>
                  <a:gd name="connsiteX5" fmla="*/ 294670 w 295075"/>
                  <a:gd name="connsiteY5" fmla="*/ 270994 h 420452"/>
                  <a:gd name="connsiteX6" fmla="*/ 283914 w 295075"/>
                  <a:gd name="connsiteY6" fmla="*/ 333247 h 420452"/>
                  <a:gd name="connsiteX7" fmla="*/ 252978 w 295075"/>
                  <a:gd name="connsiteY7" fmla="*/ 379937 h 420452"/>
                  <a:gd name="connsiteX8" fmla="*/ 204368 w 295075"/>
                  <a:gd name="connsiteY8" fmla="*/ 409231 h 420452"/>
                  <a:gd name="connsiteX9" fmla="*/ 140593 w 295075"/>
                  <a:gd name="connsiteY9" fmla="*/ 419330 h 420452"/>
                  <a:gd name="connsiteX10" fmla="*/ 106562 w 295075"/>
                  <a:gd name="connsiteY10" fmla="*/ 417099 h 420452"/>
                  <a:gd name="connsiteX11" fmla="*/ 73273 w 295075"/>
                  <a:gd name="connsiteY11" fmla="*/ 410562 h 420452"/>
                  <a:gd name="connsiteX12" fmla="*/ 42493 w 295075"/>
                  <a:gd name="connsiteY12" fmla="*/ 399703 h 420452"/>
                  <a:gd name="connsiteX13" fmla="*/ 15689 w 295075"/>
                  <a:gd name="connsiteY13" fmla="*/ 384537 h 420452"/>
                  <a:gd name="connsiteX14" fmla="*/ 43081 w 295075"/>
                  <a:gd name="connsiteY14" fmla="*/ 321195 h 420452"/>
                  <a:gd name="connsiteX15" fmla="*/ 88041 w 295075"/>
                  <a:gd name="connsiteY15" fmla="*/ 343052 h 420452"/>
                  <a:gd name="connsiteX16" fmla="*/ 137394 w 295075"/>
                  <a:gd name="connsiteY16" fmla="*/ 350644 h 420452"/>
                  <a:gd name="connsiteX17" fmla="*/ 170250 w 295075"/>
                  <a:gd name="connsiteY17" fmla="*/ 345733 h 420452"/>
                  <a:gd name="connsiteX18" fmla="*/ 195878 w 295075"/>
                  <a:gd name="connsiteY18" fmla="*/ 331155 h 420452"/>
                  <a:gd name="connsiteX19" fmla="*/ 212669 w 295075"/>
                  <a:gd name="connsiteY19" fmla="*/ 307222 h 420452"/>
                  <a:gd name="connsiteX20" fmla="*/ 218704 w 295075"/>
                  <a:gd name="connsiteY20" fmla="*/ 274211 h 420452"/>
                  <a:gd name="connsiteX21" fmla="*/ 218704 w 295075"/>
                  <a:gd name="connsiteY21" fmla="*/ 253978 h 420452"/>
                  <a:gd name="connsiteX22" fmla="*/ 182389 w 295075"/>
                  <a:gd name="connsiteY22" fmla="*/ 282529 h 420452"/>
                  <a:gd name="connsiteX23" fmla="*/ 130979 w 295075"/>
                  <a:gd name="connsiteY23" fmla="*/ 292904 h 420452"/>
                  <a:gd name="connsiteX24" fmla="*/ 81038 w 295075"/>
                  <a:gd name="connsiteY24" fmla="*/ 282356 h 420452"/>
                  <a:gd name="connsiteX25" fmla="*/ 39207 w 295075"/>
                  <a:gd name="connsiteY25" fmla="*/ 252612 h 420452"/>
                  <a:gd name="connsiteX26" fmla="*/ 10346 w 295075"/>
                  <a:gd name="connsiteY26" fmla="*/ 206216 h 420452"/>
                  <a:gd name="connsiteX27" fmla="*/ 10346 w 295075"/>
                  <a:gd name="connsiteY27" fmla="*/ 85618 h 420452"/>
                  <a:gd name="connsiteX28" fmla="*/ 39207 w 295075"/>
                  <a:gd name="connsiteY28" fmla="*/ 39222 h 420452"/>
                  <a:gd name="connsiteX29" fmla="*/ 81038 w 295075"/>
                  <a:gd name="connsiteY29" fmla="*/ 9324 h 420452"/>
                  <a:gd name="connsiteX30" fmla="*/ 130944 w 295075"/>
                  <a:gd name="connsiteY30" fmla="*/ -1121 h 420452"/>
                  <a:gd name="connsiteX31" fmla="*/ 150381 w 295075"/>
                  <a:gd name="connsiteY31" fmla="*/ 70245 h 420452"/>
                  <a:gd name="connsiteX32" fmla="*/ 120638 w 295075"/>
                  <a:gd name="connsiteY32" fmla="*/ 76194 h 420452"/>
                  <a:gd name="connsiteX33" fmla="*/ 97950 w 295075"/>
                  <a:gd name="connsiteY33" fmla="*/ 92414 h 420452"/>
                  <a:gd name="connsiteX34" fmla="*/ 83511 w 295075"/>
                  <a:gd name="connsiteY34" fmla="*/ 116503 h 420452"/>
                  <a:gd name="connsiteX35" fmla="*/ 78496 w 295075"/>
                  <a:gd name="connsiteY35" fmla="*/ 146090 h 420452"/>
                  <a:gd name="connsiteX36" fmla="*/ 83511 w 295075"/>
                  <a:gd name="connsiteY36" fmla="*/ 175488 h 420452"/>
                  <a:gd name="connsiteX37" fmla="*/ 97950 w 295075"/>
                  <a:gd name="connsiteY37" fmla="*/ 199420 h 420452"/>
                  <a:gd name="connsiteX38" fmla="*/ 120638 w 295075"/>
                  <a:gd name="connsiteY38" fmla="*/ 215624 h 420452"/>
                  <a:gd name="connsiteX39" fmla="*/ 179554 w 295075"/>
                  <a:gd name="connsiteY39" fmla="*/ 215779 h 420452"/>
                  <a:gd name="connsiteX40" fmla="*/ 202224 w 295075"/>
                  <a:gd name="connsiteY40" fmla="*/ 199870 h 420452"/>
                  <a:gd name="connsiteX41" fmla="*/ 216819 w 295075"/>
                  <a:gd name="connsiteY41" fmla="*/ 175920 h 420452"/>
                  <a:gd name="connsiteX42" fmla="*/ 222007 w 295075"/>
                  <a:gd name="connsiteY42" fmla="*/ 146038 h 420452"/>
                  <a:gd name="connsiteX43" fmla="*/ 216819 w 295075"/>
                  <a:gd name="connsiteY43" fmla="*/ 116001 h 420452"/>
                  <a:gd name="connsiteX44" fmla="*/ 202224 w 295075"/>
                  <a:gd name="connsiteY44" fmla="*/ 91913 h 420452"/>
                  <a:gd name="connsiteX45" fmla="*/ 179554 w 295075"/>
                  <a:gd name="connsiteY45" fmla="*/ 76003 h 420452"/>
                  <a:gd name="connsiteX46" fmla="*/ 150381 w 295075"/>
                  <a:gd name="connsiteY46" fmla="*/ 70280 h 4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075" h="420452">
                    <a:moveTo>
                      <a:pt x="130944" y="-1121"/>
                    </a:moveTo>
                    <a:cubicBezTo>
                      <a:pt x="150969" y="-1121"/>
                      <a:pt x="168261" y="2441"/>
                      <a:pt x="182822" y="9583"/>
                    </a:cubicBezTo>
                    <a:cubicBezTo>
                      <a:pt x="197019" y="16465"/>
                      <a:pt x="209487" y="26409"/>
                      <a:pt x="219343" y="38721"/>
                    </a:cubicBezTo>
                    <a:lnTo>
                      <a:pt x="219343" y="6608"/>
                    </a:lnTo>
                    <a:lnTo>
                      <a:pt x="294670" y="6608"/>
                    </a:lnTo>
                    <a:lnTo>
                      <a:pt x="294670" y="270994"/>
                    </a:lnTo>
                    <a:cubicBezTo>
                      <a:pt x="294670" y="294201"/>
                      <a:pt x="291090" y="314952"/>
                      <a:pt x="283914" y="333247"/>
                    </a:cubicBezTo>
                    <a:cubicBezTo>
                      <a:pt x="277187" y="350903"/>
                      <a:pt x="266621" y="366864"/>
                      <a:pt x="252978" y="379937"/>
                    </a:cubicBezTo>
                    <a:cubicBezTo>
                      <a:pt x="239022" y="393028"/>
                      <a:pt x="222456" y="403006"/>
                      <a:pt x="204368" y="409231"/>
                    </a:cubicBezTo>
                    <a:cubicBezTo>
                      <a:pt x="185416" y="415958"/>
                      <a:pt x="164163" y="419330"/>
                      <a:pt x="140593" y="419330"/>
                    </a:cubicBezTo>
                    <a:cubicBezTo>
                      <a:pt x="129215" y="419313"/>
                      <a:pt x="117854" y="418569"/>
                      <a:pt x="106562" y="417099"/>
                    </a:cubicBezTo>
                    <a:cubicBezTo>
                      <a:pt x="95339" y="415664"/>
                      <a:pt x="84220" y="413485"/>
                      <a:pt x="73273" y="410562"/>
                    </a:cubicBezTo>
                    <a:cubicBezTo>
                      <a:pt x="62742" y="407744"/>
                      <a:pt x="52453" y="404112"/>
                      <a:pt x="42493" y="399703"/>
                    </a:cubicBezTo>
                    <a:cubicBezTo>
                      <a:pt x="33068" y="395570"/>
                      <a:pt x="24094" y="390486"/>
                      <a:pt x="15689" y="384537"/>
                    </a:cubicBezTo>
                    <a:lnTo>
                      <a:pt x="43081" y="321195"/>
                    </a:lnTo>
                    <a:cubicBezTo>
                      <a:pt x="57001" y="330498"/>
                      <a:pt x="72132" y="337865"/>
                      <a:pt x="88041" y="343052"/>
                    </a:cubicBezTo>
                    <a:cubicBezTo>
                      <a:pt x="103985" y="348154"/>
                      <a:pt x="120655" y="350730"/>
                      <a:pt x="137394" y="350644"/>
                    </a:cubicBezTo>
                    <a:cubicBezTo>
                      <a:pt x="148531" y="350765"/>
                      <a:pt x="159632" y="349105"/>
                      <a:pt x="170250" y="345733"/>
                    </a:cubicBezTo>
                    <a:cubicBezTo>
                      <a:pt x="179709" y="342724"/>
                      <a:pt x="188442" y="337744"/>
                      <a:pt x="195878" y="331155"/>
                    </a:cubicBezTo>
                    <a:cubicBezTo>
                      <a:pt x="203175" y="324515"/>
                      <a:pt x="208916" y="316353"/>
                      <a:pt x="212669" y="307222"/>
                    </a:cubicBezTo>
                    <a:cubicBezTo>
                      <a:pt x="216871" y="296743"/>
                      <a:pt x="218928" y="285503"/>
                      <a:pt x="218704" y="274211"/>
                    </a:cubicBezTo>
                    <a:lnTo>
                      <a:pt x="218704" y="253978"/>
                    </a:lnTo>
                    <a:cubicBezTo>
                      <a:pt x="208882" y="266083"/>
                      <a:pt x="196465" y="275836"/>
                      <a:pt x="182389" y="282529"/>
                    </a:cubicBezTo>
                    <a:cubicBezTo>
                      <a:pt x="167950" y="289446"/>
                      <a:pt x="150813" y="292904"/>
                      <a:pt x="130979" y="292904"/>
                    </a:cubicBezTo>
                    <a:cubicBezTo>
                      <a:pt x="113773" y="292973"/>
                      <a:pt x="96757" y="289376"/>
                      <a:pt x="81038" y="282356"/>
                    </a:cubicBezTo>
                    <a:cubicBezTo>
                      <a:pt x="65250" y="275317"/>
                      <a:pt x="51035" y="265219"/>
                      <a:pt x="39207" y="252612"/>
                    </a:cubicBezTo>
                    <a:cubicBezTo>
                      <a:pt x="26705" y="239141"/>
                      <a:pt x="16900" y="223388"/>
                      <a:pt x="10346" y="206216"/>
                    </a:cubicBezTo>
                    <a:cubicBezTo>
                      <a:pt x="-3990" y="167291"/>
                      <a:pt x="-3990" y="124544"/>
                      <a:pt x="10346" y="85618"/>
                    </a:cubicBezTo>
                    <a:cubicBezTo>
                      <a:pt x="16952" y="68464"/>
                      <a:pt x="26739" y="52728"/>
                      <a:pt x="39207" y="39222"/>
                    </a:cubicBezTo>
                    <a:cubicBezTo>
                      <a:pt x="51001" y="26547"/>
                      <a:pt x="65232" y="16379"/>
                      <a:pt x="81038" y="9324"/>
                    </a:cubicBezTo>
                    <a:cubicBezTo>
                      <a:pt x="96757" y="2355"/>
                      <a:pt x="113755" y="-1208"/>
                      <a:pt x="130944" y="-1121"/>
                    </a:cubicBezTo>
                    <a:close/>
                    <a:moveTo>
                      <a:pt x="150381" y="70245"/>
                    </a:moveTo>
                    <a:cubicBezTo>
                      <a:pt x="140161" y="70090"/>
                      <a:pt x="130010" y="72113"/>
                      <a:pt x="120638" y="76194"/>
                    </a:cubicBezTo>
                    <a:cubicBezTo>
                      <a:pt x="112043" y="79981"/>
                      <a:pt x="104314" y="85514"/>
                      <a:pt x="97950" y="92414"/>
                    </a:cubicBezTo>
                    <a:cubicBezTo>
                      <a:pt x="91569" y="99400"/>
                      <a:pt x="86658" y="107580"/>
                      <a:pt x="83511" y="116503"/>
                    </a:cubicBezTo>
                    <a:cubicBezTo>
                      <a:pt x="80121" y="125996"/>
                      <a:pt x="78427" y="136009"/>
                      <a:pt x="78496" y="146090"/>
                    </a:cubicBezTo>
                    <a:cubicBezTo>
                      <a:pt x="78427" y="156103"/>
                      <a:pt x="80121" y="166063"/>
                      <a:pt x="83511" y="175488"/>
                    </a:cubicBezTo>
                    <a:cubicBezTo>
                      <a:pt x="86692" y="184341"/>
                      <a:pt x="91603" y="192486"/>
                      <a:pt x="97950" y="199420"/>
                    </a:cubicBezTo>
                    <a:cubicBezTo>
                      <a:pt x="104314" y="206320"/>
                      <a:pt x="112043" y="211837"/>
                      <a:pt x="120638" y="215624"/>
                    </a:cubicBezTo>
                    <a:cubicBezTo>
                      <a:pt x="139469" y="223509"/>
                      <a:pt x="160670" y="223561"/>
                      <a:pt x="179554" y="215779"/>
                    </a:cubicBezTo>
                    <a:cubicBezTo>
                      <a:pt x="188131" y="212096"/>
                      <a:pt x="195843" y="206683"/>
                      <a:pt x="202224" y="199870"/>
                    </a:cubicBezTo>
                    <a:cubicBezTo>
                      <a:pt x="208640" y="192936"/>
                      <a:pt x="213602" y="184791"/>
                      <a:pt x="216819" y="175920"/>
                    </a:cubicBezTo>
                    <a:cubicBezTo>
                      <a:pt x="220329" y="166357"/>
                      <a:pt x="222076" y="156224"/>
                      <a:pt x="222007" y="146038"/>
                    </a:cubicBezTo>
                    <a:cubicBezTo>
                      <a:pt x="222076" y="135801"/>
                      <a:pt x="220312" y="125633"/>
                      <a:pt x="216819" y="116001"/>
                    </a:cubicBezTo>
                    <a:cubicBezTo>
                      <a:pt x="213620" y="107078"/>
                      <a:pt x="208657" y="98881"/>
                      <a:pt x="202224" y="91913"/>
                    </a:cubicBezTo>
                    <a:cubicBezTo>
                      <a:pt x="195843" y="85099"/>
                      <a:pt x="188131" y="79687"/>
                      <a:pt x="179554" y="76003"/>
                    </a:cubicBezTo>
                    <a:cubicBezTo>
                      <a:pt x="170336" y="72078"/>
                      <a:pt x="160393" y="70141"/>
                      <a:pt x="150381" y="70280"/>
                    </a:cubicBezTo>
                    <a:close/>
                  </a:path>
                </a:pathLst>
              </a:custGeom>
              <a:grpFill/>
              <a:ln w="1726" cap="flat">
                <a:noFill/>
                <a:prstDash val="solid"/>
                <a:miter/>
              </a:ln>
            </p:spPr>
            <p:txBody>
              <a:bodyPr rtlCol="0" anchor="ctr"/>
              <a:lstStyle/>
              <a:p>
                <a:endParaRPr lang="en-US"/>
              </a:p>
            </p:txBody>
          </p:sp>
        </p:grpSp>
        <p:cxnSp>
          <p:nvCxnSpPr>
            <p:cNvPr id="42" name="Straight Connector 41">
              <a:extLst>
                <a:ext uri="{FF2B5EF4-FFF2-40B4-BE49-F238E27FC236}">
                  <a16:creationId xmlns:a16="http://schemas.microsoft.com/office/drawing/2014/main" xmlns="" id="{84B94FD3-31BF-C74D-B829-C70A2CDCF075}"/>
                </a:ext>
              </a:extLst>
            </p:cNvPr>
            <p:cNvCxnSpPr>
              <a:cxnSpLocks/>
            </p:cNvCxnSpPr>
            <p:nvPr userDrawn="1"/>
          </p:nvCxnSpPr>
          <p:spPr>
            <a:xfrm>
              <a:off x="11020866" y="6400010"/>
              <a:ext cx="0" cy="28602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52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6521" y="450025"/>
            <a:ext cx="11091672" cy="553998"/>
          </a:xfrm>
          <a:prstGeom prst="rect">
            <a:avLst/>
          </a:prstGeom>
        </p:spPr>
        <p:txBody>
          <a:bodyPr vert="horz" wrap="square" lIns="0" tIns="0" rIns="0" bIns="0" rtlCol="0" anchor="b" anchorCtr="0">
            <a:sp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548640" y="1524000"/>
            <a:ext cx="11091672" cy="474757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Footer Placeholder 3" hidden="1"/>
          <p:cNvSpPr txBox="1">
            <a:spLocks/>
          </p:cNvSpPr>
          <p:nvPr userDrawn="1"/>
        </p:nvSpPr>
        <p:spPr>
          <a:xfrm>
            <a:off x="1178533" y="6347385"/>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6E7CA0"/>
                </a:solidFill>
              </a:rPr>
              <a:t>Information Security Level 2 – Sensitive</a:t>
            </a:r>
            <a:br>
              <a:rPr lang="en-US" dirty="0">
                <a:solidFill>
                  <a:srgbClr val="6E7CA0"/>
                </a:solidFill>
              </a:rPr>
            </a:br>
            <a:r>
              <a:rPr lang="en-US" dirty="0">
                <a:solidFill>
                  <a:srgbClr val="6E7CA0"/>
                </a:solidFill>
              </a:rPr>
              <a:t>© 2021 – Proprietary &amp; Confidential Information of Amdocs</a:t>
            </a:r>
          </a:p>
        </p:txBody>
      </p:sp>
      <p:sp>
        <p:nvSpPr>
          <p:cNvPr id="6" name="Footer Placeholder 3"/>
          <p:cNvSpPr txBox="1">
            <a:spLocks/>
          </p:cNvSpPr>
          <p:nvPr userDrawn="1"/>
        </p:nvSpPr>
        <p:spPr>
          <a:xfrm>
            <a:off x="548640" y="6342623"/>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chemeClr val="tx1">
                    <a:lumMod val="50000"/>
                    <a:lumOff val="50000"/>
                  </a:schemeClr>
                </a:solidFill>
              </a:rPr>
              <a:t>‹#›</a:t>
            </a:fld>
            <a:endParaRPr lang="en-US" sz="1200" dirty="0">
              <a:solidFill>
                <a:schemeClr val="tx1">
                  <a:lumMod val="50000"/>
                  <a:lumOff val="50000"/>
                </a:schemeClr>
              </a:solidFill>
            </a:endParaRPr>
          </a:p>
        </p:txBody>
      </p:sp>
      <p:sp>
        <p:nvSpPr>
          <p:cNvPr id="7" name="Footer Placeholder 3">
            <a:extLst>
              <a:ext uri="{FF2B5EF4-FFF2-40B4-BE49-F238E27FC236}">
                <a16:creationId xmlns:a16="http://schemas.microsoft.com/office/drawing/2014/main" xmlns="" id="{11897510-D087-4EDD-9FFC-D0D6B6DB76F9}"/>
              </a:ext>
            </a:extLst>
          </p:cNvPr>
          <p:cNvSpPr txBox="1">
            <a:spLocks/>
          </p:cNvSpPr>
          <p:nvPr userDrawn="1"/>
        </p:nvSpPr>
        <p:spPr>
          <a:xfrm>
            <a:off x="1178532" y="6347385"/>
            <a:ext cx="4917467"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50000"/>
                    <a:lumOff val="50000"/>
                  </a:schemeClr>
                </a:solidFill>
              </a:rPr>
              <a:t>Information Security Level 2 – Sensitive. © 2021 – Proprietary &amp; Confidential Information of Amdocs</a:t>
            </a:r>
          </a:p>
        </p:txBody>
      </p:sp>
      <p:sp>
        <p:nvSpPr>
          <p:cNvPr id="8" name="Rectangle 7" hidden="1">
            <a:extLst>
              <a:ext uri="{FF2B5EF4-FFF2-40B4-BE49-F238E27FC236}">
                <a16:creationId xmlns:a16="http://schemas.microsoft.com/office/drawing/2014/main" xmlns="" id="{5C3E439D-88DF-4A24-9896-2C6D272D2C6E}"/>
              </a:ext>
            </a:extLst>
          </p:cNvPr>
          <p:cNvSpPr/>
          <p:nvPr userDrawn="1"/>
        </p:nvSpPr>
        <p:spPr>
          <a:xfrm>
            <a:off x="5219700" y="6086475"/>
            <a:ext cx="629893" cy="321500"/>
          </a:xfrm>
          <a:prstGeom prst="rect">
            <a:avLst/>
          </a:prstGeom>
          <a:solidFill>
            <a:srgbClr val="8894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1662083454"/>
      </p:ext>
    </p:extLst>
  </p:cSld>
  <p:clrMap bg1="lt1" tx1="dk1" bg2="lt2" tx2="dk2" accent1="accent1" accent2="accent2" accent3="accent3" accent4="accent4" accent5="accent5" accent6="accent6" hlink="hlink" folHlink="folHlink"/>
  <p:sldLayoutIdLst>
    <p:sldLayoutId id="2147483913" r:id="rId1"/>
    <p:sldLayoutId id="2147484011" r:id="rId2"/>
    <p:sldLayoutId id="2147483964" r:id="rId3"/>
    <p:sldLayoutId id="2147483999" r:id="rId4"/>
    <p:sldLayoutId id="2147483998" r:id="rId5"/>
    <p:sldLayoutId id="2147483971" r:id="rId6"/>
    <p:sldLayoutId id="2147483972" r:id="rId7"/>
    <p:sldLayoutId id="2147483973" r:id="rId8"/>
    <p:sldLayoutId id="2147483974" r:id="rId9"/>
    <p:sldLayoutId id="2147483975" r:id="rId10"/>
    <p:sldLayoutId id="2147484000" r:id="rId11"/>
    <p:sldLayoutId id="2147484001" r:id="rId12"/>
    <p:sldLayoutId id="2147484002" r:id="rId13"/>
    <p:sldLayoutId id="2147483979" r:id="rId14"/>
    <p:sldLayoutId id="2147483981" r:id="rId15"/>
    <p:sldLayoutId id="2147483982" r:id="rId16"/>
    <p:sldLayoutId id="2147484005" r:id="rId17"/>
    <p:sldLayoutId id="2147483984" r:id="rId18"/>
    <p:sldLayoutId id="2147484006" r:id="rId19"/>
    <p:sldLayoutId id="2147483986" r:id="rId20"/>
    <p:sldLayoutId id="2147483987" r:id="rId21"/>
    <p:sldLayoutId id="2147483988" r:id="rId22"/>
    <p:sldLayoutId id="2147483989" r:id="rId23"/>
    <p:sldLayoutId id="2147483990" r:id="rId24"/>
    <p:sldLayoutId id="2147483991" r:id="rId25"/>
    <p:sldLayoutId id="2147483993" r:id="rId26"/>
    <p:sldLayoutId id="2147483994" r:id="rId27"/>
    <p:sldLayoutId id="2147483995" r:id="rId28"/>
    <p:sldLayoutId id="2147483996" r:id="rId29"/>
    <p:sldLayoutId id="2147484007" r:id="rId30"/>
    <p:sldLayoutId id="2147483997" r:id="rId31"/>
    <p:sldLayoutId id="2147484008" r:id="rId32"/>
    <p:sldLayoutId id="2147484010"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100000"/>
        </a:lnSpc>
        <a:spcBef>
          <a:spcPct val="0"/>
        </a:spcBef>
        <a:buNone/>
        <a:defRPr sz="3600" b="1" kern="1200">
          <a:solidFill>
            <a:schemeClr val="bg1"/>
          </a:solidFill>
          <a:latin typeface="+mj-lt"/>
          <a:ea typeface="+mj-ea"/>
          <a:cs typeface="+mj-cs"/>
        </a:defRPr>
      </a:lvl1pPr>
    </p:titleStyle>
    <p:bodyStyle>
      <a:lvl1pPr marL="0" indent="0" algn="l" defTabSz="914400" rtl="0" eaLnBrk="1" latinLnBrk="0" hangingPunct="1">
        <a:lnSpc>
          <a:spcPct val="100000"/>
        </a:lnSpc>
        <a:spcBef>
          <a:spcPts val="1000"/>
        </a:spcBef>
        <a:buFontTx/>
        <a:buNone/>
        <a:defRPr sz="2000" kern="1200">
          <a:solidFill>
            <a:schemeClr val="bg1"/>
          </a:solidFill>
          <a:latin typeface="+mn-lt"/>
          <a:ea typeface="+mn-ea"/>
          <a:cs typeface="+mn-cs"/>
        </a:defRPr>
      </a:lvl1pPr>
      <a:lvl2pPr marL="0" indent="0" algn="l" defTabSz="914400" rtl="0" eaLnBrk="1" latinLnBrk="0" hangingPunct="1">
        <a:lnSpc>
          <a:spcPct val="100000"/>
        </a:lnSpc>
        <a:spcBef>
          <a:spcPts val="500"/>
        </a:spcBef>
        <a:buFontTx/>
        <a:buNone/>
        <a:defRPr sz="1800" kern="1200">
          <a:solidFill>
            <a:schemeClr val="bg1"/>
          </a:solidFill>
          <a:latin typeface="+mn-lt"/>
          <a:ea typeface="+mn-ea"/>
          <a:cs typeface="+mn-cs"/>
        </a:defRPr>
      </a:lvl2pPr>
      <a:lvl3pPr marL="0" indent="0" algn="l" defTabSz="914400" rtl="0" eaLnBrk="1" latinLnBrk="0" hangingPunct="1">
        <a:lnSpc>
          <a:spcPct val="100000"/>
        </a:lnSpc>
        <a:spcBef>
          <a:spcPts val="500"/>
        </a:spcBef>
        <a:buFontTx/>
        <a:buNone/>
        <a:defRPr sz="1600" kern="1200">
          <a:solidFill>
            <a:schemeClr val="bg1"/>
          </a:solidFill>
          <a:latin typeface="+mn-lt"/>
          <a:ea typeface="+mn-ea"/>
          <a:cs typeface="+mn-cs"/>
        </a:defRPr>
      </a:lvl3pPr>
      <a:lvl4pPr marL="0" indent="0" algn="l" defTabSz="914400" rtl="0" eaLnBrk="1" latinLnBrk="0" hangingPunct="1">
        <a:lnSpc>
          <a:spcPct val="100000"/>
        </a:lnSpc>
        <a:spcBef>
          <a:spcPts val="500"/>
        </a:spcBef>
        <a:buFontTx/>
        <a:buNone/>
        <a:defRPr sz="1400" kern="1200">
          <a:solidFill>
            <a:schemeClr val="bg1"/>
          </a:solidFill>
          <a:latin typeface="+mn-lt"/>
          <a:ea typeface="+mn-ea"/>
          <a:cs typeface="+mn-cs"/>
        </a:defRPr>
      </a:lvl4pPr>
      <a:lvl5pPr marL="0" indent="0" algn="l" defTabSz="914400" rtl="0" eaLnBrk="1" latinLnBrk="0" hangingPunct="1">
        <a:lnSpc>
          <a:spcPct val="100000"/>
        </a:lnSpc>
        <a:spcBef>
          <a:spcPts val="500"/>
        </a:spcBef>
        <a:buFontTx/>
        <a:buNone/>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840">
          <p15:clr>
            <a:srgbClr val="A4A3A4"/>
          </p15:clr>
        </p15:guide>
        <p15:guide id="2" orient="horz" pos="3960">
          <p15:clr>
            <a:srgbClr val="F26B43"/>
          </p15:clr>
        </p15:guide>
        <p15:guide id="3" orient="horz" pos="345">
          <p15:clr>
            <a:srgbClr val="F26B43"/>
          </p15:clr>
        </p15:guide>
        <p15:guide id="4" pos="345">
          <p15:clr>
            <a:srgbClr val="F26B43"/>
          </p15:clr>
        </p15:guide>
        <p15:guide id="5" pos="7334">
          <p15:clr>
            <a:srgbClr val="F26B43"/>
          </p15:clr>
        </p15:guide>
        <p15:guide id="7" orient="horz" pos="960">
          <p15:clr>
            <a:srgbClr val="A4A3A4"/>
          </p15:clr>
        </p15:guide>
        <p15:guide id="12" orient="horz" pos="2160">
          <p15:clr>
            <a:srgbClr val="A4A3A4"/>
          </p15:clr>
        </p15:guide>
        <p15:guide id="13" orient="horz" pos="632">
          <p15:clr>
            <a:srgbClr val="A4A3A4"/>
          </p15:clr>
        </p15:guide>
        <p15:guide id="14" orient="horz" pos="1193">
          <p15:clr>
            <a:srgbClr val="A4A3A4"/>
          </p15:clr>
        </p15:guide>
        <p15:guide id="15" orient="horz" pos="1422">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24.jpe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xmlns="" id="{74A0A580-BDDC-D34C-B537-065E823EC377}"/>
              </a:ext>
            </a:extLst>
          </p:cNvPr>
          <p:cNvSpPr>
            <a:spLocks noGrp="1"/>
          </p:cNvSpPr>
          <p:nvPr>
            <p:ph type="ctrTitle"/>
          </p:nvPr>
        </p:nvSpPr>
        <p:spPr>
          <a:xfrm>
            <a:off x="548639" y="3429000"/>
            <a:ext cx="5633085" cy="615553"/>
          </a:xfrm>
        </p:spPr>
        <p:txBody>
          <a:bodyPr/>
          <a:lstStyle/>
          <a:p>
            <a:r>
              <a:rPr lang="en-US" dirty="0"/>
              <a:t>BE – Job Interview</a:t>
            </a:r>
          </a:p>
        </p:txBody>
      </p:sp>
      <p:sp>
        <p:nvSpPr>
          <p:cNvPr id="12" name="Text Placeholder 2">
            <a:extLst>
              <a:ext uri="{FF2B5EF4-FFF2-40B4-BE49-F238E27FC236}">
                <a16:creationId xmlns:a16="http://schemas.microsoft.com/office/drawing/2014/main" xmlns="" id="{B14FB466-C291-024C-9D9D-9DDDAFE501E8}"/>
              </a:ext>
            </a:extLst>
          </p:cNvPr>
          <p:cNvSpPr>
            <a:spLocks noGrp="1"/>
          </p:cNvSpPr>
          <p:nvPr>
            <p:ph type="body" sz="quarter" idx="11"/>
          </p:nvPr>
        </p:nvSpPr>
        <p:spPr>
          <a:xfrm>
            <a:off x="548640" y="4179513"/>
            <a:ext cx="5633084" cy="525463"/>
          </a:xfrm>
        </p:spPr>
        <p:txBody>
          <a:bodyPr/>
          <a:lstStyle/>
          <a:p>
            <a:r>
              <a:rPr lang="x-none" dirty="0"/>
              <a:t>Yogev Magal</a:t>
            </a:r>
          </a:p>
        </p:txBody>
      </p:sp>
    </p:spTree>
    <p:extLst>
      <p:ext uri="{BB962C8B-B14F-4D97-AF65-F5344CB8AC3E}">
        <p14:creationId xmlns:p14="http://schemas.microsoft.com/office/powerpoint/2010/main" val="163824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A picture containing person, hairpiece, spectacles, goggles&#10;&#10;Description automatically generated">
            <a:extLst>
              <a:ext uri="{FF2B5EF4-FFF2-40B4-BE49-F238E27FC236}">
                <a16:creationId xmlns:a16="http://schemas.microsoft.com/office/drawing/2014/main" xmlns="" id="{A984C0DC-33C2-4975-92AA-085FCDE2357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
          <a:stretch/>
        </p:blipFill>
        <p:spPr>
          <a:xfrm>
            <a:off x="2890865" y="-1"/>
            <a:ext cx="9301135" cy="6858001"/>
          </a:xfrm>
          <a:prstGeom prst="rect">
            <a:avLst/>
          </a:prstGeom>
        </p:spPr>
      </p:pic>
      <p:sp>
        <p:nvSpPr>
          <p:cNvPr id="57" name="Rectangle 56">
            <a:extLst>
              <a:ext uri="{FF2B5EF4-FFF2-40B4-BE49-F238E27FC236}">
                <a16:creationId xmlns:a16="http://schemas.microsoft.com/office/drawing/2014/main" xmlns="" id="{34E19C0D-4600-41DB-9720-428DEB6B7565}"/>
              </a:ext>
            </a:extLst>
          </p:cNvPr>
          <p:cNvSpPr/>
          <p:nvPr/>
        </p:nvSpPr>
        <p:spPr>
          <a:xfrm rot="10800000" flipV="1">
            <a:off x="2131608" y="0"/>
            <a:ext cx="7657079" cy="6858000"/>
          </a:xfrm>
          <a:prstGeom prst="rect">
            <a:avLst/>
          </a:prstGeom>
          <a:gradFill>
            <a:gsLst>
              <a:gs pos="69000">
                <a:schemeClr val="tx1">
                  <a:alpha val="89000"/>
                </a:schemeClr>
              </a:gs>
              <a:gs pos="92000">
                <a:schemeClr val="tx1"/>
              </a:gs>
              <a:gs pos="1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49" name="Rectangle 48">
            <a:extLst>
              <a:ext uri="{FF2B5EF4-FFF2-40B4-BE49-F238E27FC236}">
                <a16:creationId xmlns:a16="http://schemas.microsoft.com/office/drawing/2014/main" xmlns="" id="{8ED9DB2E-DA54-4A03-88E6-44E104AD0B72}"/>
              </a:ext>
            </a:extLst>
          </p:cNvPr>
          <p:cNvSpPr/>
          <p:nvPr/>
        </p:nvSpPr>
        <p:spPr>
          <a:xfrm rot="10800000" flipV="1">
            <a:off x="0" y="-1"/>
            <a:ext cx="9800410" cy="6858000"/>
          </a:xfrm>
          <a:prstGeom prst="rect">
            <a:avLst/>
          </a:prstGeom>
          <a:gradFill>
            <a:gsLst>
              <a:gs pos="54000">
                <a:schemeClr val="tx1">
                  <a:alpha val="89000"/>
                </a:schemeClr>
              </a:gs>
              <a:gs pos="92000">
                <a:schemeClr val="tx1"/>
              </a:gs>
              <a:gs pos="1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grpSp>
        <p:nvGrpSpPr>
          <p:cNvPr id="16" name="Group 15">
            <a:extLst>
              <a:ext uri="{FF2B5EF4-FFF2-40B4-BE49-F238E27FC236}">
                <a16:creationId xmlns:a16="http://schemas.microsoft.com/office/drawing/2014/main" xmlns="" id="{2A946CCD-61F1-41E8-9307-B354E480532A}"/>
              </a:ext>
            </a:extLst>
          </p:cNvPr>
          <p:cNvGrpSpPr/>
          <p:nvPr/>
        </p:nvGrpSpPr>
        <p:grpSpPr>
          <a:xfrm>
            <a:off x="565166" y="2627311"/>
            <a:ext cx="3560683" cy="789375"/>
            <a:chOff x="3696232" y="2492065"/>
            <a:chExt cx="4305628" cy="954523"/>
          </a:xfrm>
          <a:solidFill>
            <a:schemeClr val="bg1"/>
          </a:solidFill>
        </p:grpSpPr>
        <p:sp>
          <p:nvSpPr>
            <p:cNvPr id="17" name="Freeform: Shape 16">
              <a:extLst>
                <a:ext uri="{FF2B5EF4-FFF2-40B4-BE49-F238E27FC236}">
                  <a16:creationId xmlns:a16="http://schemas.microsoft.com/office/drawing/2014/main" xmlns="" id="{BDC5242D-A4B6-4C54-96DF-773F5EDFEAE8}"/>
                </a:ext>
              </a:extLst>
            </p:cNvPr>
            <p:cNvSpPr/>
            <p:nvPr/>
          </p:nvSpPr>
          <p:spPr>
            <a:xfrm>
              <a:off x="3696232" y="2492065"/>
              <a:ext cx="3057186" cy="954523"/>
            </a:xfrm>
            <a:custGeom>
              <a:avLst/>
              <a:gdLst>
                <a:gd name="connsiteX0" fmla="*/ 1408081 w 4208144"/>
                <a:gd name="connsiteY0" fmla="*/ 737711 h 1313878"/>
                <a:gd name="connsiteX1" fmla="*/ 1408081 w 4208144"/>
                <a:gd name="connsiteY1" fmla="*/ 1290161 h 1313878"/>
                <a:gd name="connsiteX2" fmla="*/ 1175004 w 4208144"/>
                <a:gd name="connsiteY2" fmla="*/ 1290161 h 1313878"/>
                <a:gd name="connsiteX3" fmla="*/ 1175004 w 4208144"/>
                <a:gd name="connsiteY3" fmla="*/ 812959 h 1313878"/>
                <a:gd name="connsiteX4" fmla="*/ 1005554 w 4208144"/>
                <a:gd name="connsiteY4" fmla="*/ 618458 h 1313878"/>
                <a:gd name="connsiteX5" fmla="*/ 821722 w 4208144"/>
                <a:gd name="connsiteY5" fmla="*/ 814673 h 1313878"/>
                <a:gd name="connsiteX6" fmla="*/ 821722 w 4208144"/>
                <a:gd name="connsiteY6" fmla="*/ 1290923 h 1313878"/>
                <a:gd name="connsiteX7" fmla="*/ 587502 w 4208144"/>
                <a:gd name="connsiteY7" fmla="*/ 1290923 h 1313878"/>
                <a:gd name="connsiteX8" fmla="*/ 587502 w 4208144"/>
                <a:gd name="connsiteY8" fmla="*/ 812959 h 1313878"/>
                <a:gd name="connsiteX9" fmla="*/ 418052 w 4208144"/>
                <a:gd name="connsiteY9" fmla="*/ 618458 h 1313878"/>
                <a:gd name="connsiteX10" fmla="*/ 234220 w 4208144"/>
                <a:gd name="connsiteY10" fmla="*/ 814673 h 1313878"/>
                <a:gd name="connsiteX11" fmla="*/ 234220 w 4208144"/>
                <a:gd name="connsiteY11" fmla="*/ 1290923 h 1313878"/>
                <a:gd name="connsiteX12" fmla="*/ 0 w 4208144"/>
                <a:gd name="connsiteY12" fmla="*/ 1290923 h 1313878"/>
                <a:gd name="connsiteX13" fmla="*/ 0 w 4208144"/>
                <a:gd name="connsiteY13" fmla="*/ 422243 h 1313878"/>
                <a:gd name="connsiteX14" fmla="*/ 227648 w 4208144"/>
                <a:gd name="connsiteY14" fmla="*/ 422243 h 1313878"/>
                <a:gd name="connsiteX15" fmla="*/ 227648 w 4208144"/>
                <a:gd name="connsiteY15" fmla="*/ 524828 h 1313878"/>
                <a:gd name="connsiteX16" fmla="*/ 483203 w 4208144"/>
                <a:gd name="connsiteY16" fmla="*/ 398240 h 1313878"/>
                <a:gd name="connsiteX17" fmla="*/ 770287 w 4208144"/>
                <a:gd name="connsiteY17" fmla="*/ 546926 h 1313878"/>
                <a:gd name="connsiteX18" fmla="*/ 1065562 w 4208144"/>
                <a:gd name="connsiteY18" fmla="*/ 398240 h 1313878"/>
                <a:gd name="connsiteX19" fmla="*/ 1408081 w 4208144"/>
                <a:gd name="connsiteY19" fmla="*/ 737711 h 1313878"/>
                <a:gd name="connsiteX20" fmla="*/ 2412397 w 4208144"/>
                <a:gd name="connsiteY20" fmla="*/ 1290161 h 1313878"/>
                <a:gd name="connsiteX21" fmla="*/ 2183797 w 4208144"/>
                <a:gd name="connsiteY21" fmla="*/ 1290161 h 1313878"/>
                <a:gd name="connsiteX22" fmla="*/ 2183797 w 4208144"/>
                <a:gd name="connsiteY22" fmla="*/ 1194626 h 1313878"/>
                <a:gd name="connsiteX23" fmla="*/ 1923764 w 4208144"/>
                <a:gd name="connsiteY23" fmla="*/ 1313021 h 1313878"/>
                <a:gd name="connsiteX24" fmla="*/ 1503236 w 4208144"/>
                <a:gd name="connsiteY24" fmla="*/ 855821 h 1313878"/>
                <a:gd name="connsiteX25" fmla="*/ 1923764 w 4208144"/>
                <a:gd name="connsiteY25" fmla="*/ 398621 h 1313878"/>
                <a:gd name="connsiteX26" fmla="*/ 2183797 w 4208144"/>
                <a:gd name="connsiteY26" fmla="*/ 518350 h 1313878"/>
                <a:gd name="connsiteX27" fmla="*/ 2183797 w 4208144"/>
                <a:gd name="connsiteY27" fmla="*/ 422243 h 1313878"/>
                <a:gd name="connsiteX28" fmla="*/ 2412397 w 4208144"/>
                <a:gd name="connsiteY28" fmla="*/ 422243 h 1313878"/>
                <a:gd name="connsiteX29" fmla="*/ 1743075 w 4208144"/>
                <a:gd name="connsiteY29" fmla="*/ 855917 h 1313878"/>
                <a:gd name="connsiteX30" fmla="*/ 1967103 w 4208144"/>
                <a:gd name="connsiteY30" fmla="*/ 1095375 h 1313878"/>
                <a:gd name="connsiteX31" fmla="*/ 2191322 w 4208144"/>
                <a:gd name="connsiteY31" fmla="*/ 855917 h 1313878"/>
                <a:gd name="connsiteX32" fmla="*/ 1967103 w 4208144"/>
                <a:gd name="connsiteY32" fmla="*/ 616363 h 1313878"/>
                <a:gd name="connsiteX33" fmla="*/ 1743075 w 4208144"/>
                <a:gd name="connsiteY33" fmla="*/ 855917 h 1313878"/>
                <a:gd name="connsiteX34" fmla="*/ 2768060 w 4208144"/>
                <a:gd name="connsiteY34" fmla="*/ 731330 h 1313878"/>
                <a:gd name="connsiteX35" fmla="*/ 2850547 w 4208144"/>
                <a:gd name="connsiteY35" fmla="*/ 731330 h 1313878"/>
                <a:gd name="connsiteX36" fmla="*/ 3095625 w 4208144"/>
                <a:gd name="connsiteY36" fmla="*/ 422243 h 1313878"/>
                <a:gd name="connsiteX37" fmla="*/ 3382328 w 4208144"/>
                <a:gd name="connsiteY37" fmla="*/ 422243 h 1313878"/>
                <a:gd name="connsiteX38" fmla="*/ 3039999 w 4208144"/>
                <a:gd name="connsiteY38" fmla="*/ 830771 h 1313878"/>
                <a:gd name="connsiteX39" fmla="*/ 3385280 w 4208144"/>
                <a:gd name="connsiteY39" fmla="*/ 1290542 h 1313878"/>
                <a:gd name="connsiteX40" fmla="*/ 3097245 w 4208144"/>
                <a:gd name="connsiteY40" fmla="*/ 1290542 h 1313878"/>
                <a:gd name="connsiteX41" fmla="*/ 2846928 w 4208144"/>
                <a:gd name="connsiteY41" fmla="*/ 939165 h 1313878"/>
                <a:gd name="connsiteX42" fmla="*/ 2768060 w 4208144"/>
                <a:gd name="connsiteY42" fmla="*/ 939165 h 1313878"/>
                <a:gd name="connsiteX43" fmla="*/ 2768060 w 4208144"/>
                <a:gd name="connsiteY43" fmla="*/ 1290542 h 1313878"/>
                <a:gd name="connsiteX44" fmla="*/ 2533650 w 4208144"/>
                <a:gd name="connsiteY44" fmla="*/ 1290542 h 1313878"/>
                <a:gd name="connsiteX45" fmla="*/ 2533650 w 4208144"/>
                <a:gd name="connsiteY45" fmla="*/ 0 h 1313878"/>
                <a:gd name="connsiteX46" fmla="*/ 2767679 w 4208144"/>
                <a:gd name="connsiteY46" fmla="*/ 0 h 1313878"/>
                <a:gd name="connsiteX47" fmla="*/ 4208050 w 4208144"/>
                <a:gd name="connsiteY47" fmla="*/ 855155 h 1313878"/>
                <a:gd name="connsiteX48" fmla="*/ 4203668 w 4208144"/>
                <a:gd name="connsiteY48" fmla="*/ 934022 h 1313878"/>
                <a:gd name="connsiteX49" fmla="*/ 3587401 w 4208144"/>
                <a:gd name="connsiteY49" fmla="*/ 934022 h 1313878"/>
                <a:gd name="connsiteX50" fmla="*/ 3810000 w 4208144"/>
                <a:gd name="connsiteY50" fmla="*/ 1114425 h 1313878"/>
                <a:gd name="connsiteX51" fmla="*/ 4030695 w 4208144"/>
                <a:gd name="connsiteY51" fmla="*/ 1031653 h 1313878"/>
                <a:gd name="connsiteX52" fmla="*/ 4167664 w 4208144"/>
                <a:gd name="connsiteY52" fmla="*/ 1182148 h 1313878"/>
                <a:gd name="connsiteX53" fmla="*/ 3797237 w 4208144"/>
                <a:gd name="connsiteY53" fmla="*/ 1313879 h 1313878"/>
                <a:gd name="connsiteX54" fmla="*/ 3346133 w 4208144"/>
                <a:gd name="connsiteY54" fmla="*/ 859536 h 1313878"/>
                <a:gd name="connsiteX55" fmla="*/ 3785902 w 4208144"/>
                <a:gd name="connsiteY55" fmla="*/ 398621 h 1313878"/>
                <a:gd name="connsiteX56" fmla="*/ 4208145 w 4208144"/>
                <a:gd name="connsiteY56" fmla="*/ 855821 h 1313878"/>
                <a:gd name="connsiteX57" fmla="*/ 3588925 w 4208144"/>
                <a:gd name="connsiteY57" fmla="*/ 774668 h 1313878"/>
                <a:gd name="connsiteX58" fmla="*/ 3973545 w 4208144"/>
                <a:gd name="connsiteY58" fmla="*/ 774668 h 1313878"/>
                <a:gd name="connsiteX59" fmla="*/ 3784378 w 4208144"/>
                <a:gd name="connsiteY59" fmla="*/ 600932 h 1313878"/>
                <a:gd name="connsiteX60" fmla="*/ 3588639 w 4208144"/>
                <a:gd name="connsiteY60" fmla="*/ 774573 h 131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08144" h="1313878">
                  <a:moveTo>
                    <a:pt x="1408081" y="737711"/>
                  </a:moveTo>
                  <a:lnTo>
                    <a:pt x="1408081" y="1290161"/>
                  </a:lnTo>
                  <a:lnTo>
                    <a:pt x="1175004" y="1290161"/>
                  </a:lnTo>
                  <a:lnTo>
                    <a:pt x="1175004" y="812959"/>
                  </a:lnTo>
                  <a:cubicBezTo>
                    <a:pt x="1175004" y="687324"/>
                    <a:pt x="1111282" y="618458"/>
                    <a:pt x="1005554" y="618458"/>
                  </a:cubicBezTo>
                  <a:cubicBezTo>
                    <a:pt x="905065" y="618458"/>
                    <a:pt x="821722" y="683800"/>
                    <a:pt x="821722" y="814673"/>
                  </a:cubicBezTo>
                  <a:lnTo>
                    <a:pt x="821722" y="1290923"/>
                  </a:lnTo>
                  <a:lnTo>
                    <a:pt x="587502" y="1290923"/>
                  </a:lnTo>
                  <a:lnTo>
                    <a:pt x="587502" y="812959"/>
                  </a:lnTo>
                  <a:cubicBezTo>
                    <a:pt x="587502" y="687324"/>
                    <a:pt x="524732" y="618458"/>
                    <a:pt x="418052" y="618458"/>
                  </a:cubicBezTo>
                  <a:cubicBezTo>
                    <a:pt x="317564" y="618458"/>
                    <a:pt x="234220" y="683800"/>
                    <a:pt x="234220" y="814673"/>
                  </a:cubicBezTo>
                  <a:lnTo>
                    <a:pt x="234220" y="1290923"/>
                  </a:lnTo>
                  <a:lnTo>
                    <a:pt x="0" y="1290923"/>
                  </a:lnTo>
                  <a:lnTo>
                    <a:pt x="0" y="422243"/>
                  </a:lnTo>
                  <a:lnTo>
                    <a:pt x="227648" y="422243"/>
                  </a:lnTo>
                  <a:lnTo>
                    <a:pt x="227648" y="524828"/>
                  </a:lnTo>
                  <a:cubicBezTo>
                    <a:pt x="289655" y="432435"/>
                    <a:pt x="384620" y="398240"/>
                    <a:pt x="483203" y="398240"/>
                  </a:cubicBezTo>
                  <a:cubicBezTo>
                    <a:pt x="608838" y="398240"/>
                    <a:pt x="711803" y="454724"/>
                    <a:pt x="770287" y="546926"/>
                  </a:cubicBezTo>
                  <a:cubicBezTo>
                    <a:pt x="836962" y="437388"/>
                    <a:pt x="951262" y="398240"/>
                    <a:pt x="1065562" y="398240"/>
                  </a:cubicBezTo>
                  <a:cubicBezTo>
                    <a:pt x="1269968" y="398240"/>
                    <a:pt x="1408081" y="535972"/>
                    <a:pt x="1408081" y="737711"/>
                  </a:cubicBezTo>
                  <a:close/>
                  <a:moveTo>
                    <a:pt x="2412397" y="1290161"/>
                  </a:moveTo>
                  <a:lnTo>
                    <a:pt x="2183797" y="1290161"/>
                  </a:lnTo>
                  <a:lnTo>
                    <a:pt x="2183797" y="1194626"/>
                  </a:lnTo>
                  <a:cubicBezTo>
                    <a:pt x="2127314" y="1264539"/>
                    <a:pt x="2043113" y="1313021"/>
                    <a:pt x="1923764" y="1313021"/>
                  </a:cubicBezTo>
                  <a:cubicBezTo>
                    <a:pt x="1684115" y="1313021"/>
                    <a:pt x="1503236" y="1116616"/>
                    <a:pt x="1503236" y="855821"/>
                  </a:cubicBezTo>
                  <a:cubicBezTo>
                    <a:pt x="1503236" y="595027"/>
                    <a:pt x="1684211" y="398621"/>
                    <a:pt x="1923764" y="398621"/>
                  </a:cubicBezTo>
                  <a:cubicBezTo>
                    <a:pt x="2043589" y="398621"/>
                    <a:pt x="2126456" y="446913"/>
                    <a:pt x="2183797" y="518350"/>
                  </a:cubicBezTo>
                  <a:lnTo>
                    <a:pt x="2183797" y="422243"/>
                  </a:lnTo>
                  <a:lnTo>
                    <a:pt x="2412397" y="422243"/>
                  </a:lnTo>
                  <a:close/>
                  <a:moveTo>
                    <a:pt x="1743075" y="855917"/>
                  </a:moveTo>
                  <a:cubicBezTo>
                    <a:pt x="1743075" y="988505"/>
                    <a:pt x="1830038" y="1095375"/>
                    <a:pt x="1967103" y="1095375"/>
                  </a:cubicBezTo>
                  <a:cubicBezTo>
                    <a:pt x="2100453" y="1095375"/>
                    <a:pt x="2191322" y="992696"/>
                    <a:pt x="2191322" y="855917"/>
                  </a:cubicBezTo>
                  <a:cubicBezTo>
                    <a:pt x="2191322" y="719138"/>
                    <a:pt x="2100834" y="616363"/>
                    <a:pt x="1967103" y="616363"/>
                  </a:cubicBezTo>
                  <a:cubicBezTo>
                    <a:pt x="1829562" y="616553"/>
                    <a:pt x="1743075" y="723329"/>
                    <a:pt x="1743075" y="855917"/>
                  </a:cubicBezTo>
                  <a:close/>
                  <a:moveTo>
                    <a:pt x="2768060" y="731330"/>
                  </a:moveTo>
                  <a:lnTo>
                    <a:pt x="2850547" y="731330"/>
                  </a:lnTo>
                  <a:lnTo>
                    <a:pt x="3095625" y="422243"/>
                  </a:lnTo>
                  <a:lnTo>
                    <a:pt x="3382328" y="422243"/>
                  </a:lnTo>
                  <a:lnTo>
                    <a:pt x="3039999" y="830771"/>
                  </a:lnTo>
                  <a:lnTo>
                    <a:pt x="3385280" y="1290542"/>
                  </a:lnTo>
                  <a:lnTo>
                    <a:pt x="3097245" y="1290542"/>
                  </a:lnTo>
                  <a:lnTo>
                    <a:pt x="2846928" y="939165"/>
                  </a:lnTo>
                  <a:lnTo>
                    <a:pt x="2768060" y="939165"/>
                  </a:lnTo>
                  <a:lnTo>
                    <a:pt x="2768060" y="1290542"/>
                  </a:lnTo>
                  <a:lnTo>
                    <a:pt x="2533650" y="1290542"/>
                  </a:lnTo>
                  <a:lnTo>
                    <a:pt x="2533650" y="0"/>
                  </a:lnTo>
                  <a:lnTo>
                    <a:pt x="2767679" y="0"/>
                  </a:lnTo>
                  <a:close/>
                  <a:moveTo>
                    <a:pt x="4208050" y="855155"/>
                  </a:moveTo>
                  <a:cubicBezTo>
                    <a:pt x="4208164" y="881507"/>
                    <a:pt x="4206698" y="907843"/>
                    <a:pt x="4203668" y="934022"/>
                  </a:cubicBezTo>
                  <a:lnTo>
                    <a:pt x="3587401" y="934022"/>
                  </a:lnTo>
                  <a:cubicBezTo>
                    <a:pt x="3612547" y="1059275"/>
                    <a:pt x="3700367" y="1114425"/>
                    <a:pt x="3810000" y="1114425"/>
                  </a:cubicBezTo>
                  <a:cubicBezTo>
                    <a:pt x="3890886" y="1112977"/>
                    <a:pt x="3968810" y="1083755"/>
                    <a:pt x="4030695" y="1031653"/>
                  </a:cubicBezTo>
                  <a:lnTo>
                    <a:pt x="4167664" y="1182148"/>
                  </a:lnTo>
                  <a:cubicBezTo>
                    <a:pt x="4068890" y="1272635"/>
                    <a:pt x="3943350" y="1313879"/>
                    <a:pt x="3797237" y="1313879"/>
                  </a:cubicBezTo>
                  <a:cubicBezTo>
                    <a:pt x="3530537" y="1313879"/>
                    <a:pt x="3346133" y="1132904"/>
                    <a:pt x="3346133" y="859536"/>
                  </a:cubicBezTo>
                  <a:cubicBezTo>
                    <a:pt x="3346133" y="586169"/>
                    <a:pt x="3525870" y="398621"/>
                    <a:pt x="3785902" y="398621"/>
                  </a:cubicBezTo>
                  <a:cubicBezTo>
                    <a:pt x="4036124" y="398621"/>
                    <a:pt x="4207288" y="584740"/>
                    <a:pt x="4208145" y="855821"/>
                  </a:cubicBezTo>
                  <a:close/>
                  <a:moveTo>
                    <a:pt x="3588925" y="774668"/>
                  </a:moveTo>
                  <a:lnTo>
                    <a:pt x="3973545" y="774668"/>
                  </a:lnTo>
                  <a:cubicBezTo>
                    <a:pt x="3951923" y="663702"/>
                    <a:pt x="3884676" y="600932"/>
                    <a:pt x="3784378" y="600932"/>
                  </a:cubicBezTo>
                  <a:cubicBezTo>
                    <a:pt x="3673697" y="600075"/>
                    <a:pt x="3609213" y="666750"/>
                    <a:pt x="3588639" y="7745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18" name="Group 17">
              <a:extLst>
                <a:ext uri="{FF2B5EF4-FFF2-40B4-BE49-F238E27FC236}">
                  <a16:creationId xmlns:a16="http://schemas.microsoft.com/office/drawing/2014/main" xmlns="" id="{4CA1E522-7449-41A6-B86E-8C13188623A1}"/>
                </a:ext>
              </a:extLst>
            </p:cNvPr>
            <p:cNvGrpSpPr/>
            <p:nvPr/>
          </p:nvGrpSpPr>
          <p:grpSpPr>
            <a:xfrm>
              <a:off x="7165535" y="2496239"/>
              <a:ext cx="836325" cy="950349"/>
              <a:chOff x="10416953" y="250714"/>
              <a:chExt cx="1151181" cy="1308133"/>
            </a:xfrm>
            <a:grpFill/>
          </p:grpSpPr>
          <p:sp>
            <p:nvSpPr>
              <p:cNvPr id="19" name="Freeform: Shape 18">
                <a:extLst>
                  <a:ext uri="{FF2B5EF4-FFF2-40B4-BE49-F238E27FC236}">
                    <a16:creationId xmlns:a16="http://schemas.microsoft.com/office/drawing/2014/main" xmlns="" id="{5463D7ED-F24D-4EEC-B68B-7BB11533565D}"/>
                  </a:ext>
                </a:extLst>
              </p:cNvPr>
              <p:cNvSpPr/>
              <p:nvPr/>
            </p:nvSpPr>
            <p:spPr>
              <a:xfrm>
                <a:off x="10416953" y="250714"/>
                <a:ext cx="297932" cy="297942"/>
              </a:xfrm>
              <a:custGeom>
                <a:avLst/>
                <a:gdLst>
                  <a:gd name="connsiteX0" fmla="*/ 297932 w 297932"/>
                  <a:gd name="connsiteY0" fmla="*/ 150638 h 297942"/>
                  <a:gd name="connsiteX1" fmla="*/ 147304 w 297932"/>
                  <a:gd name="connsiteY1" fmla="*/ 297932 h 297942"/>
                  <a:gd name="connsiteX2" fmla="*/ 10 w 297932"/>
                  <a:gd name="connsiteY2" fmla="*/ 147304 h 297942"/>
                  <a:gd name="connsiteX3" fmla="*/ 150638 w 297932"/>
                  <a:gd name="connsiteY3" fmla="*/ 10 h 297942"/>
                  <a:gd name="connsiteX4" fmla="*/ 297932 w 297932"/>
                  <a:gd name="connsiteY4" fmla="*/ 147304 h 297942"/>
                  <a:gd name="connsiteX5" fmla="*/ 297932 w 297932"/>
                  <a:gd name="connsiteY5" fmla="*/ 150257 h 29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932" h="297942">
                    <a:moveTo>
                      <a:pt x="297932" y="150638"/>
                    </a:moveTo>
                    <a:cubicBezTo>
                      <a:pt x="297009" y="232905"/>
                      <a:pt x="229571" y="298856"/>
                      <a:pt x="147304" y="297932"/>
                    </a:cubicBezTo>
                    <a:cubicBezTo>
                      <a:pt x="65037" y="297009"/>
                      <a:pt x="-914" y="229572"/>
                      <a:pt x="10" y="147304"/>
                    </a:cubicBezTo>
                    <a:cubicBezTo>
                      <a:pt x="933" y="65035"/>
                      <a:pt x="68371" y="-912"/>
                      <a:pt x="150638" y="10"/>
                    </a:cubicBezTo>
                    <a:cubicBezTo>
                      <a:pt x="231610" y="915"/>
                      <a:pt x="297028" y="66334"/>
                      <a:pt x="297932" y="147304"/>
                    </a:cubicBezTo>
                    <a:cubicBezTo>
                      <a:pt x="297932" y="148352"/>
                      <a:pt x="297932" y="149304"/>
                      <a:pt x="297932" y="1502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0" name="Freeform: Shape 19">
                <a:extLst>
                  <a:ext uri="{FF2B5EF4-FFF2-40B4-BE49-F238E27FC236}">
                    <a16:creationId xmlns:a16="http://schemas.microsoft.com/office/drawing/2014/main" xmlns="" id="{6AEAA6BF-25B0-48E1-BE58-CBA4A6C1871A}"/>
                  </a:ext>
                </a:extLst>
              </p:cNvPr>
              <p:cNvSpPr/>
              <p:nvPr/>
            </p:nvSpPr>
            <p:spPr>
              <a:xfrm>
                <a:off x="10449423" y="668052"/>
                <a:ext cx="233267" cy="868394"/>
              </a:xfrm>
              <a:custGeom>
                <a:avLst/>
                <a:gdLst>
                  <a:gd name="connsiteX0" fmla="*/ 0 w 233267"/>
                  <a:gd name="connsiteY0" fmla="*/ 0 h 868394"/>
                  <a:gd name="connsiteX1" fmla="*/ 233267 w 233267"/>
                  <a:gd name="connsiteY1" fmla="*/ 0 h 868394"/>
                  <a:gd name="connsiteX2" fmla="*/ 233267 w 233267"/>
                  <a:gd name="connsiteY2" fmla="*/ 868394 h 868394"/>
                  <a:gd name="connsiteX3" fmla="*/ 0 w 233267"/>
                  <a:gd name="connsiteY3" fmla="*/ 868394 h 868394"/>
                </a:gdLst>
                <a:ahLst/>
                <a:cxnLst>
                  <a:cxn ang="0">
                    <a:pos x="connsiteX0" y="connsiteY0"/>
                  </a:cxn>
                  <a:cxn ang="0">
                    <a:pos x="connsiteX1" y="connsiteY1"/>
                  </a:cxn>
                  <a:cxn ang="0">
                    <a:pos x="connsiteX2" y="connsiteY2"/>
                  </a:cxn>
                  <a:cxn ang="0">
                    <a:pos x="connsiteX3" y="connsiteY3"/>
                  </a:cxn>
                </a:cxnLst>
                <a:rect l="l" t="t" r="r" b="b"/>
                <a:pathLst>
                  <a:path w="233267" h="868394">
                    <a:moveTo>
                      <a:pt x="0" y="0"/>
                    </a:moveTo>
                    <a:lnTo>
                      <a:pt x="233267" y="0"/>
                    </a:lnTo>
                    <a:lnTo>
                      <a:pt x="233267" y="868394"/>
                    </a:lnTo>
                    <a:lnTo>
                      <a:pt x="0" y="8683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21" name="Freeform: Shape 20">
                <a:extLst>
                  <a:ext uri="{FF2B5EF4-FFF2-40B4-BE49-F238E27FC236}">
                    <a16:creationId xmlns:a16="http://schemas.microsoft.com/office/drawing/2014/main" xmlns="" id="{A9E73985-DE17-4BD4-81BA-01CAF6AD78ED}"/>
                  </a:ext>
                </a:extLst>
              </p:cNvPr>
              <p:cNvSpPr/>
              <p:nvPr/>
            </p:nvSpPr>
            <p:spPr>
              <a:xfrm>
                <a:off x="10787846" y="409829"/>
                <a:ext cx="780288" cy="1149018"/>
              </a:xfrm>
              <a:custGeom>
                <a:avLst/>
                <a:gdLst>
                  <a:gd name="connsiteX0" fmla="*/ 716471 w 780288"/>
                  <a:gd name="connsiteY0" fmla="*/ 466058 h 1149018"/>
                  <a:gd name="connsiteX1" fmla="*/ 401384 w 780288"/>
                  <a:gd name="connsiteY1" fmla="*/ 466058 h 1149018"/>
                  <a:gd name="connsiteX2" fmla="*/ 401384 w 780288"/>
                  <a:gd name="connsiteY2" fmla="*/ 783241 h 1149018"/>
                  <a:gd name="connsiteX3" fmla="*/ 531495 w 780288"/>
                  <a:gd name="connsiteY3" fmla="*/ 931164 h 1149018"/>
                  <a:gd name="connsiteX4" fmla="*/ 694563 w 780288"/>
                  <a:gd name="connsiteY4" fmla="*/ 874776 h 1149018"/>
                  <a:gd name="connsiteX5" fmla="*/ 780288 w 780288"/>
                  <a:gd name="connsiteY5" fmla="*/ 1057466 h 1149018"/>
                  <a:gd name="connsiteX6" fmla="*/ 492538 w 780288"/>
                  <a:gd name="connsiteY6" fmla="*/ 1149001 h 1149018"/>
                  <a:gd name="connsiteX7" fmla="*/ 167640 w 780288"/>
                  <a:gd name="connsiteY7" fmla="*/ 802005 h 1149018"/>
                  <a:gd name="connsiteX8" fmla="*/ 167640 w 780288"/>
                  <a:gd name="connsiteY8" fmla="*/ 466058 h 1149018"/>
                  <a:gd name="connsiteX9" fmla="*/ 0 w 780288"/>
                  <a:gd name="connsiteY9" fmla="*/ 466058 h 1149018"/>
                  <a:gd name="connsiteX10" fmla="*/ 0 w 780288"/>
                  <a:gd name="connsiteY10" fmla="*/ 258223 h 1149018"/>
                  <a:gd name="connsiteX11" fmla="*/ 167640 w 780288"/>
                  <a:gd name="connsiteY11" fmla="*/ 258223 h 1149018"/>
                  <a:gd name="connsiteX12" fmla="*/ 167640 w 780288"/>
                  <a:gd name="connsiteY12" fmla="*/ 0 h 1149018"/>
                  <a:gd name="connsiteX13" fmla="*/ 401574 w 780288"/>
                  <a:gd name="connsiteY13" fmla="*/ 0 h 1149018"/>
                  <a:gd name="connsiteX14" fmla="*/ 401574 w 780288"/>
                  <a:gd name="connsiteY14" fmla="*/ 258223 h 1149018"/>
                  <a:gd name="connsiteX15" fmla="*/ 716852 w 780288"/>
                  <a:gd name="connsiteY15" fmla="*/ 258223 h 114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0288" h="1149018">
                    <a:moveTo>
                      <a:pt x="716471" y="466058"/>
                    </a:moveTo>
                    <a:lnTo>
                      <a:pt x="401384" y="466058"/>
                    </a:lnTo>
                    <a:lnTo>
                      <a:pt x="401384" y="783241"/>
                    </a:lnTo>
                    <a:cubicBezTo>
                      <a:pt x="401384" y="891635"/>
                      <a:pt x="458534" y="931164"/>
                      <a:pt x="531495" y="931164"/>
                    </a:cubicBezTo>
                    <a:cubicBezTo>
                      <a:pt x="587121" y="931164"/>
                      <a:pt x="647224" y="903351"/>
                      <a:pt x="694563" y="874776"/>
                    </a:cubicBezTo>
                    <a:lnTo>
                      <a:pt x="780288" y="1057466"/>
                    </a:lnTo>
                    <a:cubicBezTo>
                      <a:pt x="696563" y="1117835"/>
                      <a:pt x="595751" y="1149896"/>
                      <a:pt x="492538" y="1149001"/>
                    </a:cubicBezTo>
                    <a:cubicBezTo>
                      <a:pt x="277082" y="1149001"/>
                      <a:pt x="167640" y="1027271"/>
                      <a:pt x="167640" y="802005"/>
                    </a:cubicBezTo>
                    <a:lnTo>
                      <a:pt x="167640" y="466058"/>
                    </a:lnTo>
                    <a:lnTo>
                      <a:pt x="0" y="466058"/>
                    </a:lnTo>
                    <a:lnTo>
                      <a:pt x="0" y="258223"/>
                    </a:lnTo>
                    <a:lnTo>
                      <a:pt x="167640" y="258223"/>
                    </a:lnTo>
                    <a:lnTo>
                      <a:pt x="167640" y="0"/>
                    </a:lnTo>
                    <a:lnTo>
                      <a:pt x="401574" y="0"/>
                    </a:lnTo>
                    <a:lnTo>
                      <a:pt x="401574" y="258223"/>
                    </a:lnTo>
                    <a:lnTo>
                      <a:pt x="716852" y="2582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grpSp>
        <p:nvGrpSpPr>
          <p:cNvPr id="22" name="Group 21">
            <a:extLst>
              <a:ext uri="{FF2B5EF4-FFF2-40B4-BE49-F238E27FC236}">
                <a16:creationId xmlns:a16="http://schemas.microsoft.com/office/drawing/2014/main" xmlns="" id="{676164B2-A274-4911-BF5B-345C351CA179}"/>
              </a:ext>
            </a:extLst>
          </p:cNvPr>
          <p:cNvGrpSpPr/>
          <p:nvPr/>
        </p:nvGrpSpPr>
        <p:grpSpPr>
          <a:xfrm>
            <a:off x="565166" y="3603416"/>
            <a:ext cx="3969136" cy="768235"/>
            <a:chOff x="3696232" y="3672384"/>
            <a:chExt cx="4799535" cy="928960"/>
          </a:xfrm>
          <a:solidFill>
            <a:schemeClr val="bg1"/>
          </a:solidFill>
        </p:grpSpPr>
        <p:sp>
          <p:nvSpPr>
            <p:cNvPr id="23" name="Freeform: Shape 22">
              <a:extLst>
                <a:ext uri="{FF2B5EF4-FFF2-40B4-BE49-F238E27FC236}">
                  <a16:creationId xmlns:a16="http://schemas.microsoft.com/office/drawing/2014/main" xmlns="" id="{C12C2457-0D88-4118-8A6A-762CF90F5D43}"/>
                </a:ext>
              </a:extLst>
            </p:cNvPr>
            <p:cNvSpPr/>
            <p:nvPr/>
          </p:nvSpPr>
          <p:spPr>
            <a:xfrm>
              <a:off x="5534491" y="3674169"/>
              <a:ext cx="662236" cy="666051"/>
            </a:xfrm>
            <a:custGeom>
              <a:avLst/>
              <a:gdLst>
                <a:gd name="connsiteX0" fmla="*/ 463678 w 909162"/>
                <a:gd name="connsiteY0" fmla="*/ 217646 h 914400"/>
                <a:gd name="connsiteX1" fmla="*/ 239459 w 909162"/>
                <a:gd name="connsiteY1" fmla="*/ 457200 h 914400"/>
                <a:gd name="connsiteX2" fmla="*/ 463678 w 909162"/>
                <a:gd name="connsiteY2" fmla="*/ 696658 h 914400"/>
                <a:gd name="connsiteX3" fmla="*/ 687706 w 909162"/>
                <a:gd name="connsiteY3" fmla="*/ 457200 h 914400"/>
                <a:gd name="connsiteX4" fmla="*/ 463678 w 909162"/>
                <a:gd name="connsiteY4" fmla="*/ 217646 h 914400"/>
                <a:gd name="connsiteX5" fmla="*/ 420148 w 909162"/>
                <a:gd name="connsiteY5" fmla="*/ 0 h 914400"/>
                <a:gd name="connsiteX6" fmla="*/ 680181 w 909162"/>
                <a:gd name="connsiteY6" fmla="*/ 119729 h 914400"/>
                <a:gd name="connsiteX7" fmla="*/ 680181 w 909162"/>
                <a:gd name="connsiteY7" fmla="*/ 24479 h 914400"/>
                <a:gd name="connsiteX8" fmla="*/ 908781 w 909162"/>
                <a:gd name="connsiteY8" fmla="*/ 24479 h 914400"/>
                <a:gd name="connsiteX9" fmla="*/ 909162 w 909162"/>
                <a:gd name="connsiteY9" fmla="*/ 892302 h 914400"/>
                <a:gd name="connsiteX10" fmla="*/ 680562 w 909162"/>
                <a:gd name="connsiteY10" fmla="*/ 892302 h 914400"/>
                <a:gd name="connsiteX11" fmla="*/ 680562 w 909162"/>
                <a:gd name="connsiteY11" fmla="*/ 796480 h 914400"/>
                <a:gd name="connsiteX12" fmla="*/ 420529 w 909162"/>
                <a:gd name="connsiteY12" fmla="*/ 914400 h 914400"/>
                <a:gd name="connsiteX13" fmla="*/ 0 w 909162"/>
                <a:gd name="connsiteY13" fmla="*/ 457200 h 914400"/>
                <a:gd name="connsiteX14" fmla="*/ 420148 w 909162"/>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9162" h="914400">
                  <a:moveTo>
                    <a:pt x="463678" y="217646"/>
                  </a:moveTo>
                  <a:cubicBezTo>
                    <a:pt x="326327" y="217932"/>
                    <a:pt x="239459" y="324993"/>
                    <a:pt x="239459" y="457200"/>
                  </a:cubicBezTo>
                  <a:cubicBezTo>
                    <a:pt x="239459" y="589692"/>
                    <a:pt x="326327" y="696658"/>
                    <a:pt x="463678" y="696658"/>
                  </a:cubicBezTo>
                  <a:cubicBezTo>
                    <a:pt x="597028" y="696658"/>
                    <a:pt x="687706" y="593978"/>
                    <a:pt x="687706" y="457200"/>
                  </a:cubicBezTo>
                  <a:cubicBezTo>
                    <a:pt x="687706" y="320421"/>
                    <a:pt x="597123" y="217646"/>
                    <a:pt x="463678" y="217646"/>
                  </a:cubicBezTo>
                  <a:close/>
                  <a:moveTo>
                    <a:pt x="420148" y="0"/>
                  </a:moveTo>
                  <a:cubicBezTo>
                    <a:pt x="539972" y="0"/>
                    <a:pt x="622840" y="48387"/>
                    <a:pt x="680181" y="119729"/>
                  </a:cubicBezTo>
                  <a:lnTo>
                    <a:pt x="680181" y="24479"/>
                  </a:lnTo>
                  <a:lnTo>
                    <a:pt x="908781" y="24479"/>
                  </a:lnTo>
                  <a:lnTo>
                    <a:pt x="909162" y="892302"/>
                  </a:lnTo>
                  <a:lnTo>
                    <a:pt x="680562" y="892302"/>
                  </a:lnTo>
                  <a:lnTo>
                    <a:pt x="680562" y="796480"/>
                  </a:lnTo>
                  <a:cubicBezTo>
                    <a:pt x="624078" y="866775"/>
                    <a:pt x="539782" y="914400"/>
                    <a:pt x="420529" y="914400"/>
                  </a:cubicBezTo>
                  <a:cubicBezTo>
                    <a:pt x="180499" y="914400"/>
                    <a:pt x="0" y="718185"/>
                    <a:pt x="0" y="457200"/>
                  </a:cubicBezTo>
                  <a:cubicBezTo>
                    <a:pt x="0" y="196215"/>
                    <a:pt x="180975" y="0"/>
                    <a:pt x="420148"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4" name="Graphic 71">
              <a:extLst>
                <a:ext uri="{FF2B5EF4-FFF2-40B4-BE49-F238E27FC236}">
                  <a16:creationId xmlns:a16="http://schemas.microsoft.com/office/drawing/2014/main" xmlns="" id="{940C3617-1E87-4B4B-83C3-5A7533679614}"/>
                </a:ext>
              </a:extLst>
            </p:cNvPr>
            <p:cNvSpPr/>
            <p:nvPr/>
          </p:nvSpPr>
          <p:spPr>
            <a:xfrm>
              <a:off x="4442787" y="3672384"/>
              <a:ext cx="1025787" cy="649123"/>
            </a:xfrm>
            <a:custGeom>
              <a:avLst/>
              <a:gdLst>
                <a:gd name="connsiteX0" fmla="*/ 1025148 w 1025787"/>
                <a:gd name="connsiteY0" fmla="*/ 245719 h 649123"/>
                <a:gd name="connsiteX1" fmla="*/ 1025148 w 1025787"/>
                <a:gd name="connsiteY1" fmla="*/ 648472 h 649123"/>
                <a:gd name="connsiteX2" fmla="*/ 855305 w 1025787"/>
                <a:gd name="connsiteY2" fmla="*/ 648472 h 649123"/>
                <a:gd name="connsiteX3" fmla="*/ 855305 w 1025787"/>
                <a:gd name="connsiteY3" fmla="*/ 300807 h 649123"/>
                <a:gd name="connsiteX4" fmla="*/ 731877 w 1025787"/>
                <a:gd name="connsiteY4" fmla="*/ 159271 h 649123"/>
                <a:gd name="connsiteX5" fmla="*/ 597973 w 1025787"/>
                <a:gd name="connsiteY5" fmla="*/ 302194 h 649123"/>
                <a:gd name="connsiteX6" fmla="*/ 597973 w 1025787"/>
                <a:gd name="connsiteY6" fmla="*/ 648749 h 649123"/>
                <a:gd name="connsiteX7" fmla="*/ 428200 w 1025787"/>
                <a:gd name="connsiteY7" fmla="*/ 648749 h 649123"/>
                <a:gd name="connsiteX8" fmla="*/ 428200 w 1025787"/>
                <a:gd name="connsiteY8" fmla="*/ 300807 h 649123"/>
                <a:gd name="connsiteX9" fmla="*/ 304772 w 1025787"/>
                <a:gd name="connsiteY9" fmla="*/ 159271 h 649123"/>
                <a:gd name="connsiteX10" fmla="*/ 170868 w 1025787"/>
                <a:gd name="connsiteY10" fmla="*/ 302194 h 649123"/>
                <a:gd name="connsiteX11" fmla="*/ 170868 w 1025787"/>
                <a:gd name="connsiteY11" fmla="*/ 648749 h 649123"/>
                <a:gd name="connsiteX12" fmla="*/ -224 w 1025787"/>
                <a:gd name="connsiteY12" fmla="*/ 648749 h 649123"/>
                <a:gd name="connsiteX13" fmla="*/ -224 w 1025787"/>
                <a:gd name="connsiteY13" fmla="*/ 16209 h 649123"/>
                <a:gd name="connsiteX14" fmla="*/ 165595 w 1025787"/>
                <a:gd name="connsiteY14" fmla="*/ 16209 h 649123"/>
                <a:gd name="connsiteX15" fmla="*/ 165595 w 1025787"/>
                <a:gd name="connsiteY15" fmla="*/ 91001 h 649123"/>
                <a:gd name="connsiteX16" fmla="*/ 351743 w 1025787"/>
                <a:gd name="connsiteY16" fmla="*/ -373 h 649123"/>
                <a:gd name="connsiteX17" fmla="*/ 560716 w 1025787"/>
                <a:gd name="connsiteY17" fmla="*/ 108068 h 649123"/>
                <a:gd name="connsiteX18" fmla="*/ 775795 w 1025787"/>
                <a:gd name="connsiteY18" fmla="*/ -373 h 649123"/>
                <a:gd name="connsiteX19" fmla="*/ 1025564 w 1025787"/>
                <a:gd name="connsiteY19" fmla="*/ 245996 h 64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5787" h="649123">
                  <a:moveTo>
                    <a:pt x="1025148" y="245719"/>
                  </a:moveTo>
                  <a:lnTo>
                    <a:pt x="1025148" y="648472"/>
                  </a:lnTo>
                  <a:lnTo>
                    <a:pt x="855305" y="648472"/>
                  </a:lnTo>
                  <a:lnTo>
                    <a:pt x="855305" y="300807"/>
                  </a:lnTo>
                  <a:cubicBezTo>
                    <a:pt x="855305" y="209502"/>
                    <a:pt x="808959" y="159271"/>
                    <a:pt x="731877" y="159271"/>
                  </a:cubicBezTo>
                  <a:cubicBezTo>
                    <a:pt x="658681" y="159271"/>
                    <a:pt x="597973" y="206866"/>
                    <a:pt x="597973" y="302194"/>
                  </a:cubicBezTo>
                  <a:lnTo>
                    <a:pt x="597973" y="648749"/>
                  </a:lnTo>
                  <a:lnTo>
                    <a:pt x="428200" y="648749"/>
                  </a:lnTo>
                  <a:lnTo>
                    <a:pt x="428200" y="300807"/>
                  </a:lnTo>
                  <a:cubicBezTo>
                    <a:pt x="428200" y="209502"/>
                    <a:pt x="382409" y="159271"/>
                    <a:pt x="304772" y="159271"/>
                  </a:cubicBezTo>
                  <a:cubicBezTo>
                    <a:pt x="231576" y="159271"/>
                    <a:pt x="170868" y="206866"/>
                    <a:pt x="170868" y="302194"/>
                  </a:cubicBezTo>
                  <a:lnTo>
                    <a:pt x="170868" y="648749"/>
                  </a:lnTo>
                  <a:lnTo>
                    <a:pt x="-224" y="648749"/>
                  </a:lnTo>
                  <a:lnTo>
                    <a:pt x="-224" y="16209"/>
                  </a:lnTo>
                  <a:lnTo>
                    <a:pt x="165595" y="16209"/>
                  </a:lnTo>
                  <a:lnTo>
                    <a:pt x="165595" y="91001"/>
                  </a:lnTo>
                  <a:cubicBezTo>
                    <a:pt x="210623" y="23840"/>
                    <a:pt x="279934" y="-373"/>
                    <a:pt x="351743" y="-373"/>
                  </a:cubicBezTo>
                  <a:cubicBezTo>
                    <a:pt x="443116" y="-373"/>
                    <a:pt x="518255" y="40769"/>
                    <a:pt x="560716" y="108068"/>
                  </a:cubicBezTo>
                  <a:cubicBezTo>
                    <a:pt x="609699" y="27656"/>
                    <a:pt x="692539" y="-373"/>
                    <a:pt x="775795" y="-373"/>
                  </a:cubicBezTo>
                  <a:cubicBezTo>
                    <a:pt x="924685" y="-720"/>
                    <a:pt x="1025564" y="99187"/>
                    <a:pt x="1025564" y="245996"/>
                  </a:cubicBezTo>
                  <a:close/>
                </a:path>
              </a:pathLst>
            </a:custGeom>
            <a:grpFill/>
            <a:ln w="6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5" name="Graphic 76">
              <a:extLst>
                <a:ext uri="{FF2B5EF4-FFF2-40B4-BE49-F238E27FC236}">
                  <a16:creationId xmlns:a16="http://schemas.microsoft.com/office/drawing/2014/main" xmlns="" id="{DE2E3EA8-0190-47AA-8F61-42B286A8A149}"/>
                </a:ext>
              </a:extLst>
            </p:cNvPr>
            <p:cNvSpPr/>
            <p:nvPr/>
          </p:nvSpPr>
          <p:spPr>
            <a:xfrm>
              <a:off x="6281207" y="3693830"/>
              <a:ext cx="554348" cy="632262"/>
            </a:xfrm>
            <a:custGeom>
              <a:avLst/>
              <a:gdLst>
                <a:gd name="connsiteX0" fmla="*/ 546578 w 554348"/>
                <a:gd name="connsiteY0" fmla="*/ 124468 h 632262"/>
                <a:gd name="connsiteX1" fmla="*/ 234922 w 554348"/>
                <a:gd name="connsiteY1" fmla="*/ 480251 h 632262"/>
                <a:gd name="connsiteX2" fmla="*/ 554348 w 554348"/>
                <a:gd name="connsiteY2" fmla="*/ 480251 h 632262"/>
                <a:gd name="connsiteX3" fmla="*/ 554348 w 554348"/>
                <a:gd name="connsiteY3" fmla="*/ 632263 h 632262"/>
                <a:gd name="connsiteX4" fmla="*/ 0 w 554348"/>
                <a:gd name="connsiteY4" fmla="*/ 632263 h 632262"/>
                <a:gd name="connsiteX5" fmla="*/ 0 w 554348"/>
                <a:gd name="connsiteY5" fmla="*/ 509529 h 632262"/>
                <a:gd name="connsiteX6" fmla="*/ 318941 w 554348"/>
                <a:gd name="connsiteY6" fmla="*/ 151527 h 632262"/>
                <a:gd name="connsiteX7" fmla="*/ 11101 w 554348"/>
                <a:gd name="connsiteY7" fmla="*/ 151527 h 632262"/>
                <a:gd name="connsiteX8" fmla="*/ 11101 w 554348"/>
                <a:gd name="connsiteY8" fmla="*/ 0 h 632262"/>
                <a:gd name="connsiteX9" fmla="*/ 546578 w 554348"/>
                <a:gd name="connsiteY9" fmla="*/ 0 h 632262"/>
                <a:gd name="connsiteX10" fmla="*/ 546578 w 554348"/>
                <a:gd name="connsiteY10" fmla="*/ 124468 h 63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348" h="632262">
                  <a:moveTo>
                    <a:pt x="546578" y="124468"/>
                  </a:moveTo>
                  <a:lnTo>
                    <a:pt x="234922" y="480251"/>
                  </a:lnTo>
                  <a:lnTo>
                    <a:pt x="554348" y="480251"/>
                  </a:lnTo>
                  <a:lnTo>
                    <a:pt x="554348" y="632263"/>
                  </a:lnTo>
                  <a:lnTo>
                    <a:pt x="0" y="632263"/>
                  </a:lnTo>
                  <a:lnTo>
                    <a:pt x="0" y="509529"/>
                  </a:lnTo>
                  <a:lnTo>
                    <a:pt x="318941" y="151527"/>
                  </a:lnTo>
                  <a:lnTo>
                    <a:pt x="11101" y="151527"/>
                  </a:lnTo>
                  <a:lnTo>
                    <a:pt x="11101" y="0"/>
                  </a:lnTo>
                  <a:lnTo>
                    <a:pt x="546578" y="0"/>
                  </a:lnTo>
                  <a:lnTo>
                    <a:pt x="546578" y="124468"/>
                  </a:lnTo>
                  <a:close/>
                </a:path>
              </a:pathLst>
            </a:custGeom>
            <a:grpFill/>
            <a:ln w="6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6" name="Graphic 78">
              <a:extLst>
                <a:ext uri="{FF2B5EF4-FFF2-40B4-BE49-F238E27FC236}">
                  <a16:creationId xmlns:a16="http://schemas.microsoft.com/office/drawing/2014/main" xmlns="" id="{DCCFA803-62D8-4F55-B176-E8232935AF5B}"/>
                </a:ext>
              </a:extLst>
            </p:cNvPr>
            <p:cNvSpPr/>
            <p:nvPr/>
          </p:nvSpPr>
          <p:spPr>
            <a:xfrm>
              <a:off x="7180657" y="3675147"/>
              <a:ext cx="598266" cy="649123"/>
            </a:xfrm>
            <a:custGeom>
              <a:avLst/>
              <a:gdLst>
                <a:gd name="connsiteX0" fmla="*/ 597457 w 598266"/>
                <a:gd name="connsiteY0" fmla="*/ 245719 h 649123"/>
                <a:gd name="connsiteX1" fmla="*/ 597457 w 598266"/>
                <a:gd name="connsiteY1" fmla="*/ 648472 h 649123"/>
                <a:gd name="connsiteX2" fmla="*/ 427545 w 598266"/>
                <a:gd name="connsiteY2" fmla="*/ 648472 h 649123"/>
                <a:gd name="connsiteX3" fmla="*/ 427545 w 598266"/>
                <a:gd name="connsiteY3" fmla="*/ 300807 h 649123"/>
                <a:gd name="connsiteX4" fmla="*/ 304117 w 598266"/>
                <a:gd name="connsiteY4" fmla="*/ 159271 h 649123"/>
                <a:gd name="connsiteX5" fmla="*/ 170213 w 598266"/>
                <a:gd name="connsiteY5" fmla="*/ 302194 h 649123"/>
                <a:gd name="connsiteX6" fmla="*/ 170213 w 598266"/>
                <a:gd name="connsiteY6" fmla="*/ 648749 h 649123"/>
                <a:gd name="connsiteX7" fmla="*/ -254 w 598266"/>
                <a:gd name="connsiteY7" fmla="*/ 648749 h 649123"/>
                <a:gd name="connsiteX8" fmla="*/ -254 w 598266"/>
                <a:gd name="connsiteY8" fmla="*/ 16209 h 649123"/>
                <a:gd name="connsiteX9" fmla="*/ 165565 w 598266"/>
                <a:gd name="connsiteY9" fmla="*/ 16209 h 649123"/>
                <a:gd name="connsiteX10" fmla="*/ 165565 w 598266"/>
                <a:gd name="connsiteY10" fmla="*/ 91001 h 649123"/>
                <a:gd name="connsiteX11" fmla="*/ 351712 w 598266"/>
                <a:gd name="connsiteY11" fmla="*/ -373 h 649123"/>
                <a:gd name="connsiteX12" fmla="*/ 598013 w 598266"/>
                <a:gd name="connsiteY12" fmla="*/ 245996 h 64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8266" h="649123">
                  <a:moveTo>
                    <a:pt x="597457" y="245719"/>
                  </a:moveTo>
                  <a:lnTo>
                    <a:pt x="597457" y="648472"/>
                  </a:lnTo>
                  <a:lnTo>
                    <a:pt x="427545" y="648472"/>
                  </a:lnTo>
                  <a:lnTo>
                    <a:pt x="427545" y="300807"/>
                  </a:lnTo>
                  <a:cubicBezTo>
                    <a:pt x="427545" y="209502"/>
                    <a:pt x="381823" y="159271"/>
                    <a:pt x="304117" y="159271"/>
                  </a:cubicBezTo>
                  <a:cubicBezTo>
                    <a:pt x="230921" y="159271"/>
                    <a:pt x="170213" y="206866"/>
                    <a:pt x="170213" y="302194"/>
                  </a:cubicBezTo>
                  <a:lnTo>
                    <a:pt x="170213" y="648749"/>
                  </a:lnTo>
                  <a:lnTo>
                    <a:pt x="-254" y="648749"/>
                  </a:lnTo>
                  <a:lnTo>
                    <a:pt x="-254" y="16209"/>
                  </a:lnTo>
                  <a:lnTo>
                    <a:pt x="165565" y="16209"/>
                  </a:lnTo>
                  <a:lnTo>
                    <a:pt x="165565" y="91001"/>
                  </a:lnTo>
                  <a:cubicBezTo>
                    <a:pt x="210731" y="23840"/>
                    <a:pt x="279904" y="-373"/>
                    <a:pt x="351712" y="-373"/>
                  </a:cubicBezTo>
                  <a:cubicBezTo>
                    <a:pt x="495468" y="-720"/>
                    <a:pt x="598013" y="99187"/>
                    <a:pt x="598013" y="245996"/>
                  </a:cubicBezTo>
                  <a:close/>
                </a:path>
              </a:pathLst>
            </a:custGeom>
            <a:grp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7" name="Freeform: Shape 26">
              <a:extLst>
                <a:ext uri="{FF2B5EF4-FFF2-40B4-BE49-F238E27FC236}">
                  <a16:creationId xmlns:a16="http://schemas.microsoft.com/office/drawing/2014/main" xmlns="" id="{3C3D0DE3-59AE-42C7-8DAC-F0F55CD69783}"/>
                </a:ext>
              </a:extLst>
            </p:cNvPr>
            <p:cNvSpPr/>
            <p:nvPr/>
          </p:nvSpPr>
          <p:spPr>
            <a:xfrm>
              <a:off x="7842205" y="3678933"/>
              <a:ext cx="653562" cy="922411"/>
            </a:xfrm>
            <a:custGeom>
              <a:avLst/>
              <a:gdLst>
                <a:gd name="connsiteX0" fmla="*/ 458819 w 897255"/>
                <a:gd name="connsiteY0" fmla="*/ 214217 h 1266349"/>
                <a:gd name="connsiteX1" fmla="*/ 239744 w 897255"/>
                <a:gd name="connsiteY1" fmla="*/ 442817 h 1266349"/>
                <a:gd name="connsiteX2" fmla="*/ 458819 w 897255"/>
                <a:gd name="connsiteY2" fmla="*/ 670465 h 1266349"/>
                <a:gd name="connsiteX3" fmla="*/ 676465 w 897255"/>
                <a:gd name="connsiteY3" fmla="*/ 442817 h 1266349"/>
                <a:gd name="connsiteX4" fmla="*/ 458819 w 897255"/>
                <a:gd name="connsiteY4" fmla="*/ 214217 h 1266349"/>
                <a:gd name="connsiteX5" fmla="*/ 400050 w 897255"/>
                <a:gd name="connsiteY5" fmla="*/ 0 h 1266349"/>
                <a:gd name="connsiteX6" fmla="*/ 618742 w 897255"/>
                <a:gd name="connsiteY6" fmla="*/ 70161 h 1266349"/>
                <a:gd name="connsiteX7" fmla="*/ 667702 w 897255"/>
                <a:gd name="connsiteY7" fmla="*/ 119157 h 1266349"/>
                <a:gd name="connsiteX8" fmla="*/ 667702 w 897255"/>
                <a:gd name="connsiteY8" fmla="*/ 119349 h 1266349"/>
                <a:gd name="connsiteX9" fmla="*/ 668655 w 897255"/>
                <a:gd name="connsiteY9" fmla="*/ 120111 h 1266349"/>
                <a:gd name="connsiteX10" fmla="*/ 667702 w 897255"/>
                <a:gd name="connsiteY10" fmla="*/ 119157 h 1266349"/>
                <a:gd name="connsiteX11" fmla="*/ 667702 w 897255"/>
                <a:gd name="connsiteY11" fmla="*/ 22860 h 1266349"/>
                <a:gd name="connsiteX12" fmla="*/ 897255 w 897255"/>
                <a:gd name="connsiteY12" fmla="*/ 22860 h 1266349"/>
                <a:gd name="connsiteX13" fmla="*/ 897255 w 897255"/>
                <a:gd name="connsiteY13" fmla="*/ 819150 h 1266349"/>
                <a:gd name="connsiteX14" fmla="*/ 428339 w 897255"/>
                <a:gd name="connsiteY14" fmla="*/ 1266349 h 1266349"/>
                <a:gd name="connsiteX15" fmla="*/ 48196 w 897255"/>
                <a:gd name="connsiteY15" fmla="*/ 1161574 h 1266349"/>
                <a:gd name="connsiteX16" fmla="*/ 131540 w 897255"/>
                <a:gd name="connsiteY16" fmla="*/ 971074 h 1266349"/>
                <a:gd name="connsiteX17" fmla="*/ 418433 w 897255"/>
                <a:gd name="connsiteY17" fmla="*/ 1059847 h 1266349"/>
                <a:gd name="connsiteX18" fmla="*/ 666083 w 897255"/>
                <a:gd name="connsiteY18" fmla="*/ 829533 h 1266349"/>
                <a:gd name="connsiteX19" fmla="*/ 666083 w 897255"/>
                <a:gd name="connsiteY19" fmla="*/ 768668 h 1266349"/>
                <a:gd name="connsiteX20" fmla="*/ 398907 w 897255"/>
                <a:gd name="connsiteY20" fmla="*/ 886016 h 1266349"/>
                <a:gd name="connsiteX21" fmla="*/ 0 w 897255"/>
                <a:gd name="connsiteY21" fmla="*/ 443675 h 1266349"/>
                <a:gd name="connsiteX22" fmla="*/ 400050 w 897255"/>
                <a:gd name="connsiteY22" fmla="*/ 0 h 126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7255" h="1266349">
                  <a:moveTo>
                    <a:pt x="458819" y="214217"/>
                  </a:moveTo>
                  <a:cubicBezTo>
                    <a:pt x="325469" y="214217"/>
                    <a:pt x="239744" y="316707"/>
                    <a:pt x="239744" y="442817"/>
                  </a:cubicBezTo>
                  <a:cubicBezTo>
                    <a:pt x="239744" y="568167"/>
                    <a:pt x="325469" y="670465"/>
                    <a:pt x="458819" y="670465"/>
                  </a:cubicBezTo>
                  <a:cubicBezTo>
                    <a:pt x="588645" y="670465"/>
                    <a:pt x="676465" y="571786"/>
                    <a:pt x="676465" y="442817"/>
                  </a:cubicBezTo>
                  <a:cubicBezTo>
                    <a:pt x="676465" y="313849"/>
                    <a:pt x="588645" y="214217"/>
                    <a:pt x="458819" y="214217"/>
                  </a:cubicBezTo>
                  <a:close/>
                  <a:moveTo>
                    <a:pt x="400050" y="0"/>
                  </a:moveTo>
                  <a:cubicBezTo>
                    <a:pt x="490561" y="0"/>
                    <a:pt x="563177" y="25986"/>
                    <a:pt x="618742" y="70161"/>
                  </a:cubicBezTo>
                  <a:lnTo>
                    <a:pt x="667702" y="119157"/>
                  </a:lnTo>
                  <a:lnTo>
                    <a:pt x="667702" y="119349"/>
                  </a:lnTo>
                  <a:lnTo>
                    <a:pt x="668655" y="120111"/>
                  </a:lnTo>
                  <a:lnTo>
                    <a:pt x="667702" y="119157"/>
                  </a:lnTo>
                  <a:lnTo>
                    <a:pt x="667702" y="22860"/>
                  </a:lnTo>
                  <a:lnTo>
                    <a:pt x="897255" y="22860"/>
                  </a:lnTo>
                  <a:lnTo>
                    <a:pt x="897255" y="819150"/>
                  </a:lnTo>
                  <a:cubicBezTo>
                    <a:pt x="897255" y="1097852"/>
                    <a:pt x="715232" y="1266349"/>
                    <a:pt x="428339" y="1266349"/>
                  </a:cubicBezTo>
                  <a:cubicBezTo>
                    <a:pt x="291465" y="1266349"/>
                    <a:pt x="145923" y="1230630"/>
                    <a:pt x="48196" y="1161574"/>
                  </a:cubicBezTo>
                  <a:lnTo>
                    <a:pt x="131540" y="971074"/>
                  </a:lnTo>
                  <a:cubicBezTo>
                    <a:pt x="216179" y="1028615"/>
                    <a:pt x="316087" y="1059533"/>
                    <a:pt x="418433" y="1059847"/>
                  </a:cubicBezTo>
                  <a:cubicBezTo>
                    <a:pt x="563784" y="1059847"/>
                    <a:pt x="666083" y="979266"/>
                    <a:pt x="666083" y="829533"/>
                  </a:cubicBezTo>
                  <a:lnTo>
                    <a:pt x="666083" y="768668"/>
                  </a:lnTo>
                  <a:cubicBezTo>
                    <a:pt x="606838" y="841249"/>
                    <a:pt x="519017" y="886016"/>
                    <a:pt x="398907" y="886016"/>
                  </a:cubicBezTo>
                  <a:cubicBezTo>
                    <a:pt x="188309" y="886016"/>
                    <a:pt x="0" y="709803"/>
                    <a:pt x="0" y="443675"/>
                  </a:cubicBezTo>
                  <a:cubicBezTo>
                    <a:pt x="0" y="177546"/>
                    <a:pt x="188309" y="0"/>
                    <a:pt x="40005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8" name="Freeform: Shape 27">
              <a:extLst>
                <a:ext uri="{FF2B5EF4-FFF2-40B4-BE49-F238E27FC236}">
                  <a16:creationId xmlns:a16="http://schemas.microsoft.com/office/drawing/2014/main" xmlns="" id="{8D3FF34A-A4A8-474A-9E06-366AB78D3FF4}"/>
                </a:ext>
              </a:extLst>
            </p:cNvPr>
            <p:cNvSpPr/>
            <p:nvPr/>
          </p:nvSpPr>
          <p:spPr>
            <a:xfrm>
              <a:off x="3696232" y="3674169"/>
              <a:ext cx="662236" cy="666051"/>
            </a:xfrm>
            <a:custGeom>
              <a:avLst/>
              <a:gdLst>
                <a:gd name="connsiteX0" fmla="*/ 463678 w 909162"/>
                <a:gd name="connsiteY0" fmla="*/ 217646 h 914400"/>
                <a:gd name="connsiteX1" fmla="*/ 239459 w 909162"/>
                <a:gd name="connsiteY1" fmla="*/ 457200 h 914400"/>
                <a:gd name="connsiteX2" fmla="*/ 463678 w 909162"/>
                <a:gd name="connsiteY2" fmla="*/ 696658 h 914400"/>
                <a:gd name="connsiteX3" fmla="*/ 687706 w 909162"/>
                <a:gd name="connsiteY3" fmla="*/ 457200 h 914400"/>
                <a:gd name="connsiteX4" fmla="*/ 463678 w 909162"/>
                <a:gd name="connsiteY4" fmla="*/ 217646 h 914400"/>
                <a:gd name="connsiteX5" fmla="*/ 420148 w 909162"/>
                <a:gd name="connsiteY5" fmla="*/ 0 h 914400"/>
                <a:gd name="connsiteX6" fmla="*/ 680181 w 909162"/>
                <a:gd name="connsiteY6" fmla="*/ 119729 h 914400"/>
                <a:gd name="connsiteX7" fmla="*/ 680181 w 909162"/>
                <a:gd name="connsiteY7" fmla="*/ 24479 h 914400"/>
                <a:gd name="connsiteX8" fmla="*/ 908781 w 909162"/>
                <a:gd name="connsiteY8" fmla="*/ 24479 h 914400"/>
                <a:gd name="connsiteX9" fmla="*/ 909162 w 909162"/>
                <a:gd name="connsiteY9" fmla="*/ 892302 h 914400"/>
                <a:gd name="connsiteX10" fmla="*/ 680562 w 909162"/>
                <a:gd name="connsiteY10" fmla="*/ 892302 h 914400"/>
                <a:gd name="connsiteX11" fmla="*/ 680562 w 909162"/>
                <a:gd name="connsiteY11" fmla="*/ 796480 h 914400"/>
                <a:gd name="connsiteX12" fmla="*/ 420529 w 909162"/>
                <a:gd name="connsiteY12" fmla="*/ 914400 h 914400"/>
                <a:gd name="connsiteX13" fmla="*/ 0 w 909162"/>
                <a:gd name="connsiteY13" fmla="*/ 457200 h 914400"/>
                <a:gd name="connsiteX14" fmla="*/ 420148 w 909162"/>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9162" h="914400">
                  <a:moveTo>
                    <a:pt x="463678" y="217646"/>
                  </a:moveTo>
                  <a:cubicBezTo>
                    <a:pt x="326327" y="217932"/>
                    <a:pt x="239459" y="324993"/>
                    <a:pt x="239459" y="457200"/>
                  </a:cubicBezTo>
                  <a:cubicBezTo>
                    <a:pt x="239459" y="589692"/>
                    <a:pt x="326327" y="696658"/>
                    <a:pt x="463678" y="696658"/>
                  </a:cubicBezTo>
                  <a:cubicBezTo>
                    <a:pt x="597028" y="696658"/>
                    <a:pt x="687706" y="593978"/>
                    <a:pt x="687706" y="457200"/>
                  </a:cubicBezTo>
                  <a:cubicBezTo>
                    <a:pt x="687706" y="320421"/>
                    <a:pt x="597123" y="217646"/>
                    <a:pt x="463678" y="217646"/>
                  </a:cubicBezTo>
                  <a:close/>
                  <a:moveTo>
                    <a:pt x="420148" y="0"/>
                  </a:moveTo>
                  <a:cubicBezTo>
                    <a:pt x="539972" y="0"/>
                    <a:pt x="622840" y="48387"/>
                    <a:pt x="680181" y="119729"/>
                  </a:cubicBezTo>
                  <a:lnTo>
                    <a:pt x="680181" y="24479"/>
                  </a:lnTo>
                  <a:lnTo>
                    <a:pt x="908781" y="24479"/>
                  </a:lnTo>
                  <a:lnTo>
                    <a:pt x="909162" y="892302"/>
                  </a:lnTo>
                  <a:lnTo>
                    <a:pt x="680562" y="892302"/>
                  </a:lnTo>
                  <a:lnTo>
                    <a:pt x="680562" y="796480"/>
                  </a:lnTo>
                  <a:cubicBezTo>
                    <a:pt x="624078" y="866775"/>
                    <a:pt x="539782" y="914400"/>
                    <a:pt x="420529" y="914400"/>
                  </a:cubicBezTo>
                  <a:cubicBezTo>
                    <a:pt x="180499" y="914400"/>
                    <a:pt x="0" y="718185"/>
                    <a:pt x="0" y="457200"/>
                  </a:cubicBezTo>
                  <a:cubicBezTo>
                    <a:pt x="0" y="196215"/>
                    <a:pt x="180975" y="0"/>
                    <a:pt x="420148"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9" name="Graphic 87">
              <a:extLst>
                <a:ext uri="{FF2B5EF4-FFF2-40B4-BE49-F238E27FC236}">
                  <a16:creationId xmlns:a16="http://schemas.microsoft.com/office/drawing/2014/main" xmlns="" id="{A68440CA-C64C-4BEE-9717-1FB61C994541}"/>
                </a:ext>
              </a:extLst>
            </p:cNvPr>
            <p:cNvSpPr/>
            <p:nvPr/>
          </p:nvSpPr>
          <p:spPr>
            <a:xfrm>
              <a:off x="6918489" y="3691091"/>
              <a:ext cx="171276" cy="635005"/>
            </a:xfrm>
            <a:custGeom>
              <a:avLst/>
              <a:gdLst>
                <a:gd name="connsiteX0" fmla="*/ 0 w 171276"/>
                <a:gd name="connsiteY0" fmla="*/ 0 h 635005"/>
                <a:gd name="connsiteX1" fmla="*/ 171276 w 171276"/>
                <a:gd name="connsiteY1" fmla="*/ 0 h 635005"/>
                <a:gd name="connsiteX2" fmla="*/ 171276 w 171276"/>
                <a:gd name="connsiteY2" fmla="*/ 635006 h 635005"/>
                <a:gd name="connsiteX3" fmla="*/ 0 w 171276"/>
                <a:gd name="connsiteY3" fmla="*/ 635006 h 635005"/>
              </a:gdLst>
              <a:ahLst/>
              <a:cxnLst>
                <a:cxn ang="0">
                  <a:pos x="connsiteX0" y="connsiteY0"/>
                </a:cxn>
                <a:cxn ang="0">
                  <a:pos x="connsiteX1" y="connsiteY1"/>
                </a:cxn>
                <a:cxn ang="0">
                  <a:pos x="connsiteX2" y="connsiteY2"/>
                </a:cxn>
                <a:cxn ang="0">
                  <a:pos x="connsiteX3" y="connsiteY3"/>
                </a:cxn>
              </a:cxnLst>
              <a:rect l="l" t="t" r="r" b="b"/>
              <a:pathLst>
                <a:path w="171276" h="635005">
                  <a:moveTo>
                    <a:pt x="0" y="0"/>
                  </a:moveTo>
                  <a:lnTo>
                    <a:pt x="171276" y="0"/>
                  </a:lnTo>
                  <a:lnTo>
                    <a:pt x="171276" y="635006"/>
                  </a:lnTo>
                  <a:lnTo>
                    <a:pt x="0" y="635006"/>
                  </a:lnTo>
                  <a:close/>
                </a:path>
              </a:pathLst>
            </a:custGeom>
            <a:grpFill/>
            <a:ln w="68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grpSp>
        <p:nvGrpSpPr>
          <p:cNvPr id="30" name="Group 29">
            <a:extLst>
              <a:ext uri="{FF2B5EF4-FFF2-40B4-BE49-F238E27FC236}">
                <a16:creationId xmlns:a16="http://schemas.microsoft.com/office/drawing/2014/main" xmlns="" id="{A01750D4-09D0-47C9-811D-EA91EFDE955A}"/>
              </a:ext>
            </a:extLst>
          </p:cNvPr>
          <p:cNvGrpSpPr/>
          <p:nvPr/>
        </p:nvGrpSpPr>
        <p:grpSpPr>
          <a:xfrm>
            <a:off x="565166" y="2627311"/>
            <a:ext cx="3560683" cy="789375"/>
            <a:chOff x="3696232" y="2492065"/>
            <a:chExt cx="4305628" cy="954523"/>
          </a:xfrm>
          <a:gradFill>
            <a:gsLst>
              <a:gs pos="0">
                <a:srgbClr val="FAB302"/>
              </a:gs>
              <a:gs pos="100000">
                <a:srgbClr val="E9196C"/>
              </a:gs>
            </a:gsLst>
            <a:lin ang="0" scaled="0"/>
          </a:gradFill>
        </p:grpSpPr>
        <p:sp>
          <p:nvSpPr>
            <p:cNvPr id="31" name="Freeform: Shape 30">
              <a:extLst>
                <a:ext uri="{FF2B5EF4-FFF2-40B4-BE49-F238E27FC236}">
                  <a16:creationId xmlns:a16="http://schemas.microsoft.com/office/drawing/2014/main" xmlns="" id="{08F0166C-22B3-42E7-A50D-055D40ADD502}"/>
                </a:ext>
              </a:extLst>
            </p:cNvPr>
            <p:cNvSpPr/>
            <p:nvPr/>
          </p:nvSpPr>
          <p:spPr>
            <a:xfrm>
              <a:off x="3696232" y="2492065"/>
              <a:ext cx="3057186" cy="954523"/>
            </a:xfrm>
            <a:custGeom>
              <a:avLst/>
              <a:gdLst>
                <a:gd name="connsiteX0" fmla="*/ 1408081 w 4208144"/>
                <a:gd name="connsiteY0" fmla="*/ 737711 h 1313878"/>
                <a:gd name="connsiteX1" fmla="*/ 1408081 w 4208144"/>
                <a:gd name="connsiteY1" fmla="*/ 1290161 h 1313878"/>
                <a:gd name="connsiteX2" fmla="*/ 1175004 w 4208144"/>
                <a:gd name="connsiteY2" fmla="*/ 1290161 h 1313878"/>
                <a:gd name="connsiteX3" fmla="*/ 1175004 w 4208144"/>
                <a:gd name="connsiteY3" fmla="*/ 812959 h 1313878"/>
                <a:gd name="connsiteX4" fmla="*/ 1005554 w 4208144"/>
                <a:gd name="connsiteY4" fmla="*/ 618458 h 1313878"/>
                <a:gd name="connsiteX5" fmla="*/ 821722 w 4208144"/>
                <a:gd name="connsiteY5" fmla="*/ 814673 h 1313878"/>
                <a:gd name="connsiteX6" fmla="*/ 821722 w 4208144"/>
                <a:gd name="connsiteY6" fmla="*/ 1290923 h 1313878"/>
                <a:gd name="connsiteX7" fmla="*/ 587502 w 4208144"/>
                <a:gd name="connsiteY7" fmla="*/ 1290923 h 1313878"/>
                <a:gd name="connsiteX8" fmla="*/ 587502 w 4208144"/>
                <a:gd name="connsiteY8" fmla="*/ 812959 h 1313878"/>
                <a:gd name="connsiteX9" fmla="*/ 418052 w 4208144"/>
                <a:gd name="connsiteY9" fmla="*/ 618458 h 1313878"/>
                <a:gd name="connsiteX10" fmla="*/ 234220 w 4208144"/>
                <a:gd name="connsiteY10" fmla="*/ 814673 h 1313878"/>
                <a:gd name="connsiteX11" fmla="*/ 234220 w 4208144"/>
                <a:gd name="connsiteY11" fmla="*/ 1290923 h 1313878"/>
                <a:gd name="connsiteX12" fmla="*/ 0 w 4208144"/>
                <a:gd name="connsiteY12" fmla="*/ 1290923 h 1313878"/>
                <a:gd name="connsiteX13" fmla="*/ 0 w 4208144"/>
                <a:gd name="connsiteY13" fmla="*/ 422243 h 1313878"/>
                <a:gd name="connsiteX14" fmla="*/ 227648 w 4208144"/>
                <a:gd name="connsiteY14" fmla="*/ 422243 h 1313878"/>
                <a:gd name="connsiteX15" fmla="*/ 227648 w 4208144"/>
                <a:gd name="connsiteY15" fmla="*/ 524828 h 1313878"/>
                <a:gd name="connsiteX16" fmla="*/ 483203 w 4208144"/>
                <a:gd name="connsiteY16" fmla="*/ 398240 h 1313878"/>
                <a:gd name="connsiteX17" fmla="*/ 770287 w 4208144"/>
                <a:gd name="connsiteY17" fmla="*/ 546926 h 1313878"/>
                <a:gd name="connsiteX18" fmla="*/ 1065562 w 4208144"/>
                <a:gd name="connsiteY18" fmla="*/ 398240 h 1313878"/>
                <a:gd name="connsiteX19" fmla="*/ 1408081 w 4208144"/>
                <a:gd name="connsiteY19" fmla="*/ 737711 h 1313878"/>
                <a:gd name="connsiteX20" fmla="*/ 2412397 w 4208144"/>
                <a:gd name="connsiteY20" fmla="*/ 1290161 h 1313878"/>
                <a:gd name="connsiteX21" fmla="*/ 2183797 w 4208144"/>
                <a:gd name="connsiteY21" fmla="*/ 1290161 h 1313878"/>
                <a:gd name="connsiteX22" fmla="*/ 2183797 w 4208144"/>
                <a:gd name="connsiteY22" fmla="*/ 1194626 h 1313878"/>
                <a:gd name="connsiteX23" fmla="*/ 1923764 w 4208144"/>
                <a:gd name="connsiteY23" fmla="*/ 1313021 h 1313878"/>
                <a:gd name="connsiteX24" fmla="*/ 1503236 w 4208144"/>
                <a:gd name="connsiteY24" fmla="*/ 855821 h 1313878"/>
                <a:gd name="connsiteX25" fmla="*/ 1923764 w 4208144"/>
                <a:gd name="connsiteY25" fmla="*/ 398621 h 1313878"/>
                <a:gd name="connsiteX26" fmla="*/ 2183797 w 4208144"/>
                <a:gd name="connsiteY26" fmla="*/ 518350 h 1313878"/>
                <a:gd name="connsiteX27" fmla="*/ 2183797 w 4208144"/>
                <a:gd name="connsiteY27" fmla="*/ 422243 h 1313878"/>
                <a:gd name="connsiteX28" fmla="*/ 2412397 w 4208144"/>
                <a:gd name="connsiteY28" fmla="*/ 422243 h 1313878"/>
                <a:gd name="connsiteX29" fmla="*/ 1743075 w 4208144"/>
                <a:gd name="connsiteY29" fmla="*/ 855917 h 1313878"/>
                <a:gd name="connsiteX30" fmla="*/ 1967103 w 4208144"/>
                <a:gd name="connsiteY30" fmla="*/ 1095375 h 1313878"/>
                <a:gd name="connsiteX31" fmla="*/ 2191322 w 4208144"/>
                <a:gd name="connsiteY31" fmla="*/ 855917 h 1313878"/>
                <a:gd name="connsiteX32" fmla="*/ 1967103 w 4208144"/>
                <a:gd name="connsiteY32" fmla="*/ 616363 h 1313878"/>
                <a:gd name="connsiteX33" fmla="*/ 1743075 w 4208144"/>
                <a:gd name="connsiteY33" fmla="*/ 855917 h 1313878"/>
                <a:gd name="connsiteX34" fmla="*/ 2768060 w 4208144"/>
                <a:gd name="connsiteY34" fmla="*/ 731330 h 1313878"/>
                <a:gd name="connsiteX35" fmla="*/ 2850547 w 4208144"/>
                <a:gd name="connsiteY35" fmla="*/ 731330 h 1313878"/>
                <a:gd name="connsiteX36" fmla="*/ 3095625 w 4208144"/>
                <a:gd name="connsiteY36" fmla="*/ 422243 h 1313878"/>
                <a:gd name="connsiteX37" fmla="*/ 3382328 w 4208144"/>
                <a:gd name="connsiteY37" fmla="*/ 422243 h 1313878"/>
                <a:gd name="connsiteX38" fmla="*/ 3039999 w 4208144"/>
                <a:gd name="connsiteY38" fmla="*/ 830771 h 1313878"/>
                <a:gd name="connsiteX39" fmla="*/ 3385280 w 4208144"/>
                <a:gd name="connsiteY39" fmla="*/ 1290542 h 1313878"/>
                <a:gd name="connsiteX40" fmla="*/ 3097245 w 4208144"/>
                <a:gd name="connsiteY40" fmla="*/ 1290542 h 1313878"/>
                <a:gd name="connsiteX41" fmla="*/ 2846928 w 4208144"/>
                <a:gd name="connsiteY41" fmla="*/ 939165 h 1313878"/>
                <a:gd name="connsiteX42" fmla="*/ 2768060 w 4208144"/>
                <a:gd name="connsiteY42" fmla="*/ 939165 h 1313878"/>
                <a:gd name="connsiteX43" fmla="*/ 2768060 w 4208144"/>
                <a:gd name="connsiteY43" fmla="*/ 1290542 h 1313878"/>
                <a:gd name="connsiteX44" fmla="*/ 2533650 w 4208144"/>
                <a:gd name="connsiteY44" fmla="*/ 1290542 h 1313878"/>
                <a:gd name="connsiteX45" fmla="*/ 2533650 w 4208144"/>
                <a:gd name="connsiteY45" fmla="*/ 0 h 1313878"/>
                <a:gd name="connsiteX46" fmla="*/ 2767679 w 4208144"/>
                <a:gd name="connsiteY46" fmla="*/ 0 h 1313878"/>
                <a:gd name="connsiteX47" fmla="*/ 4208050 w 4208144"/>
                <a:gd name="connsiteY47" fmla="*/ 855155 h 1313878"/>
                <a:gd name="connsiteX48" fmla="*/ 4203668 w 4208144"/>
                <a:gd name="connsiteY48" fmla="*/ 934022 h 1313878"/>
                <a:gd name="connsiteX49" fmla="*/ 3587401 w 4208144"/>
                <a:gd name="connsiteY49" fmla="*/ 934022 h 1313878"/>
                <a:gd name="connsiteX50" fmla="*/ 3810000 w 4208144"/>
                <a:gd name="connsiteY50" fmla="*/ 1114425 h 1313878"/>
                <a:gd name="connsiteX51" fmla="*/ 4030695 w 4208144"/>
                <a:gd name="connsiteY51" fmla="*/ 1031653 h 1313878"/>
                <a:gd name="connsiteX52" fmla="*/ 4167664 w 4208144"/>
                <a:gd name="connsiteY52" fmla="*/ 1182148 h 1313878"/>
                <a:gd name="connsiteX53" fmla="*/ 3797237 w 4208144"/>
                <a:gd name="connsiteY53" fmla="*/ 1313879 h 1313878"/>
                <a:gd name="connsiteX54" fmla="*/ 3346133 w 4208144"/>
                <a:gd name="connsiteY54" fmla="*/ 859536 h 1313878"/>
                <a:gd name="connsiteX55" fmla="*/ 3785902 w 4208144"/>
                <a:gd name="connsiteY55" fmla="*/ 398621 h 1313878"/>
                <a:gd name="connsiteX56" fmla="*/ 4208145 w 4208144"/>
                <a:gd name="connsiteY56" fmla="*/ 855821 h 1313878"/>
                <a:gd name="connsiteX57" fmla="*/ 3588925 w 4208144"/>
                <a:gd name="connsiteY57" fmla="*/ 774668 h 1313878"/>
                <a:gd name="connsiteX58" fmla="*/ 3973545 w 4208144"/>
                <a:gd name="connsiteY58" fmla="*/ 774668 h 1313878"/>
                <a:gd name="connsiteX59" fmla="*/ 3784378 w 4208144"/>
                <a:gd name="connsiteY59" fmla="*/ 600932 h 1313878"/>
                <a:gd name="connsiteX60" fmla="*/ 3588639 w 4208144"/>
                <a:gd name="connsiteY60" fmla="*/ 774573 h 131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08144" h="1313878">
                  <a:moveTo>
                    <a:pt x="1408081" y="737711"/>
                  </a:moveTo>
                  <a:lnTo>
                    <a:pt x="1408081" y="1290161"/>
                  </a:lnTo>
                  <a:lnTo>
                    <a:pt x="1175004" y="1290161"/>
                  </a:lnTo>
                  <a:lnTo>
                    <a:pt x="1175004" y="812959"/>
                  </a:lnTo>
                  <a:cubicBezTo>
                    <a:pt x="1175004" y="687324"/>
                    <a:pt x="1111282" y="618458"/>
                    <a:pt x="1005554" y="618458"/>
                  </a:cubicBezTo>
                  <a:cubicBezTo>
                    <a:pt x="905065" y="618458"/>
                    <a:pt x="821722" y="683800"/>
                    <a:pt x="821722" y="814673"/>
                  </a:cubicBezTo>
                  <a:lnTo>
                    <a:pt x="821722" y="1290923"/>
                  </a:lnTo>
                  <a:lnTo>
                    <a:pt x="587502" y="1290923"/>
                  </a:lnTo>
                  <a:lnTo>
                    <a:pt x="587502" y="812959"/>
                  </a:lnTo>
                  <a:cubicBezTo>
                    <a:pt x="587502" y="687324"/>
                    <a:pt x="524732" y="618458"/>
                    <a:pt x="418052" y="618458"/>
                  </a:cubicBezTo>
                  <a:cubicBezTo>
                    <a:pt x="317564" y="618458"/>
                    <a:pt x="234220" y="683800"/>
                    <a:pt x="234220" y="814673"/>
                  </a:cubicBezTo>
                  <a:lnTo>
                    <a:pt x="234220" y="1290923"/>
                  </a:lnTo>
                  <a:lnTo>
                    <a:pt x="0" y="1290923"/>
                  </a:lnTo>
                  <a:lnTo>
                    <a:pt x="0" y="422243"/>
                  </a:lnTo>
                  <a:lnTo>
                    <a:pt x="227648" y="422243"/>
                  </a:lnTo>
                  <a:lnTo>
                    <a:pt x="227648" y="524828"/>
                  </a:lnTo>
                  <a:cubicBezTo>
                    <a:pt x="289655" y="432435"/>
                    <a:pt x="384620" y="398240"/>
                    <a:pt x="483203" y="398240"/>
                  </a:cubicBezTo>
                  <a:cubicBezTo>
                    <a:pt x="608838" y="398240"/>
                    <a:pt x="711803" y="454724"/>
                    <a:pt x="770287" y="546926"/>
                  </a:cubicBezTo>
                  <a:cubicBezTo>
                    <a:pt x="836962" y="437388"/>
                    <a:pt x="951262" y="398240"/>
                    <a:pt x="1065562" y="398240"/>
                  </a:cubicBezTo>
                  <a:cubicBezTo>
                    <a:pt x="1269968" y="398240"/>
                    <a:pt x="1408081" y="535972"/>
                    <a:pt x="1408081" y="737711"/>
                  </a:cubicBezTo>
                  <a:close/>
                  <a:moveTo>
                    <a:pt x="2412397" y="1290161"/>
                  </a:moveTo>
                  <a:lnTo>
                    <a:pt x="2183797" y="1290161"/>
                  </a:lnTo>
                  <a:lnTo>
                    <a:pt x="2183797" y="1194626"/>
                  </a:lnTo>
                  <a:cubicBezTo>
                    <a:pt x="2127314" y="1264539"/>
                    <a:pt x="2043113" y="1313021"/>
                    <a:pt x="1923764" y="1313021"/>
                  </a:cubicBezTo>
                  <a:cubicBezTo>
                    <a:pt x="1684115" y="1313021"/>
                    <a:pt x="1503236" y="1116616"/>
                    <a:pt x="1503236" y="855821"/>
                  </a:cubicBezTo>
                  <a:cubicBezTo>
                    <a:pt x="1503236" y="595027"/>
                    <a:pt x="1684211" y="398621"/>
                    <a:pt x="1923764" y="398621"/>
                  </a:cubicBezTo>
                  <a:cubicBezTo>
                    <a:pt x="2043589" y="398621"/>
                    <a:pt x="2126456" y="446913"/>
                    <a:pt x="2183797" y="518350"/>
                  </a:cubicBezTo>
                  <a:lnTo>
                    <a:pt x="2183797" y="422243"/>
                  </a:lnTo>
                  <a:lnTo>
                    <a:pt x="2412397" y="422243"/>
                  </a:lnTo>
                  <a:close/>
                  <a:moveTo>
                    <a:pt x="1743075" y="855917"/>
                  </a:moveTo>
                  <a:cubicBezTo>
                    <a:pt x="1743075" y="988505"/>
                    <a:pt x="1830038" y="1095375"/>
                    <a:pt x="1967103" y="1095375"/>
                  </a:cubicBezTo>
                  <a:cubicBezTo>
                    <a:pt x="2100453" y="1095375"/>
                    <a:pt x="2191322" y="992696"/>
                    <a:pt x="2191322" y="855917"/>
                  </a:cubicBezTo>
                  <a:cubicBezTo>
                    <a:pt x="2191322" y="719138"/>
                    <a:pt x="2100834" y="616363"/>
                    <a:pt x="1967103" y="616363"/>
                  </a:cubicBezTo>
                  <a:cubicBezTo>
                    <a:pt x="1829562" y="616553"/>
                    <a:pt x="1743075" y="723329"/>
                    <a:pt x="1743075" y="855917"/>
                  </a:cubicBezTo>
                  <a:close/>
                  <a:moveTo>
                    <a:pt x="2768060" y="731330"/>
                  </a:moveTo>
                  <a:lnTo>
                    <a:pt x="2850547" y="731330"/>
                  </a:lnTo>
                  <a:lnTo>
                    <a:pt x="3095625" y="422243"/>
                  </a:lnTo>
                  <a:lnTo>
                    <a:pt x="3382328" y="422243"/>
                  </a:lnTo>
                  <a:lnTo>
                    <a:pt x="3039999" y="830771"/>
                  </a:lnTo>
                  <a:lnTo>
                    <a:pt x="3385280" y="1290542"/>
                  </a:lnTo>
                  <a:lnTo>
                    <a:pt x="3097245" y="1290542"/>
                  </a:lnTo>
                  <a:lnTo>
                    <a:pt x="2846928" y="939165"/>
                  </a:lnTo>
                  <a:lnTo>
                    <a:pt x="2768060" y="939165"/>
                  </a:lnTo>
                  <a:lnTo>
                    <a:pt x="2768060" y="1290542"/>
                  </a:lnTo>
                  <a:lnTo>
                    <a:pt x="2533650" y="1290542"/>
                  </a:lnTo>
                  <a:lnTo>
                    <a:pt x="2533650" y="0"/>
                  </a:lnTo>
                  <a:lnTo>
                    <a:pt x="2767679" y="0"/>
                  </a:lnTo>
                  <a:close/>
                  <a:moveTo>
                    <a:pt x="4208050" y="855155"/>
                  </a:moveTo>
                  <a:cubicBezTo>
                    <a:pt x="4208164" y="881507"/>
                    <a:pt x="4206698" y="907843"/>
                    <a:pt x="4203668" y="934022"/>
                  </a:cubicBezTo>
                  <a:lnTo>
                    <a:pt x="3587401" y="934022"/>
                  </a:lnTo>
                  <a:cubicBezTo>
                    <a:pt x="3612547" y="1059275"/>
                    <a:pt x="3700367" y="1114425"/>
                    <a:pt x="3810000" y="1114425"/>
                  </a:cubicBezTo>
                  <a:cubicBezTo>
                    <a:pt x="3890886" y="1112977"/>
                    <a:pt x="3968810" y="1083755"/>
                    <a:pt x="4030695" y="1031653"/>
                  </a:cubicBezTo>
                  <a:lnTo>
                    <a:pt x="4167664" y="1182148"/>
                  </a:lnTo>
                  <a:cubicBezTo>
                    <a:pt x="4068890" y="1272635"/>
                    <a:pt x="3943350" y="1313879"/>
                    <a:pt x="3797237" y="1313879"/>
                  </a:cubicBezTo>
                  <a:cubicBezTo>
                    <a:pt x="3530537" y="1313879"/>
                    <a:pt x="3346133" y="1132904"/>
                    <a:pt x="3346133" y="859536"/>
                  </a:cubicBezTo>
                  <a:cubicBezTo>
                    <a:pt x="3346133" y="586169"/>
                    <a:pt x="3525870" y="398621"/>
                    <a:pt x="3785902" y="398621"/>
                  </a:cubicBezTo>
                  <a:cubicBezTo>
                    <a:pt x="4036124" y="398621"/>
                    <a:pt x="4207288" y="584740"/>
                    <a:pt x="4208145" y="855821"/>
                  </a:cubicBezTo>
                  <a:close/>
                  <a:moveTo>
                    <a:pt x="3588925" y="774668"/>
                  </a:moveTo>
                  <a:lnTo>
                    <a:pt x="3973545" y="774668"/>
                  </a:lnTo>
                  <a:cubicBezTo>
                    <a:pt x="3951923" y="663702"/>
                    <a:pt x="3884676" y="600932"/>
                    <a:pt x="3784378" y="600932"/>
                  </a:cubicBezTo>
                  <a:cubicBezTo>
                    <a:pt x="3673697" y="600075"/>
                    <a:pt x="3609213" y="666750"/>
                    <a:pt x="3588639" y="7745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32" name="Group 31">
              <a:extLst>
                <a:ext uri="{FF2B5EF4-FFF2-40B4-BE49-F238E27FC236}">
                  <a16:creationId xmlns:a16="http://schemas.microsoft.com/office/drawing/2014/main" xmlns="" id="{62FC79E4-D735-4F59-8C59-CA042B2CFD1E}"/>
                </a:ext>
              </a:extLst>
            </p:cNvPr>
            <p:cNvGrpSpPr/>
            <p:nvPr/>
          </p:nvGrpSpPr>
          <p:grpSpPr>
            <a:xfrm>
              <a:off x="7165535" y="2496239"/>
              <a:ext cx="836325" cy="950349"/>
              <a:chOff x="10416953" y="250714"/>
              <a:chExt cx="1151181" cy="1308133"/>
            </a:xfrm>
            <a:grpFill/>
          </p:grpSpPr>
          <p:sp>
            <p:nvSpPr>
              <p:cNvPr id="33" name="Freeform: Shape 32">
                <a:extLst>
                  <a:ext uri="{FF2B5EF4-FFF2-40B4-BE49-F238E27FC236}">
                    <a16:creationId xmlns:a16="http://schemas.microsoft.com/office/drawing/2014/main" xmlns="" id="{724C3918-635F-46FC-B515-F0B6C564C241}"/>
                  </a:ext>
                </a:extLst>
              </p:cNvPr>
              <p:cNvSpPr/>
              <p:nvPr/>
            </p:nvSpPr>
            <p:spPr>
              <a:xfrm>
                <a:off x="10416953" y="250714"/>
                <a:ext cx="297932" cy="297942"/>
              </a:xfrm>
              <a:custGeom>
                <a:avLst/>
                <a:gdLst>
                  <a:gd name="connsiteX0" fmla="*/ 297932 w 297932"/>
                  <a:gd name="connsiteY0" fmla="*/ 150638 h 297942"/>
                  <a:gd name="connsiteX1" fmla="*/ 147304 w 297932"/>
                  <a:gd name="connsiteY1" fmla="*/ 297932 h 297942"/>
                  <a:gd name="connsiteX2" fmla="*/ 10 w 297932"/>
                  <a:gd name="connsiteY2" fmla="*/ 147304 h 297942"/>
                  <a:gd name="connsiteX3" fmla="*/ 150638 w 297932"/>
                  <a:gd name="connsiteY3" fmla="*/ 10 h 297942"/>
                  <a:gd name="connsiteX4" fmla="*/ 297932 w 297932"/>
                  <a:gd name="connsiteY4" fmla="*/ 147304 h 297942"/>
                  <a:gd name="connsiteX5" fmla="*/ 297932 w 297932"/>
                  <a:gd name="connsiteY5" fmla="*/ 150257 h 29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932" h="297942">
                    <a:moveTo>
                      <a:pt x="297932" y="150638"/>
                    </a:moveTo>
                    <a:cubicBezTo>
                      <a:pt x="297009" y="232905"/>
                      <a:pt x="229571" y="298856"/>
                      <a:pt x="147304" y="297932"/>
                    </a:cubicBezTo>
                    <a:cubicBezTo>
                      <a:pt x="65037" y="297009"/>
                      <a:pt x="-914" y="229572"/>
                      <a:pt x="10" y="147304"/>
                    </a:cubicBezTo>
                    <a:cubicBezTo>
                      <a:pt x="933" y="65035"/>
                      <a:pt x="68371" y="-912"/>
                      <a:pt x="150638" y="10"/>
                    </a:cubicBezTo>
                    <a:cubicBezTo>
                      <a:pt x="231610" y="915"/>
                      <a:pt x="297028" y="66334"/>
                      <a:pt x="297932" y="147304"/>
                    </a:cubicBezTo>
                    <a:cubicBezTo>
                      <a:pt x="297932" y="148352"/>
                      <a:pt x="297932" y="149304"/>
                      <a:pt x="297932" y="1502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4" name="Freeform: Shape 33">
                <a:extLst>
                  <a:ext uri="{FF2B5EF4-FFF2-40B4-BE49-F238E27FC236}">
                    <a16:creationId xmlns:a16="http://schemas.microsoft.com/office/drawing/2014/main" xmlns="" id="{4EB87A40-0BD9-44F1-A0AF-D46A445C6AB2}"/>
                  </a:ext>
                </a:extLst>
              </p:cNvPr>
              <p:cNvSpPr/>
              <p:nvPr/>
            </p:nvSpPr>
            <p:spPr>
              <a:xfrm>
                <a:off x="10449423" y="668052"/>
                <a:ext cx="233267" cy="868394"/>
              </a:xfrm>
              <a:custGeom>
                <a:avLst/>
                <a:gdLst>
                  <a:gd name="connsiteX0" fmla="*/ 0 w 233267"/>
                  <a:gd name="connsiteY0" fmla="*/ 0 h 868394"/>
                  <a:gd name="connsiteX1" fmla="*/ 233267 w 233267"/>
                  <a:gd name="connsiteY1" fmla="*/ 0 h 868394"/>
                  <a:gd name="connsiteX2" fmla="*/ 233267 w 233267"/>
                  <a:gd name="connsiteY2" fmla="*/ 868394 h 868394"/>
                  <a:gd name="connsiteX3" fmla="*/ 0 w 233267"/>
                  <a:gd name="connsiteY3" fmla="*/ 868394 h 868394"/>
                </a:gdLst>
                <a:ahLst/>
                <a:cxnLst>
                  <a:cxn ang="0">
                    <a:pos x="connsiteX0" y="connsiteY0"/>
                  </a:cxn>
                  <a:cxn ang="0">
                    <a:pos x="connsiteX1" y="connsiteY1"/>
                  </a:cxn>
                  <a:cxn ang="0">
                    <a:pos x="connsiteX2" y="connsiteY2"/>
                  </a:cxn>
                  <a:cxn ang="0">
                    <a:pos x="connsiteX3" y="connsiteY3"/>
                  </a:cxn>
                </a:cxnLst>
                <a:rect l="l" t="t" r="r" b="b"/>
                <a:pathLst>
                  <a:path w="233267" h="868394">
                    <a:moveTo>
                      <a:pt x="0" y="0"/>
                    </a:moveTo>
                    <a:lnTo>
                      <a:pt x="233267" y="0"/>
                    </a:lnTo>
                    <a:lnTo>
                      <a:pt x="233267" y="868394"/>
                    </a:lnTo>
                    <a:lnTo>
                      <a:pt x="0" y="8683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35" name="Freeform: Shape 34">
                <a:extLst>
                  <a:ext uri="{FF2B5EF4-FFF2-40B4-BE49-F238E27FC236}">
                    <a16:creationId xmlns:a16="http://schemas.microsoft.com/office/drawing/2014/main" xmlns="" id="{6CE3AAFC-5E8B-4592-A4D8-509065C89977}"/>
                  </a:ext>
                </a:extLst>
              </p:cNvPr>
              <p:cNvSpPr/>
              <p:nvPr/>
            </p:nvSpPr>
            <p:spPr>
              <a:xfrm>
                <a:off x="10787846" y="409829"/>
                <a:ext cx="780288" cy="1149018"/>
              </a:xfrm>
              <a:custGeom>
                <a:avLst/>
                <a:gdLst>
                  <a:gd name="connsiteX0" fmla="*/ 716471 w 780288"/>
                  <a:gd name="connsiteY0" fmla="*/ 466058 h 1149018"/>
                  <a:gd name="connsiteX1" fmla="*/ 401384 w 780288"/>
                  <a:gd name="connsiteY1" fmla="*/ 466058 h 1149018"/>
                  <a:gd name="connsiteX2" fmla="*/ 401384 w 780288"/>
                  <a:gd name="connsiteY2" fmla="*/ 783241 h 1149018"/>
                  <a:gd name="connsiteX3" fmla="*/ 531495 w 780288"/>
                  <a:gd name="connsiteY3" fmla="*/ 931164 h 1149018"/>
                  <a:gd name="connsiteX4" fmla="*/ 694563 w 780288"/>
                  <a:gd name="connsiteY4" fmla="*/ 874776 h 1149018"/>
                  <a:gd name="connsiteX5" fmla="*/ 780288 w 780288"/>
                  <a:gd name="connsiteY5" fmla="*/ 1057466 h 1149018"/>
                  <a:gd name="connsiteX6" fmla="*/ 492538 w 780288"/>
                  <a:gd name="connsiteY6" fmla="*/ 1149001 h 1149018"/>
                  <a:gd name="connsiteX7" fmla="*/ 167640 w 780288"/>
                  <a:gd name="connsiteY7" fmla="*/ 802005 h 1149018"/>
                  <a:gd name="connsiteX8" fmla="*/ 167640 w 780288"/>
                  <a:gd name="connsiteY8" fmla="*/ 466058 h 1149018"/>
                  <a:gd name="connsiteX9" fmla="*/ 0 w 780288"/>
                  <a:gd name="connsiteY9" fmla="*/ 466058 h 1149018"/>
                  <a:gd name="connsiteX10" fmla="*/ 0 w 780288"/>
                  <a:gd name="connsiteY10" fmla="*/ 258223 h 1149018"/>
                  <a:gd name="connsiteX11" fmla="*/ 167640 w 780288"/>
                  <a:gd name="connsiteY11" fmla="*/ 258223 h 1149018"/>
                  <a:gd name="connsiteX12" fmla="*/ 167640 w 780288"/>
                  <a:gd name="connsiteY12" fmla="*/ 0 h 1149018"/>
                  <a:gd name="connsiteX13" fmla="*/ 401574 w 780288"/>
                  <a:gd name="connsiteY13" fmla="*/ 0 h 1149018"/>
                  <a:gd name="connsiteX14" fmla="*/ 401574 w 780288"/>
                  <a:gd name="connsiteY14" fmla="*/ 258223 h 1149018"/>
                  <a:gd name="connsiteX15" fmla="*/ 716852 w 780288"/>
                  <a:gd name="connsiteY15" fmla="*/ 258223 h 114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0288" h="1149018">
                    <a:moveTo>
                      <a:pt x="716471" y="466058"/>
                    </a:moveTo>
                    <a:lnTo>
                      <a:pt x="401384" y="466058"/>
                    </a:lnTo>
                    <a:lnTo>
                      <a:pt x="401384" y="783241"/>
                    </a:lnTo>
                    <a:cubicBezTo>
                      <a:pt x="401384" y="891635"/>
                      <a:pt x="458534" y="931164"/>
                      <a:pt x="531495" y="931164"/>
                    </a:cubicBezTo>
                    <a:cubicBezTo>
                      <a:pt x="587121" y="931164"/>
                      <a:pt x="647224" y="903351"/>
                      <a:pt x="694563" y="874776"/>
                    </a:cubicBezTo>
                    <a:lnTo>
                      <a:pt x="780288" y="1057466"/>
                    </a:lnTo>
                    <a:cubicBezTo>
                      <a:pt x="696563" y="1117835"/>
                      <a:pt x="595751" y="1149896"/>
                      <a:pt x="492538" y="1149001"/>
                    </a:cubicBezTo>
                    <a:cubicBezTo>
                      <a:pt x="277082" y="1149001"/>
                      <a:pt x="167640" y="1027271"/>
                      <a:pt x="167640" y="802005"/>
                    </a:cubicBezTo>
                    <a:lnTo>
                      <a:pt x="167640" y="466058"/>
                    </a:lnTo>
                    <a:lnTo>
                      <a:pt x="0" y="466058"/>
                    </a:lnTo>
                    <a:lnTo>
                      <a:pt x="0" y="258223"/>
                    </a:lnTo>
                    <a:lnTo>
                      <a:pt x="167640" y="258223"/>
                    </a:lnTo>
                    <a:lnTo>
                      <a:pt x="167640" y="0"/>
                    </a:lnTo>
                    <a:lnTo>
                      <a:pt x="401574" y="0"/>
                    </a:lnTo>
                    <a:lnTo>
                      <a:pt x="401574" y="258223"/>
                    </a:lnTo>
                    <a:lnTo>
                      <a:pt x="716852" y="2582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grpSp>
        <p:nvGrpSpPr>
          <p:cNvPr id="36" name="Group 35">
            <a:extLst>
              <a:ext uri="{FF2B5EF4-FFF2-40B4-BE49-F238E27FC236}">
                <a16:creationId xmlns:a16="http://schemas.microsoft.com/office/drawing/2014/main" xmlns="" id="{8CC05C54-B2B5-4642-8F0C-A1A9F2D3F589}"/>
              </a:ext>
            </a:extLst>
          </p:cNvPr>
          <p:cNvGrpSpPr/>
          <p:nvPr/>
        </p:nvGrpSpPr>
        <p:grpSpPr>
          <a:xfrm>
            <a:off x="565166" y="3603416"/>
            <a:ext cx="3969136" cy="768235"/>
            <a:chOff x="3696232" y="3672384"/>
            <a:chExt cx="4799535" cy="928960"/>
          </a:xfrm>
          <a:gradFill>
            <a:gsLst>
              <a:gs pos="0">
                <a:srgbClr val="FAB302"/>
              </a:gs>
              <a:gs pos="100000">
                <a:srgbClr val="E9196C"/>
              </a:gs>
            </a:gsLst>
            <a:lin ang="0" scaled="0"/>
          </a:gradFill>
        </p:grpSpPr>
        <p:sp>
          <p:nvSpPr>
            <p:cNvPr id="37" name="Freeform: Shape 36">
              <a:extLst>
                <a:ext uri="{FF2B5EF4-FFF2-40B4-BE49-F238E27FC236}">
                  <a16:creationId xmlns:a16="http://schemas.microsoft.com/office/drawing/2014/main" xmlns="" id="{59DC16E3-7A1B-4A9D-81F2-FA874C35DBD3}"/>
                </a:ext>
              </a:extLst>
            </p:cNvPr>
            <p:cNvSpPr/>
            <p:nvPr/>
          </p:nvSpPr>
          <p:spPr>
            <a:xfrm>
              <a:off x="5534491" y="3674169"/>
              <a:ext cx="662236" cy="666051"/>
            </a:xfrm>
            <a:custGeom>
              <a:avLst/>
              <a:gdLst>
                <a:gd name="connsiteX0" fmla="*/ 463678 w 909162"/>
                <a:gd name="connsiteY0" fmla="*/ 217646 h 914400"/>
                <a:gd name="connsiteX1" fmla="*/ 239459 w 909162"/>
                <a:gd name="connsiteY1" fmla="*/ 457200 h 914400"/>
                <a:gd name="connsiteX2" fmla="*/ 463678 w 909162"/>
                <a:gd name="connsiteY2" fmla="*/ 696658 h 914400"/>
                <a:gd name="connsiteX3" fmla="*/ 687706 w 909162"/>
                <a:gd name="connsiteY3" fmla="*/ 457200 h 914400"/>
                <a:gd name="connsiteX4" fmla="*/ 463678 w 909162"/>
                <a:gd name="connsiteY4" fmla="*/ 217646 h 914400"/>
                <a:gd name="connsiteX5" fmla="*/ 420148 w 909162"/>
                <a:gd name="connsiteY5" fmla="*/ 0 h 914400"/>
                <a:gd name="connsiteX6" fmla="*/ 680181 w 909162"/>
                <a:gd name="connsiteY6" fmla="*/ 119729 h 914400"/>
                <a:gd name="connsiteX7" fmla="*/ 680181 w 909162"/>
                <a:gd name="connsiteY7" fmla="*/ 24479 h 914400"/>
                <a:gd name="connsiteX8" fmla="*/ 908781 w 909162"/>
                <a:gd name="connsiteY8" fmla="*/ 24479 h 914400"/>
                <a:gd name="connsiteX9" fmla="*/ 909162 w 909162"/>
                <a:gd name="connsiteY9" fmla="*/ 892302 h 914400"/>
                <a:gd name="connsiteX10" fmla="*/ 680562 w 909162"/>
                <a:gd name="connsiteY10" fmla="*/ 892302 h 914400"/>
                <a:gd name="connsiteX11" fmla="*/ 680562 w 909162"/>
                <a:gd name="connsiteY11" fmla="*/ 796480 h 914400"/>
                <a:gd name="connsiteX12" fmla="*/ 420529 w 909162"/>
                <a:gd name="connsiteY12" fmla="*/ 914400 h 914400"/>
                <a:gd name="connsiteX13" fmla="*/ 0 w 909162"/>
                <a:gd name="connsiteY13" fmla="*/ 457200 h 914400"/>
                <a:gd name="connsiteX14" fmla="*/ 420148 w 909162"/>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9162" h="914400">
                  <a:moveTo>
                    <a:pt x="463678" y="217646"/>
                  </a:moveTo>
                  <a:cubicBezTo>
                    <a:pt x="326327" y="217932"/>
                    <a:pt x="239459" y="324993"/>
                    <a:pt x="239459" y="457200"/>
                  </a:cubicBezTo>
                  <a:cubicBezTo>
                    <a:pt x="239459" y="589692"/>
                    <a:pt x="326327" y="696658"/>
                    <a:pt x="463678" y="696658"/>
                  </a:cubicBezTo>
                  <a:cubicBezTo>
                    <a:pt x="597028" y="696658"/>
                    <a:pt x="687706" y="593978"/>
                    <a:pt x="687706" y="457200"/>
                  </a:cubicBezTo>
                  <a:cubicBezTo>
                    <a:pt x="687706" y="320421"/>
                    <a:pt x="597123" y="217646"/>
                    <a:pt x="463678" y="217646"/>
                  </a:cubicBezTo>
                  <a:close/>
                  <a:moveTo>
                    <a:pt x="420148" y="0"/>
                  </a:moveTo>
                  <a:cubicBezTo>
                    <a:pt x="539972" y="0"/>
                    <a:pt x="622840" y="48387"/>
                    <a:pt x="680181" y="119729"/>
                  </a:cubicBezTo>
                  <a:lnTo>
                    <a:pt x="680181" y="24479"/>
                  </a:lnTo>
                  <a:lnTo>
                    <a:pt x="908781" y="24479"/>
                  </a:lnTo>
                  <a:lnTo>
                    <a:pt x="909162" y="892302"/>
                  </a:lnTo>
                  <a:lnTo>
                    <a:pt x="680562" y="892302"/>
                  </a:lnTo>
                  <a:lnTo>
                    <a:pt x="680562" y="796480"/>
                  </a:lnTo>
                  <a:cubicBezTo>
                    <a:pt x="624078" y="866775"/>
                    <a:pt x="539782" y="914400"/>
                    <a:pt x="420529" y="914400"/>
                  </a:cubicBezTo>
                  <a:cubicBezTo>
                    <a:pt x="180499" y="914400"/>
                    <a:pt x="0" y="718185"/>
                    <a:pt x="0" y="457200"/>
                  </a:cubicBezTo>
                  <a:cubicBezTo>
                    <a:pt x="0" y="196215"/>
                    <a:pt x="180975" y="0"/>
                    <a:pt x="420148"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8" name="Graphic 71">
              <a:extLst>
                <a:ext uri="{FF2B5EF4-FFF2-40B4-BE49-F238E27FC236}">
                  <a16:creationId xmlns:a16="http://schemas.microsoft.com/office/drawing/2014/main" xmlns="" id="{60B7AC4A-E991-41F1-BB98-4E725048309D}"/>
                </a:ext>
              </a:extLst>
            </p:cNvPr>
            <p:cNvSpPr/>
            <p:nvPr/>
          </p:nvSpPr>
          <p:spPr>
            <a:xfrm>
              <a:off x="4442787" y="3672384"/>
              <a:ext cx="1025787" cy="649123"/>
            </a:xfrm>
            <a:custGeom>
              <a:avLst/>
              <a:gdLst>
                <a:gd name="connsiteX0" fmla="*/ 1025148 w 1025787"/>
                <a:gd name="connsiteY0" fmla="*/ 245719 h 649123"/>
                <a:gd name="connsiteX1" fmla="*/ 1025148 w 1025787"/>
                <a:gd name="connsiteY1" fmla="*/ 648472 h 649123"/>
                <a:gd name="connsiteX2" fmla="*/ 855305 w 1025787"/>
                <a:gd name="connsiteY2" fmla="*/ 648472 h 649123"/>
                <a:gd name="connsiteX3" fmla="*/ 855305 w 1025787"/>
                <a:gd name="connsiteY3" fmla="*/ 300807 h 649123"/>
                <a:gd name="connsiteX4" fmla="*/ 731877 w 1025787"/>
                <a:gd name="connsiteY4" fmla="*/ 159271 h 649123"/>
                <a:gd name="connsiteX5" fmla="*/ 597973 w 1025787"/>
                <a:gd name="connsiteY5" fmla="*/ 302194 h 649123"/>
                <a:gd name="connsiteX6" fmla="*/ 597973 w 1025787"/>
                <a:gd name="connsiteY6" fmla="*/ 648749 h 649123"/>
                <a:gd name="connsiteX7" fmla="*/ 428200 w 1025787"/>
                <a:gd name="connsiteY7" fmla="*/ 648749 h 649123"/>
                <a:gd name="connsiteX8" fmla="*/ 428200 w 1025787"/>
                <a:gd name="connsiteY8" fmla="*/ 300807 h 649123"/>
                <a:gd name="connsiteX9" fmla="*/ 304772 w 1025787"/>
                <a:gd name="connsiteY9" fmla="*/ 159271 h 649123"/>
                <a:gd name="connsiteX10" fmla="*/ 170868 w 1025787"/>
                <a:gd name="connsiteY10" fmla="*/ 302194 h 649123"/>
                <a:gd name="connsiteX11" fmla="*/ 170868 w 1025787"/>
                <a:gd name="connsiteY11" fmla="*/ 648749 h 649123"/>
                <a:gd name="connsiteX12" fmla="*/ -224 w 1025787"/>
                <a:gd name="connsiteY12" fmla="*/ 648749 h 649123"/>
                <a:gd name="connsiteX13" fmla="*/ -224 w 1025787"/>
                <a:gd name="connsiteY13" fmla="*/ 16209 h 649123"/>
                <a:gd name="connsiteX14" fmla="*/ 165595 w 1025787"/>
                <a:gd name="connsiteY14" fmla="*/ 16209 h 649123"/>
                <a:gd name="connsiteX15" fmla="*/ 165595 w 1025787"/>
                <a:gd name="connsiteY15" fmla="*/ 91001 h 649123"/>
                <a:gd name="connsiteX16" fmla="*/ 351743 w 1025787"/>
                <a:gd name="connsiteY16" fmla="*/ -373 h 649123"/>
                <a:gd name="connsiteX17" fmla="*/ 560716 w 1025787"/>
                <a:gd name="connsiteY17" fmla="*/ 108068 h 649123"/>
                <a:gd name="connsiteX18" fmla="*/ 775795 w 1025787"/>
                <a:gd name="connsiteY18" fmla="*/ -373 h 649123"/>
                <a:gd name="connsiteX19" fmla="*/ 1025564 w 1025787"/>
                <a:gd name="connsiteY19" fmla="*/ 245996 h 64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5787" h="649123">
                  <a:moveTo>
                    <a:pt x="1025148" y="245719"/>
                  </a:moveTo>
                  <a:lnTo>
                    <a:pt x="1025148" y="648472"/>
                  </a:lnTo>
                  <a:lnTo>
                    <a:pt x="855305" y="648472"/>
                  </a:lnTo>
                  <a:lnTo>
                    <a:pt x="855305" y="300807"/>
                  </a:lnTo>
                  <a:cubicBezTo>
                    <a:pt x="855305" y="209502"/>
                    <a:pt x="808959" y="159271"/>
                    <a:pt x="731877" y="159271"/>
                  </a:cubicBezTo>
                  <a:cubicBezTo>
                    <a:pt x="658681" y="159271"/>
                    <a:pt x="597973" y="206866"/>
                    <a:pt x="597973" y="302194"/>
                  </a:cubicBezTo>
                  <a:lnTo>
                    <a:pt x="597973" y="648749"/>
                  </a:lnTo>
                  <a:lnTo>
                    <a:pt x="428200" y="648749"/>
                  </a:lnTo>
                  <a:lnTo>
                    <a:pt x="428200" y="300807"/>
                  </a:lnTo>
                  <a:cubicBezTo>
                    <a:pt x="428200" y="209502"/>
                    <a:pt x="382409" y="159271"/>
                    <a:pt x="304772" y="159271"/>
                  </a:cubicBezTo>
                  <a:cubicBezTo>
                    <a:pt x="231576" y="159271"/>
                    <a:pt x="170868" y="206866"/>
                    <a:pt x="170868" y="302194"/>
                  </a:cubicBezTo>
                  <a:lnTo>
                    <a:pt x="170868" y="648749"/>
                  </a:lnTo>
                  <a:lnTo>
                    <a:pt x="-224" y="648749"/>
                  </a:lnTo>
                  <a:lnTo>
                    <a:pt x="-224" y="16209"/>
                  </a:lnTo>
                  <a:lnTo>
                    <a:pt x="165595" y="16209"/>
                  </a:lnTo>
                  <a:lnTo>
                    <a:pt x="165595" y="91001"/>
                  </a:lnTo>
                  <a:cubicBezTo>
                    <a:pt x="210623" y="23840"/>
                    <a:pt x="279934" y="-373"/>
                    <a:pt x="351743" y="-373"/>
                  </a:cubicBezTo>
                  <a:cubicBezTo>
                    <a:pt x="443116" y="-373"/>
                    <a:pt x="518255" y="40769"/>
                    <a:pt x="560716" y="108068"/>
                  </a:cubicBezTo>
                  <a:cubicBezTo>
                    <a:pt x="609699" y="27656"/>
                    <a:pt x="692539" y="-373"/>
                    <a:pt x="775795" y="-373"/>
                  </a:cubicBezTo>
                  <a:cubicBezTo>
                    <a:pt x="924685" y="-720"/>
                    <a:pt x="1025564" y="99187"/>
                    <a:pt x="1025564" y="245996"/>
                  </a:cubicBezTo>
                  <a:close/>
                </a:path>
              </a:pathLst>
            </a:custGeom>
            <a:grpFill/>
            <a:ln w="6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9" name="Graphic 76">
              <a:extLst>
                <a:ext uri="{FF2B5EF4-FFF2-40B4-BE49-F238E27FC236}">
                  <a16:creationId xmlns:a16="http://schemas.microsoft.com/office/drawing/2014/main" xmlns="" id="{2F44A04B-AE22-4D6F-85DA-E7B4EEA37A2B}"/>
                </a:ext>
              </a:extLst>
            </p:cNvPr>
            <p:cNvSpPr/>
            <p:nvPr/>
          </p:nvSpPr>
          <p:spPr>
            <a:xfrm>
              <a:off x="6281207" y="3693830"/>
              <a:ext cx="554348" cy="632262"/>
            </a:xfrm>
            <a:custGeom>
              <a:avLst/>
              <a:gdLst>
                <a:gd name="connsiteX0" fmla="*/ 546578 w 554348"/>
                <a:gd name="connsiteY0" fmla="*/ 124468 h 632262"/>
                <a:gd name="connsiteX1" fmla="*/ 234922 w 554348"/>
                <a:gd name="connsiteY1" fmla="*/ 480251 h 632262"/>
                <a:gd name="connsiteX2" fmla="*/ 554348 w 554348"/>
                <a:gd name="connsiteY2" fmla="*/ 480251 h 632262"/>
                <a:gd name="connsiteX3" fmla="*/ 554348 w 554348"/>
                <a:gd name="connsiteY3" fmla="*/ 632263 h 632262"/>
                <a:gd name="connsiteX4" fmla="*/ 0 w 554348"/>
                <a:gd name="connsiteY4" fmla="*/ 632263 h 632262"/>
                <a:gd name="connsiteX5" fmla="*/ 0 w 554348"/>
                <a:gd name="connsiteY5" fmla="*/ 509529 h 632262"/>
                <a:gd name="connsiteX6" fmla="*/ 318941 w 554348"/>
                <a:gd name="connsiteY6" fmla="*/ 151527 h 632262"/>
                <a:gd name="connsiteX7" fmla="*/ 11101 w 554348"/>
                <a:gd name="connsiteY7" fmla="*/ 151527 h 632262"/>
                <a:gd name="connsiteX8" fmla="*/ 11101 w 554348"/>
                <a:gd name="connsiteY8" fmla="*/ 0 h 632262"/>
                <a:gd name="connsiteX9" fmla="*/ 546578 w 554348"/>
                <a:gd name="connsiteY9" fmla="*/ 0 h 632262"/>
                <a:gd name="connsiteX10" fmla="*/ 546578 w 554348"/>
                <a:gd name="connsiteY10" fmla="*/ 124468 h 63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348" h="632262">
                  <a:moveTo>
                    <a:pt x="546578" y="124468"/>
                  </a:moveTo>
                  <a:lnTo>
                    <a:pt x="234922" y="480251"/>
                  </a:lnTo>
                  <a:lnTo>
                    <a:pt x="554348" y="480251"/>
                  </a:lnTo>
                  <a:lnTo>
                    <a:pt x="554348" y="632263"/>
                  </a:lnTo>
                  <a:lnTo>
                    <a:pt x="0" y="632263"/>
                  </a:lnTo>
                  <a:lnTo>
                    <a:pt x="0" y="509529"/>
                  </a:lnTo>
                  <a:lnTo>
                    <a:pt x="318941" y="151527"/>
                  </a:lnTo>
                  <a:lnTo>
                    <a:pt x="11101" y="151527"/>
                  </a:lnTo>
                  <a:lnTo>
                    <a:pt x="11101" y="0"/>
                  </a:lnTo>
                  <a:lnTo>
                    <a:pt x="546578" y="0"/>
                  </a:lnTo>
                  <a:lnTo>
                    <a:pt x="546578" y="124468"/>
                  </a:lnTo>
                  <a:close/>
                </a:path>
              </a:pathLst>
            </a:custGeom>
            <a:grpFill/>
            <a:ln w="6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0" name="Graphic 78">
              <a:extLst>
                <a:ext uri="{FF2B5EF4-FFF2-40B4-BE49-F238E27FC236}">
                  <a16:creationId xmlns:a16="http://schemas.microsoft.com/office/drawing/2014/main" xmlns="" id="{FA1645FF-1278-43FC-BE08-040914DF2990}"/>
                </a:ext>
              </a:extLst>
            </p:cNvPr>
            <p:cNvSpPr/>
            <p:nvPr/>
          </p:nvSpPr>
          <p:spPr>
            <a:xfrm>
              <a:off x="7180657" y="3675147"/>
              <a:ext cx="598266" cy="649123"/>
            </a:xfrm>
            <a:custGeom>
              <a:avLst/>
              <a:gdLst>
                <a:gd name="connsiteX0" fmla="*/ 597457 w 598266"/>
                <a:gd name="connsiteY0" fmla="*/ 245719 h 649123"/>
                <a:gd name="connsiteX1" fmla="*/ 597457 w 598266"/>
                <a:gd name="connsiteY1" fmla="*/ 648472 h 649123"/>
                <a:gd name="connsiteX2" fmla="*/ 427545 w 598266"/>
                <a:gd name="connsiteY2" fmla="*/ 648472 h 649123"/>
                <a:gd name="connsiteX3" fmla="*/ 427545 w 598266"/>
                <a:gd name="connsiteY3" fmla="*/ 300807 h 649123"/>
                <a:gd name="connsiteX4" fmla="*/ 304117 w 598266"/>
                <a:gd name="connsiteY4" fmla="*/ 159271 h 649123"/>
                <a:gd name="connsiteX5" fmla="*/ 170213 w 598266"/>
                <a:gd name="connsiteY5" fmla="*/ 302194 h 649123"/>
                <a:gd name="connsiteX6" fmla="*/ 170213 w 598266"/>
                <a:gd name="connsiteY6" fmla="*/ 648749 h 649123"/>
                <a:gd name="connsiteX7" fmla="*/ -254 w 598266"/>
                <a:gd name="connsiteY7" fmla="*/ 648749 h 649123"/>
                <a:gd name="connsiteX8" fmla="*/ -254 w 598266"/>
                <a:gd name="connsiteY8" fmla="*/ 16209 h 649123"/>
                <a:gd name="connsiteX9" fmla="*/ 165565 w 598266"/>
                <a:gd name="connsiteY9" fmla="*/ 16209 h 649123"/>
                <a:gd name="connsiteX10" fmla="*/ 165565 w 598266"/>
                <a:gd name="connsiteY10" fmla="*/ 91001 h 649123"/>
                <a:gd name="connsiteX11" fmla="*/ 351712 w 598266"/>
                <a:gd name="connsiteY11" fmla="*/ -373 h 649123"/>
                <a:gd name="connsiteX12" fmla="*/ 598013 w 598266"/>
                <a:gd name="connsiteY12" fmla="*/ 245996 h 64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8266" h="649123">
                  <a:moveTo>
                    <a:pt x="597457" y="245719"/>
                  </a:moveTo>
                  <a:lnTo>
                    <a:pt x="597457" y="648472"/>
                  </a:lnTo>
                  <a:lnTo>
                    <a:pt x="427545" y="648472"/>
                  </a:lnTo>
                  <a:lnTo>
                    <a:pt x="427545" y="300807"/>
                  </a:lnTo>
                  <a:cubicBezTo>
                    <a:pt x="427545" y="209502"/>
                    <a:pt x="381823" y="159271"/>
                    <a:pt x="304117" y="159271"/>
                  </a:cubicBezTo>
                  <a:cubicBezTo>
                    <a:pt x="230921" y="159271"/>
                    <a:pt x="170213" y="206866"/>
                    <a:pt x="170213" y="302194"/>
                  </a:cubicBezTo>
                  <a:lnTo>
                    <a:pt x="170213" y="648749"/>
                  </a:lnTo>
                  <a:lnTo>
                    <a:pt x="-254" y="648749"/>
                  </a:lnTo>
                  <a:lnTo>
                    <a:pt x="-254" y="16209"/>
                  </a:lnTo>
                  <a:lnTo>
                    <a:pt x="165565" y="16209"/>
                  </a:lnTo>
                  <a:lnTo>
                    <a:pt x="165565" y="91001"/>
                  </a:lnTo>
                  <a:cubicBezTo>
                    <a:pt x="210731" y="23840"/>
                    <a:pt x="279904" y="-373"/>
                    <a:pt x="351712" y="-373"/>
                  </a:cubicBezTo>
                  <a:cubicBezTo>
                    <a:pt x="495468" y="-720"/>
                    <a:pt x="598013" y="99187"/>
                    <a:pt x="598013" y="245996"/>
                  </a:cubicBezTo>
                  <a:close/>
                </a:path>
              </a:pathLst>
            </a:custGeom>
            <a:grp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1" name="Freeform: Shape 40">
              <a:extLst>
                <a:ext uri="{FF2B5EF4-FFF2-40B4-BE49-F238E27FC236}">
                  <a16:creationId xmlns:a16="http://schemas.microsoft.com/office/drawing/2014/main" xmlns="" id="{312FBDD9-AF71-44C8-B9A6-C1D72ED74207}"/>
                </a:ext>
              </a:extLst>
            </p:cNvPr>
            <p:cNvSpPr/>
            <p:nvPr/>
          </p:nvSpPr>
          <p:spPr>
            <a:xfrm>
              <a:off x="7842205" y="3678933"/>
              <a:ext cx="653562" cy="922411"/>
            </a:xfrm>
            <a:custGeom>
              <a:avLst/>
              <a:gdLst>
                <a:gd name="connsiteX0" fmla="*/ 458819 w 897255"/>
                <a:gd name="connsiteY0" fmla="*/ 214217 h 1266349"/>
                <a:gd name="connsiteX1" fmla="*/ 239744 w 897255"/>
                <a:gd name="connsiteY1" fmla="*/ 442817 h 1266349"/>
                <a:gd name="connsiteX2" fmla="*/ 458819 w 897255"/>
                <a:gd name="connsiteY2" fmla="*/ 670465 h 1266349"/>
                <a:gd name="connsiteX3" fmla="*/ 676465 w 897255"/>
                <a:gd name="connsiteY3" fmla="*/ 442817 h 1266349"/>
                <a:gd name="connsiteX4" fmla="*/ 458819 w 897255"/>
                <a:gd name="connsiteY4" fmla="*/ 214217 h 1266349"/>
                <a:gd name="connsiteX5" fmla="*/ 400050 w 897255"/>
                <a:gd name="connsiteY5" fmla="*/ 0 h 1266349"/>
                <a:gd name="connsiteX6" fmla="*/ 618742 w 897255"/>
                <a:gd name="connsiteY6" fmla="*/ 70161 h 1266349"/>
                <a:gd name="connsiteX7" fmla="*/ 667702 w 897255"/>
                <a:gd name="connsiteY7" fmla="*/ 119157 h 1266349"/>
                <a:gd name="connsiteX8" fmla="*/ 667702 w 897255"/>
                <a:gd name="connsiteY8" fmla="*/ 119349 h 1266349"/>
                <a:gd name="connsiteX9" fmla="*/ 668655 w 897255"/>
                <a:gd name="connsiteY9" fmla="*/ 120111 h 1266349"/>
                <a:gd name="connsiteX10" fmla="*/ 667702 w 897255"/>
                <a:gd name="connsiteY10" fmla="*/ 119157 h 1266349"/>
                <a:gd name="connsiteX11" fmla="*/ 667702 w 897255"/>
                <a:gd name="connsiteY11" fmla="*/ 22860 h 1266349"/>
                <a:gd name="connsiteX12" fmla="*/ 897255 w 897255"/>
                <a:gd name="connsiteY12" fmla="*/ 22860 h 1266349"/>
                <a:gd name="connsiteX13" fmla="*/ 897255 w 897255"/>
                <a:gd name="connsiteY13" fmla="*/ 819150 h 1266349"/>
                <a:gd name="connsiteX14" fmla="*/ 428339 w 897255"/>
                <a:gd name="connsiteY14" fmla="*/ 1266349 h 1266349"/>
                <a:gd name="connsiteX15" fmla="*/ 48196 w 897255"/>
                <a:gd name="connsiteY15" fmla="*/ 1161574 h 1266349"/>
                <a:gd name="connsiteX16" fmla="*/ 131540 w 897255"/>
                <a:gd name="connsiteY16" fmla="*/ 971074 h 1266349"/>
                <a:gd name="connsiteX17" fmla="*/ 418433 w 897255"/>
                <a:gd name="connsiteY17" fmla="*/ 1059847 h 1266349"/>
                <a:gd name="connsiteX18" fmla="*/ 666083 w 897255"/>
                <a:gd name="connsiteY18" fmla="*/ 829533 h 1266349"/>
                <a:gd name="connsiteX19" fmla="*/ 666083 w 897255"/>
                <a:gd name="connsiteY19" fmla="*/ 768668 h 1266349"/>
                <a:gd name="connsiteX20" fmla="*/ 398907 w 897255"/>
                <a:gd name="connsiteY20" fmla="*/ 886016 h 1266349"/>
                <a:gd name="connsiteX21" fmla="*/ 0 w 897255"/>
                <a:gd name="connsiteY21" fmla="*/ 443675 h 1266349"/>
                <a:gd name="connsiteX22" fmla="*/ 400050 w 897255"/>
                <a:gd name="connsiteY22" fmla="*/ 0 h 126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7255" h="1266349">
                  <a:moveTo>
                    <a:pt x="458819" y="214217"/>
                  </a:moveTo>
                  <a:cubicBezTo>
                    <a:pt x="325469" y="214217"/>
                    <a:pt x="239744" y="316707"/>
                    <a:pt x="239744" y="442817"/>
                  </a:cubicBezTo>
                  <a:cubicBezTo>
                    <a:pt x="239744" y="568167"/>
                    <a:pt x="325469" y="670465"/>
                    <a:pt x="458819" y="670465"/>
                  </a:cubicBezTo>
                  <a:cubicBezTo>
                    <a:pt x="588645" y="670465"/>
                    <a:pt x="676465" y="571786"/>
                    <a:pt x="676465" y="442817"/>
                  </a:cubicBezTo>
                  <a:cubicBezTo>
                    <a:pt x="676465" y="313849"/>
                    <a:pt x="588645" y="214217"/>
                    <a:pt x="458819" y="214217"/>
                  </a:cubicBezTo>
                  <a:close/>
                  <a:moveTo>
                    <a:pt x="400050" y="0"/>
                  </a:moveTo>
                  <a:cubicBezTo>
                    <a:pt x="490561" y="0"/>
                    <a:pt x="563177" y="25986"/>
                    <a:pt x="618742" y="70161"/>
                  </a:cubicBezTo>
                  <a:lnTo>
                    <a:pt x="667702" y="119157"/>
                  </a:lnTo>
                  <a:lnTo>
                    <a:pt x="667702" y="119349"/>
                  </a:lnTo>
                  <a:lnTo>
                    <a:pt x="668655" y="120111"/>
                  </a:lnTo>
                  <a:lnTo>
                    <a:pt x="667702" y="119157"/>
                  </a:lnTo>
                  <a:lnTo>
                    <a:pt x="667702" y="22860"/>
                  </a:lnTo>
                  <a:lnTo>
                    <a:pt x="897255" y="22860"/>
                  </a:lnTo>
                  <a:lnTo>
                    <a:pt x="897255" y="819150"/>
                  </a:lnTo>
                  <a:cubicBezTo>
                    <a:pt x="897255" y="1097852"/>
                    <a:pt x="715232" y="1266349"/>
                    <a:pt x="428339" y="1266349"/>
                  </a:cubicBezTo>
                  <a:cubicBezTo>
                    <a:pt x="291465" y="1266349"/>
                    <a:pt x="145923" y="1230630"/>
                    <a:pt x="48196" y="1161574"/>
                  </a:cubicBezTo>
                  <a:lnTo>
                    <a:pt x="131540" y="971074"/>
                  </a:lnTo>
                  <a:cubicBezTo>
                    <a:pt x="216179" y="1028615"/>
                    <a:pt x="316087" y="1059533"/>
                    <a:pt x="418433" y="1059847"/>
                  </a:cubicBezTo>
                  <a:cubicBezTo>
                    <a:pt x="563784" y="1059847"/>
                    <a:pt x="666083" y="979266"/>
                    <a:pt x="666083" y="829533"/>
                  </a:cubicBezTo>
                  <a:lnTo>
                    <a:pt x="666083" y="768668"/>
                  </a:lnTo>
                  <a:cubicBezTo>
                    <a:pt x="606838" y="841249"/>
                    <a:pt x="519017" y="886016"/>
                    <a:pt x="398907" y="886016"/>
                  </a:cubicBezTo>
                  <a:cubicBezTo>
                    <a:pt x="188309" y="886016"/>
                    <a:pt x="0" y="709803"/>
                    <a:pt x="0" y="443675"/>
                  </a:cubicBezTo>
                  <a:cubicBezTo>
                    <a:pt x="0" y="177546"/>
                    <a:pt x="188309" y="0"/>
                    <a:pt x="40005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2" name="Freeform: Shape 41">
              <a:extLst>
                <a:ext uri="{FF2B5EF4-FFF2-40B4-BE49-F238E27FC236}">
                  <a16:creationId xmlns:a16="http://schemas.microsoft.com/office/drawing/2014/main" xmlns="" id="{84854488-66BF-44FC-97C6-75E70CA4F0BA}"/>
                </a:ext>
              </a:extLst>
            </p:cNvPr>
            <p:cNvSpPr/>
            <p:nvPr/>
          </p:nvSpPr>
          <p:spPr>
            <a:xfrm>
              <a:off x="3696232" y="3674169"/>
              <a:ext cx="662236" cy="666051"/>
            </a:xfrm>
            <a:custGeom>
              <a:avLst/>
              <a:gdLst>
                <a:gd name="connsiteX0" fmla="*/ 463678 w 909162"/>
                <a:gd name="connsiteY0" fmla="*/ 217646 h 914400"/>
                <a:gd name="connsiteX1" fmla="*/ 239459 w 909162"/>
                <a:gd name="connsiteY1" fmla="*/ 457200 h 914400"/>
                <a:gd name="connsiteX2" fmla="*/ 463678 w 909162"/>
                <a:gd name="connsiteY2" fmla="*/ 696658 h 914400"/>
                <a:gd name="connsiteX3" fmla="*/ 687706 w 909162"/>
                <a:gd name="connsiteY3" fmla="*/ 457200 h 914400"/>
                <a:gd name="connsiteX4" fmla="*/ 463678 w 909162"/>
                <a:gd name="connsiteY4" fmla="*/ 217646 h 914400"/>
                <a:gd name="connsiteX5" fmla="*/ 420148 w 909162"/>
                <a:gd name="connsiteY5" fmla="*/ 0 h 914400"/>
                <a:gd name="connsiteX6" fmla="*/ 680181 w 909162"/>
                <a:gd name="connsiteY6" fmla="*/ 119729 h 914400"/>
                <a:gd name="connsiteX7" fmla="*/ 680181 w 909162"/>
                <a:gd name="connsiteY7" fmla="*/ 24479 h 914400"/>
                <a:gd name="connsiteX8" fmla="*/ 908781 w 909162"/>
                <a:gd name="connsiteY8" fmla="*/ 24479 h 914400"/>
                <a:gd name="connsiteX9" fmla="*/ 909162 w 909162"/>
                <a:gd name="connsiteY9" fmla="*/ 892302 h 914400"/>
                <a:gd name="connsiteX10" fmla="*/ 680562 w 909162"/>
                <a:gd name="connsiteY10" fmla="*/ 892302 h 914400"/>
                <a:gd name="connsiteX11" fmla="*/ 680562 w 909162"/>
                <a:gd name="connsiteY11" fmla="*/ 796480 h 914400"/>
                <a:gd name="connsiteX12" fmla="*/ 420529 w 909162"/>
                <a:gd name="connsiteY12" fmla="*/ 914400 h 914400"/>
                <a:gd name="connsiteX13" fmla="*/ 0 w 909162"/>
                <a:gd name="connsiteY13" fmla="*/ 457200 h 914400"/>
                <a:gd name="connsiteX14" fmla="*/ 420148 w 909162"/>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9162" h="914400">
                  <a:moveTo>
                    <a:pt x="463678" y="217646"/>
                  </a:moveTo>
                  <a:cubicBezTo>
                    <a:pt x="326327" y="217932"/>
                    <a:pt x="239459" y="324993"/>
                    <a:pt x="239459" y="457200"/>
                  </a:cubicBezTo>
                  <a:cubicBezTo>
                    <a:pt x="239459" y="589692"/>
                    <a:pt x="326327" y="696658"/>
                    <a:pt x="463678" y="696658"/>
                  </a:cubicBezTo>
                  <a:cubicBezTo>
                    <a:pt x="597028" y="696658"/>
                    <a:pt x="687706" y="593978"/>
                    <a:pt x="687706" y="457200"/>
                  </a:cubicBezTo>
                  <a:cubicBezTo>
                    <a:pt x="687706" y="320421"/>
                    <a:pt x="597123" y="217646"/>
                    <a:pt x="463678" y="217646"/>
                  </a:cubicBezTo>
                  <a:close/>
                  <a:moveTo>
                    <a:pt x="420148" y="0"/>
                  </a:moveTo>
                  <a:cubicBezTo>
                    <a:pt x="539972" y="0"/>
                    <a:pt x="622840" y="48387"/>
                    <a:pt x="680181" y="119729"/>
                  </a:cubicBezTo>
                  <a:lnTo>
                    <a:pt x="680181" y="24479"/>
                  </a:lnTo>
                  <a:lnTo>
                    <a:pt x="908781" y="24479"/>
                  </a:lnTo>
                  <a:lnTo>
                    <a:pt x="909162" y="892302"/>
                  </a:lnTo>
                  <a:lnTo>
                    <a:pt x="680562" y="892302"/>
                  </a:lnTo>
                  <a:lnTo>
                    <a:pt x="680562" y="796480"/>
                  </a:lnTo>
                  <a:cubicBezTo>
                    <a:pt x="624078" y="866775"/>
                    <a:pt x="539782" y="914400"/>
                    <a:pt x="420529" y="914400"/>
                  </a:cubicBezTo>
                  <a:cubicBezTo>
                    <a:pt x="180499" y="914400"/>
                    <a:pt x="0" y="718185"/>
                    <a:pt x="0" y="457200"/>
                  </a:cubicBezTo>
                  <a:cubicBezTo>
                    <a:pt x="0" y="196215"/>
                    <a:pt x="180975" y="0"/>
                    <a:pt x="420148"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3" name="Graphic 87">
              <a:extLst>
                <a:ext uri="{FF2B5EF4-FFF2-40B4-BE49-F238E27FC236}">
                  <a16:creationId xmlns:a16="http://schemas.microsoft.com/office/drawing/2014/main" xmlns="" id="{EE11B274-2955-4207-95E3-31612E245727}"/>
                </a:ext>
              </a:extLst>
            </p:cNvPr>
            <p:cNvSpPr/>
            <p:nvPr/>
          </p:nvSpPr>
          <p:spPr>
            <a:xfrm>
              <a:off x="6918489" y="3691091"/>
              <a:ext cx="171276" cy="635005"/>
            </a:xfrm>
            <a:custGeom>
              <a:avLst/>
              <a:gdLst>
                <a:gd name="connsiteX0" fmla="*/ 0 w 171276"/>
                <a:gd name="connsiteY0" fmla="*/ 0 h 635005"/>
                <a:gd name="connsiteX1" fmla="*/ 171276 w 171276"/>
                <a:gd name="connsiteY1" fmla="*/ 0 h 635005"/>
                <a:gd name="connsiteX2" fmla="*/ 171276 w 171276"/>
                <a:gd name="connsiteY2" fmla="*/ 635006 h 635005"/>
                <a:gd name="connsiteX3" fmla="*/ 0 w 171276"/>
                <a:gd name="connsiteY3" fmla="*/ 635006 h 635005"/>
              </a:gdLst>
              <a:ahLst/>
              <a:cxnLst>
                <a:cxn ang="0">
                  <a:pos x="connsiteX0" y="connsiteY0"/>
                </a:cxn>
                <a:cxn ang="0">
                  <a:pos x="connsiteX1" y="connsiteY1"/>
                </a:cxn>
                <a:cxn ang="0">
                  <a:pos x="connsiteX2" y="connsiteY2"/>
                </a:cxn>
                <a:cxn ang="0">
                  <a:pos x="connsiteX3" y="connsiteY3"/>
                </a:cxn>
              </a:cxnLst>
              <a:rect l="l" t="t" r="r" b="b"/>
              <a:pathLst>
                <a:path w="171276" h="635005">
                  <a:moveTo>
                    <a:pt x="0" y="0"/>
                  </a:moveTo>
                  <a:lnTo>
                    <a:pt x="171276" y="0"/>
                  </a:lnTo>
                  <a:lnTo>
                    <a:pt x="171276" y="635006"/>
                  </a:lnTo>
                  <a:lnTo>
                    <a:pt x="0" y="635006"/>
                  </a:lnTo>
                  <a:close/>
                </a:path>
              </a:pathLst>
            </a:custGeom>
            <a:grpFill/>
            <a:ln w="68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pic>
        <p:nvPicPr>
          <p:cNvPr id="46" name="Picture 45" descr="Shape&#10;&#10;Description automatically generated with medium confidence">
            <a:extLst>
              <a:ext uri="{FF2B5EF4-FFF2-40B4-BE49-F238E27FC236}">
                <a16:creationId xmlns:a16="http://schemas.microsoft.com/office/drawing/2014/main" xmlns="" id="{6C9C61B2-0D2E-40B7-B32E-B022E6ACD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057" y="2932566"/>
            <a:ext cx="6186126" cy="1665276"/>
          </a:xfrm>
          <a:prstGeom prst="rect">
            <a:avLst/>
          </a:prstGeom>
        </p:spPr>
      </p:pic>
      <p:sp>
        <p:nvSpPr>
          <p:cNvPr id="47" name="Freeform: Shape 46">
            <a:extLst>
              <a:ext uri="{FF2B5EF4-FFF2-40B4-BE49-F238E27FC236}">
                <a16:creationId xmlns:a16="http://schemas.microsoft.com/office/drawing/2014/main" xmlns="" id="{92512EF5-7194-446F-ACB9-28DEDD2992E7}"/>
              </a:ext>
            </a:extLst>
          </p:cNvPr>
          <p:cNvSpPr/>
          <p:nvPr/>
        </p:nvSpPr>
        <p:spPr>
          <a:xfrm>
            <a:off x="3213473" y="3374612"/>
            <a:ext cx="179629" cy="179594"/>
          </a:xfrm>
          <a:custGeom>
            <a:avLst/>
            <a:gdLst>
              <a:gd name="connsiteX0" fmla="*/ 298889 w 298984"/>
              <a:gd name="connsiteY0" fmla="*/ 150524 h 298927"/>
              <a:gd name="connsiteX1" fmla="*/ 148394 w 298984"/>
              <a:gd name="connsiteY1" fmla="*/ 298923 h 298927"/>
              <a:gd name="connsiteX2" fmla="*/ 4 w 298984"/>
              <a:gd name="connsiteY2" fmla="*/ 148428 h 298927"/>
              <a:gd name="connsiteX3" fmla="*/ 149156 w 298984"/>
              <a:gd name="connsiteY3" fmla="*/ 29 h 298927"/>
              <a:gd name="connsiteX4" fmla="*/ 298984 w 298984"/>
              <a:gd name="connsiteY4" fmla="*/ 143761 h 298927"/>
              <a:gd name="connsiteX5" fmla="*/ 298984 w 298984"/>
              <a:gd name="connsiteY5" fmla="*/ 150905 h 29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984" h="298927">
                <a:moveTo>
                  <a:pt x="298889" y="150524"/>
                </a:moveTo>
                <a:cubicBezTo>
                  <a:pt x="298308" y="233058"/>
                  <a:pt x="230928" y="299495"/>
                  <a:pt x="148394" y="298923"/>
                </a:cubicBezTo>
                <a:cubicBezTo>
                  <a:pt x="65860" y="298342"/>
                  <a:pt x="-577" y="230962"/>
                  <a:pt x="4" y="148428"/>
                </a:cubicBezTo>
                <a:cubicBezTo>
                  <a:pt x="575" y="66418"/>
                  <a:pt x="67136" y="191"/>
                  <a:pt x="149156" y="29"/>
                </a:cubicBezTo>
                <a:cubicBezTo>
                  <a:pt x="230185" y="-1562"/>
                  <a:pt x="297212" y="62732"/>
                  <a:pt x="298984" y="143761"/>
                </a:cubicBezTo>
                <a:cubicBezTo>
                  <a:pt x="298984" y="146142"/>
                  <a:pt x="298984" y="148524"/>
                  <a:pt x="298984" y="150905"/>
                </a:cubicBezTo>
                <a:close/>
              </a:path>
            </a:pathLst>
          </a:custGeom>
          <a:solidFill>
            <a:srgbClr val="F1656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grpSp>
        <p:nvGrpSpPr>
          <p:cNvPr id="50" name="Graphic 48">
            <a:extLst>
              <a:ext uri="{FF2B5EF4-FFF2-40B4-BE49-F238E27FC236}">
                <a16:creationId xmlns:a16="http://schemas.microsoft.com/office/drawing/2014/main" xmlns="" id="{C0FFCB5B-2555-49A4-89D7-19247E44A807}"/>
              </a:ext>
            </a:extLst>
          </p:cNvPr>
          <p:cNvGrpSpPr/>
          <p:nvPr/>
        </p:nvGrpSpPr>
        <p:grpSpPr>
          <a:xfrm>
            <a:off x="564285" y="2233163"/>
            <a:ext cx="1449639" cy="477658"/>
            <a:chOff x="5334000" y="3176587"/>
            <a:chExt cx="1524571" cy="502348"/>
          </a:xfrm>
          <a:solidFill>
            <a:schemeClr val="bg1"/>
          </a:solidFill>
        </p:grpSpPr>
        <p:sp>
          <p:nvSpPr>
            <p:cNvPr id="51" name="Freeform: Shape 50">
              <a:extLst>
                <a:ext uri="{FF2B5EF4-FFF2-40B4-BE49-F238E27FC236}">
                  <a16:creationId xmlns:a16="http://schemas.microsoft.com/office/drawing/2014/main" xmlns="" id="{7FA7816C-4C17-44F4-824C-30D4AF94AD1F}"/>
                </a:ext>
              </a:extLst>
            </p:cNvPr>
            <p:cNvSpPr/>
            <p:nvPr/>
          </p:nvSpPr>
          <p:spPr>
            <a:xfrm>
              <a:off x="5334000" y="3190303"/>
              <a:ext cx="349377" cy="479964"/>
            </a:xfrm>
            <a:custGeom>
              <a:avLst/>
              <a:gdLst>
                <a:gd name="connsiteX0" fmla="*/ 349377 w 349377"/>
                <a:gd name="connsiteY0" fmla="*/ 479965 h 479964"/>
                <a:gd name="connsiteX1" fmla="*/ 0 w 349377"/>
                <a:gd name="connsiteY1" fmla="*/ 479965 h 479964"/>
                <a:gd name="connsiteX2" fmla="*/ 0 w 349377"/>
                <a:gd name="connsiteY2" fmla="*/ 0 h 479964"/>
                <a:gd name="connsiteX3" fmla="*/ 95631 w 349377"/>
                <a:gd name="connsiteY3" fmla="*/ 0 h 479964"/>
                <a:gd name="connsiteX4" fmla="*/ 95631 w 349377"/>
                <a:gd name="connsiteY4" fmla="*/ 390525 h 479964"/>
                <a:gd name="connsiteX5" fmla="*/ 349377 w 349377"/>
                <a:gd name="connsiteY5" fmla="*/ 390525 h 479964"/>
                <a:gd name="connsiteX6" fmla="*/ 349377 w 349377"/>
                <a:gd name="connsiteY6" fmla="*/ 479965 h 47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377" h="479964">
                  <a:moveTo>
                    <a:pt x="349377" y="479965"/>
                  </a:moveTo>
                  <a:lnTo>
                    <a:pt x="0" y="479965"/>
                  </a:lnTo>
                  <a:lnTo>
                    <a:pt x="0" y="0"/>
                  </a:lnTo>
                  <a:lnTo>
                    <a:pt x="95631" y="0"/>
                  </a:lnTo>
                  <a:lnTo>
                    <a:pt x="95631" y="390525"/>
                  </a:lnTo>
                  <a:lnTo>
                    <a:pt x="349377" y="390525"/>
                  </a:lnTo>
                  <a:lnTo>
                    <a:pt x="349377" y="4799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2" name="Freeform: Shape 51">
              <a:extLst>
                <a:ext uri="{FF2B5EF4-FFF2-40B4-BE49-F238E27FC236}">
                  <a16:creationId xmlns:a16="http://schemas.microsoft.com/office/drawing/2014/main" xmlns="" id="{705B80E9-9579-49A7-8A8B-7374FEBB36F9}"/>
                </a:ext>
              </a:extLst>
            </p:cNvPr>
            <p:cNvSpPr/>
            <p:nvPr/>
          </p:nvSpPr>
          <p:spPr>
            <a:xfrm>
              <a:off x="5721762" y="3329082"/>
              <a:ext cx="329564" cy="349757"/>
            </a:xfrm>
            <a:custGeom>
              <a:avLst/>
              <a:gdLst>
                <a:gd name="connsiteX0" fmla="*/ 329565 w 329564"/>
                <a:gd name="connsiteY0" fmla="*/ 174593 h 349757"/>
                <a:gd name="connsiteX1" fmla="*/ 327850 w 329564"/>
                <a:gd name="connsiteY1" fmla="*/ 204787 h 349757"/>
                <a:gd name="connsiteX2" fmla="*/ 92297 w 329564"/>
                <a:gd name="connsiteY2" fmla="*/ 204787 h 349757"/>
                <a:gd name="connsiteX3" fmla="*/ 177641 w 329564"/>
                <a:gd name="connsiteY3" fmla="*/ 273653 h 349757"/>
                <a:gd name="connsiteX4" fmla="*/ 261652 w 329564"/>
                <a:gd name="connsiteY4" fmla="*/ 241744 h 349757"/>
                <a:gd name="connsiteX5" fmla="*/ 314135 w 329564"/>
                <a:gd name="connsiteY5" fmla="*/ 299371 h 349757"/>
                <a:gd name="connsiteX6" fmla="*/ 172498 w 329564"/>
                <a:gd name="connsiteY6" fmla="*/ 349758 h 349757"/>
                <a:gd name="connsiteX7" fmla="*/ 0 w 329564"/>
                <a:gd name="connsiteY7" fmla="*/ 175927 h 349757"/>
                <a:gd name="connsiteX8" fmla="*/ 168021 w 329564"/>
                <a:gd name="connsiteY8" fmla="*/ 0 h 349757"/>
                <a:gd name="connsiteX9" fmla="*/ 329565 w 329564"/>
                <a:gd name="connsiteY9" fmla="*/ 174593 h 349757"/>
                <a:gd name="connsiteX10" fmla="*/ 92583 w 329564"/>
                <a:gd name="connsiteY10" fmla="*/ 143732 h 349757"/>
                <a:gd name="connsiteX11" fmla="*/ 239649 w 329564"/>
                <a:gd name="connsiteY11" fmla="*/ 143732 h 349757"/>
                <a:gd name="connsiteX12" fmla="*/ 167259 w 329564"/>
                <a:gd name="connsiteY12" fmla="*/ 77248 h 349757"/>
                <a:gd name="connsiteX13" fmla="*/ 92583 w 329564"/>
                <a:gd name="connsiteY13" fmla="*/ 143732 h 34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564" h="349757">
                  <a:moveTo>
                    <a:pt x="329565" y="174593"/>
                  </a:moveTo>
                  <a:cubicBezTo>
                    <a:pt x="329565" y="184880"/>
                    <a:pt x="328898" y="197263"/>
                    <a:pt x="327850" y="204787"/>
                  </a:cubicBezTo>
                  <a:lnTo>
                    <a:pt x="92297" y="204787"/>
                  </a:lnTo>
                  <a:cubicBezTo>
                    <a:pt x="101918" y="252793"/>
                    <a:pt x="135541" y="273653"/>
                    <a:pt x="177641" y="273653"/>
                  </a:cubicBezTo>
                  <a:cubicBezTo>
                    <a:pt x="206407" y="273653"/>
                    <a:pt x="237649" y="262033"/>
                    <a:pt x="261652" y="241744"/>
                  </a:cubicBezTo>
                  <a:lnTo>
                    <a:pt x="314135" y="299371"/>
                  </a:lnTo>
                  <a:cubicBezTo>
                    <a:pt x="276416" y="334042"/>
                    <a:pt x="228410" y="349758"/>
                    <a:pt x="172498" y="349758"/>
                  </a:cubicBezTo>
                  <a:cubicBezTo>
                    <a:pt x="70676" y="349758"/>
                    <a:pt x="0" y="280511"/>
                    <a:pt x="0" y="175927"/>
                  </a:cubicBezTo>
                  <a:cubicBezTo>
                    <a:pt x="0" y="71342"/>
                    <a:pt x="68580" y="0"/>
                    <a:pt x="168021" y="0"/>
                  </a:cubicBezTo>
                  <a:cubicBezTo>
                    <a:pt x="263747" y="95"/>
                    <a:pt x="329184" y="71056"/>
                    <a:pt x="329565" y="174593"/>
                  </a:cubicBezTo>
                  <a:close/>
                  <a:moveTo>
                    <a:pt x="92583" y="143732"/>
                  </a:moveTo>
                  <a:lnTo>
                    <a:pt x="239649" y="143732"/>
                  </a:lnTo>
                  <a:cubicBezTo>
                    <a:pt x="231458" y="101251"/>
                    <a:pt x="205740" y="77248"/>
                    <a:pt x="167259" y="77248"/>
                  </a:cubicBezTo>
                  <a:cubicBezTo>
                    <a:pt x="125158" y="77248"/>
                    <a:pt x="100489" y="102584"/>
                    <a:pt x="92583" y="1437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3" name="Freeform: Shape 52">
              <a:extLst>
                <a:ext uri="{FF2B5EF4-FFF2-40B4-BE49-F238E27FC236}">
                  <a16:creationId xmlns:a16="http://schemas.microsoft.com/office/drawing/2014/main" xmlns="" id="{666A2ABE-6B7B-4E84-836C-5EAA570C669C}"/>
                </a:ext>
              </a:extLst>
            </p:cNvPr>
            <p:cNvSpPr/>
            <p:nvPr/>
          </p:nvSpPr>
          <p:spPr>
            <a:xfrm>
              <a:off x="6088094" y="3239356"/>
              <a:ext cx="298608" cy="439388"/>
            </a:xfrm>
            <a:custGeom>
              <a:avLst/>
              <a:gdLst>
                <a:gd name="connsiteX0" fmla="*/ 273844 w 298608"/>
                <a:gd name="connsiteY0" fmla="*/ 178213 h 439388"/>
                <a:gd name="connsiteX1" fmla="*/ 153543 w 298608"/>
                <a:gd name="connsiteY1" fmla="*/ 178213 h 439388"/>
                <a:gd name="connsiteX2" fmla="*/ 153543 w 298608"/>
                <a:gd name="connsiteY2" fmla="*/ 299561 h 439388"/>
                <a:gd name="connsiteX3" fmla="*/ 203264 w 298608"/>
                <a:gd name="connsiteY3" fmla="*/ 356140 h 439388"/>
                <a:gd name="connsiteX4" fmla="*/ 265652 w 298608"/>
                <a:gd name="connsiteY4" fmla="*/ 334518 h 439388"/>
                <a:gd name="connsiteX5" fmla="*/ 298609 w 298608"/>
                <a:gd name="connsiteY5" fmla="*/ 404432 h 439388"/>
                <a:gd name="connsiteX6" fmla="*/ 188595 w 298608"/>
                <a:gd name="connsiteY6" fmla="*/ 439388 h 439388"/>
                <a:gd name="connsiteX7" fmla="*/ 64103 w 298608"/>
                <a:gd name="connsiteY7" fmla="*/ 306705 h 439388"/>
                <a:gd name="connsiteX8" fmla="*/ 64103 w 298608"/>
                <a:gd name="connsiteY8" fmla="*/ 178213 h 439388"/>
                <a:gd name="connsiteX9" fmla="*/ 0 w 298608"/>
                <a:gd name="connsiteY9" fmla="*/ 178213 h 439388"/>
                <a:gd name="connsiteX10" fmla="*/ 0 w 298608"/>
                <a:gd name="connsiteY10" fmla="*/ 98679 h 439388"/>
                <a:gd name="connsiteX11" fmla="*/ 64103 w 298608"/>
                <a:gd name="connsiteY11" fmla="*/ 98679 h 439388"/>
                <a:gd name="connsiteX12" fmla="*/ 64103 w 298608"/>
                <a:gd name="connsiteY12" fmla="*/ 0 h 439388"/>
                <a:gd name="connsiteX13" fmla="*/ 153543 w 298608"/>
                <a:gd name="connsiteY13" fmla="*/ 0 h 439388"/>
                <a:gd name="connsiteX14" fmla="*/ 153543 w 298608"/>
                <a:gd name="connsiteY14" fmla="*/ 98774 h 439388"/>
                <a:gd name="connsiteX15" fmla="*/ 273844 w 298608"/>
                <a:gd name="connsiteY15" fmla="*/ 98774 h 439388"/>
                <a:gd name="connsiteX16" fmla="*/ 273844 w 298608"/>
                <a:gd name="connsiteY16" fmla="*/ 178213 h 43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608" h="439388">
                  <a:moveTo>
                    <a:pt x="273844" y="178213"/>
                  </a:moveTo>
                  <a:lnTo>
                    <a:pt x="153543" y="178213"/>
                  </a:lnTo>
                  <a:lnTo>
                    <a:pt x="153543" y="299561"/>
                  </a:lnTo>
                  <a:cubicBezTo>
                    <a:pt x="153543" y="341090"/>
                    <a:pt x="175450" y="356140"/>
                    <a:pt x="203264" y="356140"/>
                  </a:cubicBezTo>
                  <a:cubicBezTo>
                    <a:pt x="224504" y="356140"/>
                    <a:pt x="247460" y="345472"/>
                    <a:pt x="265652" y="334518"/>
                  </a:cubicBezTo>
                  <a:lnTo>
                    <a:pt x="298609" y="404432"/>
                  </a:lnTo>
                  <a:cubicBezTo>
                    <a:pt x="269462" y="424339"/>
                    <a:pt x="235839" y="439388"/>
                    <a:pt x="188595" y="439388"/>
                  </a:cubicBezTo>
                  <a:cubicBezTo>
                    <a:pt x="106299" y="439388"/>
                    <a:pt x="64103" y="392716"/>
                    <a:pt x="64103" y="306705"/>
                  </a:cubicBezTo>
                  <a:lnTo>
                    <a:pt x="64103" y="178213"/>
                  </a:lnTo>
                  <a:lnTo>
                    <a:pt x="0" y="178213"/>
                  </a:lnTo>
                  <a:lnTo>
                    <a:pt x="0" y="98679"/>
                  </a:lnTo>
                  <a:lnTo>
                    <a:pt x="64103" y="98679"/>
                  </a:lnTo>
                  <a:lnTo>
                    <a:pt x="64103" y="0"/>
                  </a:lnTo>
                  <a:lnTo>
                    <a:pt x="153543" y="0"/>
                  </a:lnTo>
                  <a:lnTo>
                    <a:pt x="153543" y="98774"/>
                  </a:lnTo>
                  <a:lnTo>
                    <a:pt x="273844" y="98774"/>
                  </a:lnTo>
                  <a:lnTo>
                    <a:pt x="273844" y="1782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4" name="Freeform: Shape 53">
              <a:extLst>
                <a:ext uri="{FF2B5EF4-FFF2-40B4-BE49-F238E27FC236}">
                  <a16:creationId xmlns:a16="http://schemas.microsoft.com/office/drawing/2014/main" xmlns="" id="{6E15C01C-464D-416F-BD9B-E4CF91474C6F}"/>
                </a:ext>
              </a:extLst>
            </p:cNvPr>
            <p:cNvSpPr/>
            <p:nvPr/>
          </p:nvSpPr>
          <p:spPr>
            <a:xfrm>
              <a:off x="6422707" y="3176587"/>
              <a:ext cx="123443" cy="204311"/>
            </a:xfrm>
            <a:custGeom>
              <a:avLst/>
              <a:gdLst>
                <a:gd name="connsiteX0" fmla="*/ 123444 w 123443"/>
                <a:gd name="connsiteY0" fmla="*/ 0 h 204311"/>
                <a:gd name="connsiteX1" fmla="*/ 75438 w 123443"/>
                <a:gd name="connsiteY1" fmla="*/ 204311 h 204311"/>
                <a:gd name="connsiteX2" fmla="*/ 0 w 123443"/>
                <a:gd name="connsiteY2" fmla="*/ 204311 h 204311"/>
                <a:gd name="connsiteX3" fmla="*/ 22955 w 123443"/>
                <a:gd name="connsiteY3" fmla="*/ 0 h 204311"/>
                <a:gd name="connsiteX4" fmla="*/ 123444 w 123443"/>
                <a:gd name="connsiteY4" fmla="*/ 0 h 204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43" h="204311">
                  <a:moveTo>
                    <a:pt x="123444" y="0"/>
                  </a:moveTo>
                  <a:lnTo>
                    <a:pt x="75438" y="204311"/>
                  </a:lnTo>
                  <a:lnTo>
                    <a:pt x="0" y="204311"/>
                  </a:lnTo>
                  <a:lnTo>
                    <a:pt x="22955" y="0"/>
                  </a:lnTo>
                  <a:lnTo>
                    <a:pt x="123444"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5" name="Freeform: Shape 54">
              <a:extLst>
                <a:ext uri="{FF2B5EF4-FFF2-40B4-BE49-F238E27FC236}">
                  <a16:creationId xmlns:a16="http://schemas.microsoft.com/office/drawing/2014/main" xmlns="" id="{009F8B2F-F8F7-43B5-8CB4-6D40EEBBCAB3}"/>
                </a:ext>
              </a:extLst>
            </p:cNvPr>
            <p:cNvSpPr/>
            <p:nvPr/>
          </p:nvSpPr>
          <p:spPr>
            <a:xfrm>
              <a:off x="6558248" y="3329558"/>
              <a:ext cx="300323" cy="349377"/>
            </a:xfrm>
            <a:custGeom>
              <a:avLst/>
              <a:gdLst>
                <a:gd name="connsiteX0" fmla="*/ 261461 w 300323"/>
                <a:gd name="connsiteY0" fmla="*/ 101060 h 349377"/>
                <a:gd name="connsiteX1" fmla="*/ 155543 w 300323"/>
                <a:gd name="connsiteY1" fmla="*/ 74009 h 349377"/>
                <a:gd name="connsiteX2" fmla="*/ 104489 w 300323"/>
                <a:gd name="connsiteY2" fmla="*/ 104204 h 349377"/>
                <a:gd name="connsiteX3" fmla="*/ 158687 w 300323"/>
                <a:gd name="connsiteY3" fmla="*/ 132683 h 349377"/>
                <a:gd name="connsiteX4" fmla="*/ 188214 w 300323"/>
                <a:gd name="connsiteY4" fmla="*/ 137160 h 349377"/>
                <a:gd name="connsiteX5" fmla="*/ 300323 w 300323"/>
                <a:gd name="connsiteY5" fmla="*/ 236601 h 349377"/>
                <a:gd name="connsiteX6" fmla="*/ 147733 w 300323"/>
                <a:gd name="connsiteY6" fmla="*/ 349377 h 349377"/>
                <a:gd name="connsiteX7" fmla="*/ 0 w 300323"/>
                <a:gd name="connsiteY7" fmla="*/ 310325 h 349377"/>
                <a:gd name="connsiteX8" fmla="*/ 35338 w 300323"/>
                <a:gd name="connsiteY8" fmla="*/ 242411 h 349377"/>
                <a:gd name="connsiteX9" fmla="*/ 148495 w 300323"/>
                <a:gd name="connsiteY9" fmla="*/ 274987 h 349377"/>
                <a:gd name="connsiteX10" fmla="*/ 209836 w 300323"/>
                <a:gd name="connsiteY10" fmla="*/ 243745 h 349377"/>
                <a:gd name="connsiteX11" fmla="*/ 154686 w 300323"/>
                <a:gd name="connsiteY11" fmla="*/ 213265 h 349377"/>
                <a:gd name="connsiteX12" fmla="*/ 127635 w 300323"/>
                <a:gd name="connsiteY12" fmla="*/ 209455 h 349377"/>
                <a:gd name="connsiteX13" fmla="*/ 12763 w 300323"/>
                <a:gd name="connsiteY13" fmla="*/ 108680 h 349377"/>
                <a:gd name="connsiteX14" fmla="*/ 152971 w 300323"/>
                <a:gd name="connsiteY14" fmla="*/ 0 h 349377"/>
                <a:gd name="connsiteX15" fmla="*/ 291846 w 300323"/>
                <a:gd name="connsiteY15" fmla="*/ 31528 h 349377"/>
                <a:gd name="connsiteX16" fmla="*/ 261461 w 300323"/>
                <a:gd name="connsiteY16" fmla="*/ 101060 h 34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323" h="349377">
                  <a:moveTo>
                    <a:pt x="261461" y="101060"/>
                  </a:moveTo>
                  <a:cubicBezTo>
                    <a:pt x="235077" y="88011"/>
                    <a:pt x="192881" y="74295"/>
                    <a:pt x="155543" y="74009"/>
                  </a:cubicBezTo>
                  <a:cubicBezTo>
                    <a:pt x="121634" y="74009"/>
                    <a:pt x="104489" y="86011"/>
                    <a:pt x="104489" y="104204"/>
                  </a:cubicBezTo>
                  <a:cubicBezTo>
                    <a:pt x="104489" y="123444"/>
                    <a:pt x="128492" y="128207"/>
                    <a:pt x="158687" y="132683"/>
                  </a:cubicBezTo>
                  <a:lnTo>
                    <a:pt x="188214" y="137160"/>
                  </a:lnTo>
                  <a:cubicBezTo>
                    <a:pt x="260223" y="148114"/>
                    <a:pt x="300323" y="180404"/>
                    <a:pt x="300323" y="236601"/>
                  </a:cubicBezTo>
                  <a:cubicBezTo>
                    <a:pt x="300323" y="305181"/>
                    <a:pt x="244126" y="349377"/>
                    <a:pt x="147733" y="349377"/>
                  </a:cubicBezTo>
                  <a:cubicBezTo>
                    <a:pt x="102489" y="349377"/>
                    <a:pt x="43148" y="340805"/>
                    <a:pt x="0" y="310325"/>
                  </a:cubicBezTo>
                  <a:lnTo>
                    <a:pt x="35338" y="242411"/>
                  </a:lnTo>
                  <a:cubicBezTo>
                    <a:pt x="63817" y="261271"/>
                    <a:pt x="98393" y="274987"/>
                    <a:pt x="148495" y="274987"/>
                  </a:cubicBezTo>
                  <a:cubicBezTo>
                    <a:pt x="190024" y="274987"/>
                    <a:pt x="209836" y="263366"/>
                    <a:pt x="209836" y="243745"/>
                  </a:cubicBezTo>
                  <a:cubicBezTo>
                    <a:pt x="209836" y="227648"/>
                    <a:pt x="193072" y="218694"/>
                    <a:pt x="154686" y="213265"/>
                  </a:cubicBezTo>
                  <a:lnTo>
                    <a:pt x="127635" y="209455"/>
                  </a:lnTo>
                  <a:cubicBezTo>
                    <a:pt x="50863" y="198787"/>
                    <a:pt x="12763" y="165259"/>
                    <a:pt x="12763" y="108680"/>
                  </a:cubicBezTo>
                  <a:cubicBezTo>
                    <a:pt x="12763" y="40481"/>
                    <a:pt x="65532" y="0"/>
                    <a:pt x="152971" y="0"/>
                  </a:cubicBezTo>
                  <a:cubicBezTo>
                    <a:pt x="206121" y="0"/>
                    <a:pt x="247650" y="9906"/>
                    <a:pt x="291846" y="31528"/>
                  </a:cubicBezTo>
                  <a:lnTo>
                    <a:pt x="261461" y="1010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44" name="Group 43">
            <a:extLst>
              <a:ext uri="{FF2B5EF4-FFF2-40B4-BE49-F238E27FC236}">
                <a16:creationId xmlns:a16="http://schemas.microsoft.com/office/drawing/2014/main" xmlns="" id="{FC8322D0-D014-B54B-BA94-548EAE55F6B6}"/>
              </a:ext>
            </a:extLst>
          </p:cNvPr>
          <p:cNvGrpSpPr/>
          <p:nvPr/>
        </p:nvGrpSpPr>
        <p:grpSpPr>
          <a:xfrm>
            <a:off x="532417" y="5884842"/>
            <a:ext cx="2207162" cy="469235"/>
            <a:chOff x="532417" y="5938838"/>
            <a:chExt cx="1990197" cy="423109"/>
          </a:xfrm>
        </p:grpSpPr>
        <p:sp>
          <p:nvSpPr>
            <p:cNvPr id="45" name="Freeform: Shape 19">
              <a:extLst>
                <a:ext uri="{FF2B5EF4-FFF2-40B4-BE49-F238E27FC236}">
                  <a16:creationId xmlns:a16="http://schemas.microsoft.com/office/drawing/2014/main" xmlns="" id="{D73B6776-195B-4241-811A-63479B5327C5}"/>
                </a:ext>
              </a:extLst>
            </p:cNvPr>
            <p:cNvSpPr/>
            <p:nvPr/>
          </p:nvSpPr>
          <p:spPr>
            <a:xfrm>
              <a:off x="532417" y="5938838"/>
              <a:ext cx="427987" cy="423109"/>
            </a:xfrm>
            <a:custGeom>
              <a:avLst/>
              <a:gdLst>
                <a:gd name="connsiteX0" fmla="*/ 1022017 w 1440964"/>
                <a:gd name="connsiteY0" fmla="*/ 40027 h 1440964"/>
                <a:gd name="connsiteX1" fmla="*/ 200134 w 1440964"/>
                <a:gd name="connsiteY1" fmla="*/ 40027 h 1440964"/>
                <a:gd name="connsiteX2" fmla="*/ 280187 w 1440964"/>
                <a:gd name="connsiteY2" fmla="*/ 317546 h 1440964"/>
                <a:gd name="connsiteX3" fmla="*/ 1022017 w 1440964"/>
                <a:gd name="connsiteY3" fmla="*/ 317546 h 1440964"/>
                <a:gd name="connsiteX4" fmla="*/ 1160777 w 1440964"/>
                <a:gd name="connsiteY4" fmla="*/ 456305 h 1440964"/>
                <a:gd name="connsiteX5" fmla="*/ 1160777 w 1440964"/>
                <a:gd name="connsiteY5" fmla="*/ 595065 h 1440964"/>
                <a:gd name="connsiteX6" fmla="*/ 461642 w 1440964"/>
                <a:gd name="connsiteY6" fmla="*/ 595065 h 1440964"/>
                <a:gd name="connsiteX7" fmla="*/ 40027 w 1440964"/>
                <a:gd name="connsiteY7" fmla="*/ 1022017 h 1440964"/>
                <a:gd name="connsiteX8" fmla="*/ 461642 w 1440964"/>
                <a:gd name="connsiteY8" fmla="*/ 1443633 h 1440964"/>
                <a:gd name="connsiteX9" fmla="*/ 1022017 w 1440964"/>
                <a:gd name="connsiteY9" fmla="*/ 1443633 h 1440964"/>
                <a:gd name="connsiteX10" fmla="*/ 1443633 w 1440964"/>
                <a:gd name="connsiteY10" fmla="*/ 1022017 h 1440964"/>
                <a:gd name="connsiteX11" fmla="*/ 1443633 w 1440964"/>
                <a:gd name="connsiteY11" fmla="*/ 744498 h 1440964"/>
                <a:gd name="connsiteX12" fmla="*/ 1443633 w 1440964"/>
                <a:gd name="connsiteY12" fmla="*/ 605739 h 1440964"/>
                <a:gd name="connsiteX13" fmla="*/ 1443633 w 1440964"/>
                <a:gd name="connsiteY13" fmla="*/ 461642 h 1440964"/>
                <a:gd name="connsiteX14" fmla="*/ 1022017 w 1440964"/>
                <a:gd name="connsiteY14" fmla="*/ 40027 h 1440964"/>
                <a:gd name="connsiteX15" fmla="*/ 1160777 w 1440964"/>
                <a:gd name="connsiteY15" fmla="*/ 1022017 h 1440964"/>
                <a:gd name="connsiteX16" fmla="*/ 1022017 w 1440964"/>
                <a:gd name="connsiteY16" fmla="*/ 1160777 h 1440964"/>
                <a:gd name="connsiteX17" fmla="*/ 461642 w 1440964"/>
                <a:gd name="connsiteY17" fmla="*/ 1160777 h 1440964"/>
                <a:gd name="connsiteX18" fmla="*/ 322883 w 1440964"/>
                <a:gd name="connsiteY18" fmla="*/ 1022017 h 1440964"/>
                <a:gd name="connsiteX19" fmla="*/ 461642 w 1440964"/>
                <a:gd name="connsiteY19" fmla="*/ 883258 h 1440964"/>
                <a:gd name="connsiteX20" fmla="*/ 1160777 w 1440964"/>
                <a:gd name="connsiteY20" fmla="*/ 883258 h 1440964"/>
                <a:gd name="connsiteX21" fmla="*/ 1160777 w 1440964"/>
                <a:gd name="connsiteY21" fmla="*/ 1022017 h 144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40964" h="1440964">
                  <a:moveTo>
                    <a:pt x="1022017" y="40027"/>
                  </a:moveTo>
                  <a:lnTo>
                    <a:pt x="200134" y="40027"/>
                  </a:lnTo>
                  <a:lnTo>
                    <a:pt x="280187" y="317546"/>
                  </a:lnTo>
                  <a:lnTo>
                    <a:pt x="1022017" y="317546"/>
                  </a:lnTo>
                  <a:cubicBezTo>
                    <a:pt x="1096734" y="317546"/>
                    <a:pt x="1160777" y="381589"/>
                    <a:pt x="1160777" y="456305"/>
                  </a:cubicBezTo>
                  <a:lnTo>
                    <a:pt x="1160777" y="595065"/>
                  </a:lnTo>
                  <a:lnTo>
                    <a:pt x="461642" y="595065"/>
                  </a:lnTo>
                  <a:cubicBezTo>
                    <a:pt x="226818" y="600402"/>
                    <a:pt x="40027" y="787193"/>
                    <a:pt x="40027" y="1022017"/>
                  </a:cubicBezTo>
                  <a:cubicBezTo>
                    <a:pt x="40027" y="1256841"/>
                    <a:pt x="226818" y="1443633"/>
                    <a:pt x="461642" y="1443633"/>
                  </a:cubicBezTo>
                  <a:lnTo>
                    <a:pt x="1022017" y="1443633"/>
                  </a:lnTo>
                  <a:cubicBezTo>
                    <a:pt x="1251504" y="1443633"/>
                    <a:pt x="1443633" y="1256841"/>
                    <a:pt x="1443633" y="1022017"/>
                  </a:cubicBezTo>
                  <a:lnTo>
                    <a:pt x="1443633" y="744498"/>
                  </a:lnTo>
                  <a:lnTo>
                    <a:pt x="1443633" y="605739"/>
                  </a:lnTo>
                  <a:lnTo>
                    <a:pt x="1443633" y="461642"/>
                  </a:lnTo>
                  <a:cubicBezTo>
                    <a:pt x="1438296" y="226818"/>
                    <a:pt x="1251504" y="40027"/>
                    <a:pt x="1022017" y="40027"/>
                  </a:cubicBezTo>
                  <a:close/>
                  <a:moveTo>
                    <a:pt x="1160777" y="1022017"/>
                  </a:moveTo>
                  <a:cubicBezTo>
                    <a:pt x="1160777" y="1096734"/>
                    <a:pt x="1096734" y="1160777"/>
                    <a:pt x="1022017" y="1160777"/>
                  </a:cubicBezTo>
                  <a:lnTo>
                    <a:pt x="461642" y="1160777"/>
                  </a:lnTo>
                  <a:cubicBezTo>
                    <a:pt x="386926" y="1160777"/>
                    <a:pt x="322883" y="1096734"/>
                    <a:pt x="322883" y="1022017"/>
                  </a:cubicBezTo>
                  <a:cubicBezTo>
                    <a:pt x="322883" y="947300"/>
                    <a:pt x="386926" y="883258"/>
                    <a:pt x="461642" y="883258"/>
                  </a:cubicBezTo>
                  <a:lnTo>
                    <a:pt x="1160777" y="883258"/>
                  </a:lnTo>
                  <a:lnTo>
                    <a:pt x="1160777" y="1022017"/>
                  </a:lnTo>
                  <a:close/>
                </a:path>
              </a:pathLst>
            </a:custGeom>
            <a:gradFill>
              <a:gsLst>
                <a:gs pos="100000">
                  <a:schemeClr val="accent4"/>
                </a:gs>
                <a:gs pos="0">
                  <a:schemeClr val="accent2"/>
                </a:gs>
              </a:gsLst>
              <a:lin ang="2064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Freeform: Shape 21">
              <a:extLst>
                <a:ext uri="{FF2B5EF4-FFF2-40B4-BE49-F238E27FC236}">
                  <a16:creationId xmlns:a16="http://schemas.microsoft.com/office/drawing/2014/main" xmlns="" id="{83F4FE72-70B5-D84F-AF56-70541325B46E}"/>
                </a:ext>
              </a:extLst>
            </p:cNvPr>
            <p:cNvSpPr/>
            <p:nvPr/>
          </p:nvSpPr>
          <p:spPr>
            <a:xfrm>
              <a:off x="992107" y="6103380"/>
              <a:ext cx="110959" cy="94024"/>
            </a:xfrm>
            <a:custGeom>
              <a:avLst/>
              <a:gdLst>
                <a:gd name="connsiteX0" fmla="*/ 296198 w 373583"/>
                <a:gd name="connsiteY0" fmla="*/ 40027 h 320214"/>
                <a:gd name="connsiteX1" fmla="*/ 40027 w 373583"/>
                <a:gd name="connsiteY1" fmla="*/ 40027 h 320214"/>
                <a:gd name="connsiteX2" fmla="*/ 40027 w 373583"/>
                <a:gd name="connsiteY2" fmla="*/ 317546 h 320214"/>
                <a:gd name="connsiteX3" fmla="*/ 376252 w 373583"/>
                <a:gd name="connsiteY3" fmla="*/ 317546 h 320214"/>
              </a:gdLst>
              <a:ahLst/>
              <a:cxnLst>
                <a:cxn ang="0">
                  <a:pos x="connsiteX0" y="connsiteY0"/>
                </a:cxn>
                <a:cxn ang="0">
                  <a:pos x="connsiteX1" y="connsiteY1"/>
                </a:cxn>
                <a:cxn ang="0">
                  <a:pos x="connsiteX2" y="connsiteY2"/>
                </a:cxn>
                <a:cxn ang="0">
                  <a:pos x="connsiteX3" y="connsiteY3"/>
                </a:cxn>
              </a:cxnLst>
              <a:rect l="l" t="t" r="r" b="b"/>
              <a:pathLst>
                <a:path w="373583" h="320214">
                  <a:moveTo>
                    <a:pt x="296198" y="40027"/>
                  </a:moveTo>
                  <a:lnTo>
                    <a:pt x="40027" y="40027"/>
                  </a:lnTo>
                  <a:lnTo>
                    <a:pt x="40027" y="317546"/>
                  </a:lnTo>
                  <a:lnTo>
                    <a:pt x="376252" y="317546"/>
                  </a:lnTo>
                  <a:close/>
                </a:path>
              </a:pathLst>
            </a:custGeom>
            <a:solidFill>
              <a:schemeClr val="accent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 name="Freeform: Shape 22">
              <a:extLst>
                <a:ext uri="{FF2B5EF4-FFF2-40B4-BE49-F238E27FC236}">
                  <a16:creationId xmlns:a16="http://schemas.microsoft.com/office/drawing/2014/main" xmlns="" id="{95BE987D-794E-2C4D-9C76-D62CAC4C9066}"/>
                </a:ext>
              </a:extLst>
            </p:cNvPr>
            <p:cNvSpPr/>
            <p:nvPr userDrawn="1"/>
          </p:nvSpPr>
          <p:spPr>
            <a:xfrm>
              <a:off x="1143546" y="5955350"/>
              <a:ext cx="1379068" cy="344755"/>
            </a:xfrm>
            <a:custGeom>
              <a:avLst/>
              <a:gdLst>
                <a:gd name="connsiteX0" fmla="*/ 805674 w 4643106"/>
                <a:gd name="connsiteY0" fmla="*/ 965781 h 1174118"/>
                <a:gd name="connsiteX1" fmla="*/ 682925 w 4643106"/>
                <a:gd name="connsiteY1" fmla="*/ 965781 h 1174118"/>
                <a:gd name="connsiteX2" fmla="*/ 682925 w 4643106"/>
                <a:gd name="connsiteY2" fmla="*/ 896401 h 1174118"/>
                <a:gd name="connsiteX3" fmla="*/ 506807 w 4643106"/>
                <a:gd name="connsiteY3" fmla="*/ 976455 h 1174118"/>
                <a:gd name="connsiteX4" fmla="*/ 223951 w 4643106"/>
                <a:gd name="connsiteY4" fmla="*/ 682925 h 1174118"/>
                <a:gd name="connsiteX5" fmla="*/ 506807 w 4643106"/>
                <a:gd name="connsiteY5" fmla="*/ 389396 h 1174118"/>
                <a:gd name="connsiteX6" fmla="*/ 682925 w 4643106"/>
                <a:gd name="connsiteY6" fmla="*/ 469449 h 1174118"/>
                <a:gd name="connsiteX7" fmla="*/ 682925 w 4643106"/>
                <a:gd name="connsiteY7" fmla="*/ 405406 h 1174118"/>
                <a:gd name="connsiteX8" fmla="*/ 805674 w 4643106"/>
                <a:gd name="connsiteY8" fmla="*/ 405406 h 1174118"/>
                <a:gd name="connsiteX9" fmla="*/ 805674 w 4643106"/>
                <a:gd name="connsiteY9" fmla="*/ 965781 h 1174118"/>
                <a:gd name="connsiteX10" fmla="*/ 352037 w 4643106"/>
                <a:gd name="connsiteY10" fmla="*/ 688262 h 1174118"/>
                <a:gd name="connsiteX11" fmla="*/ 522818 w 4643106"/>
                <a:gd name="connsiteY11" fmla="*/ 869717 h 1174118"/>
                <a:gd name="connsiteX12" fmla="*/ 693599 w 4643106"/>
                <a:gd name="connsiteY12" fmla="*/ 688262 h 1174118"/>
                <a:gd name="connsiteX13" fmla="*/ 522818 w 4643106"/>
                <a:gd name="connsiteY13" fmla="*/ 506807 h 1174118"/>
                <a:gd name="connsiteX14" fmla="*/ 352037 w 4643106"/>
                <a:gd name="connsiteY14" fmla="*/ 688262 h 1174118"/>
                <a:gd name="connsiteX15" fmla="*/ 1862381 w 4643106"/>
                <a:gd name="connsiteY15" fmla="*/ 613546 h 1174118"/>
                <a:gd name="connsiteX16" fmla="*/ 1862381 w 4643106"/>
                <a:gd name="connsiteY16" fmla="*/ 965781 h 1174118"/>
                <a:gd name="connsiteX17" fmla="*/ 1739632 w 4643106"/>
                <a:gd name="connsiteY17" fmla="*/ 965781 h 1174118"/>
                <a:gd name="connsiteX18" fmla="*/ 1739632 w 4643106"/>
                <a:gd name="connsiteY18" fmla="*/ 650904 h 1174118"/>
                <a:gd name="connsiteX19" fmla="*/ 1611547 w 4643106"/>
                <a:gd name="connsiteY19" fmla="*/ 501470 h 1174118"/>
                <a:gd name="connsiteX20" fmla="*/ 1467450 w 4643106"/>
                <a:gd name="connsiteY20" fmla="*/ 650904 h 1174118"/>
                <a:gd name="connsiteX21" fmla="*/ 1467450 w 4643106"/>
                <a:gd name="connsiteY21" fmla="*/ 960444 h 1174118"/>
                <a:gd name="connsiteX22" fmla="*/ 1344701 w 4643106"/>
                <a:gd name="connsiteY22" fmla="*/ 960444 h 1174118"/>
                <a:gd name="connsiteX23" fmla="*/ 1344701 w 4643106"/>
                <a:gd name="connsiteY23" fmla="*/ 645567 h 1174118"/>
                <a:gd name="connsiteX24" fmla="*/ 1216616 w 4643106"/>
                <a:gd name="connsiteY24" fmla="*/ 496134 h 1174118"/>
                <a:gd name="connsiteX25" fmla="*/ 1072519 w 4643106"/>
                <a:gd name="connsiteY25" fmla="*/ 645567 h 1174118"/>
                <a:gd name="connsiteX26" fmla="*/ 1072519 w 4643106"/>
                <a:gd name="connsiteY26" fmla="*/ 955107 h 1174118"/>
                <a:gd name="connsiteX27" fmla="*/ 949770 w 4643106"/>
                <a:gd name="connsiteY27" fmla="*/ 955107 h 1174118"/>
                <a:gd name="connsiteX28" fmla="*/ 949770 w 4643106"/>
                <a:gd name="connsiteY28" fmla="*/ 405406 h 1174118"/>
                <a:gd name="connsiteX29" fmla="*/ 1072519 w 4643106"/>
                <a:gd name="connsiteY29" fmla="*/ 405406 h 1174118"/>
                <a:gd name="connsiteX30" fmla="*/ 1072519 w 4643106"/>
                <a:gd name="connsiteY30" fmla="*/ 474786 h 1174118"/>
                <a:gd name="connsiteX31" fmla="*/ 1243300 w 4643106"/>
                <a:gd name="connsiteY31" fmla="*/ 389396 h 1174118"/>
                <a:gd name="connsiteX32" fmla="*/ 1435429 w 4643106"/>
                <a:gd name="connsiteY32" fmla="*/ 490797 h 1174118"/>
                <a:gd name="connsiteX33" fmla="*/ 1638231 w 4643106"/>
                <a:gd name="connsiteY33" fmla="*/ 389396 h 1174118"/>
                <a:gd name="connsiteX34" fmla="*/ 1862381 w 4643106"/>
                <a:gd name="connsiteY34" fmla="*/ 613546 h 1174118"/>
                <a:gd name="connsiteX35" fmla="*/ 3260650 w 4643106"/>
                <a:gd name="connsiteY35" fmla="*/ 688262 h 1174118"/>
                <a:gd name="connsiteX36" fmla="*/ 2956446 w 4643106"/>
                <a:gd name="connsiteY36" fmla="*/ 981792 h 1174118"/>
                <a:gd name="connsiteX37" fmla="*/ 2652243 w 4643106"/>
                <a:gd name="connsiteY37" fmla="*/ 688262 h 1174118"/>
                <a:gd name="connsiteX38" fmla="*/ 2956446 w 4643106"/>
                <a:gd name="connsiteY38" fmla="*/ 394732 h 1174118"/>
                <a:gd name="connsiteX39" fmla="*/ 3260650 w 4643106"/>
                <a:gd name="connsiteY39" fmla="*/ 688262 h 1174118"/>
                <a:gd name="connsiteX40" fmla="*/ 2780329 w 4643106"/>
                <a:gd name="connsiteY40" fmla="*/ 688262 h 1174118"/>
                <a:gd name="connsiteX41" fmla="*/ 2956446 w 4643106"/>
                <a:gd name="connsiteY41" fmla="*/ 869717 h 1174118"/>
                <a:gd name="connsiteX42" fmla="*/ 3132564 w 4643106"/>
                <a:gd name="connsiteY42" fmla="*/ 688262 h 1174118"/>
                <a:gd name="connsiteX43" fmla="*/ 2956446 w 4643106"/>
                <a:gd name="connsiteY43" fmla="*/ 506807 h 1174118"/>
                <a:gd name="connsiteX44" fmla="*/ 2780329 w 4643106"/>
                <a:gd name="connsiteY44" fmla="*/ 688262 h 1174118"/>
                <a:gd name="connsiteX45" fmla="*/ 3853046 w 4643106"/>
                <a:gd name="connsiteY45" fmla="*/ 480123 h 1174118"/>
                <a:gd name="connsiteX46" fmla="*/ 3772993 w 4643106"/>
                <a:gd name="connsiteY46" fmla="*/ 565513 h 1174118"/>
                <a:gd name="connsiteX47" fmla="*/ 3639570 w 4643106"/>
                <a:gd name="connsiteY47" fmla="*/ 506807 h 1174118"/>
                <a:gd name="connsiteX48" fmla="*/ 3474126 w 4643106"/>
                <a:gd name="connsiteY48" fmla="*/ 688262 h 1174118"/>
                <a:gd name="connsiteX49" fmla="*/ 3639570 w 4643106"/>
                <a:gd name="connsiteY49" fmla="*/ 869717 h 1174118"/>
                <a:gd name="connsiteX50" fmla="*/ 3778330 w 4643106"/>
                <a:gd name="connsiteY50" fmla="*/ 811011 h 1174118"/>
                <a:gd name="connsiteX51" fmla="*/ 3853046 w 4643106"/>
                <a:gd name="connsiteY51" fmla="*/ 891064 h 1174118"/>
                <a:gd name="connsiteX52" fmla="*/ 3644907 w 4643106"/>
                <a:gd name="connsiteY52" fmla="*/ 981792 h 1174118"/>
                <a:gd name="connsiteX53" fmla="*/ 3351377 w 4643106"/>
                <a:gd name="connsiteY53" fmla="*/ 688262 h 1174118"/>
                <a:gd name="connsiteX54" fmla="*/ 3644907 w 4643106"/>
                <a:gd name="connsiteY54" fmla="*/ 394732 h 1174118"/>
                <a:gd name="connsiteX55" fmla="*/ 3853046 w 4643106"/>
                <a:gd name="connsiteY55" fmla="*/ 480123 h 1174118"/>
                <a:gd name="connsiteX56" fmla="*/ 4354716 w 4643106"/>
                <a:gd name="connsiteY56" fmla="*/ 544166 h 1174118"/>
                <a:gd name="connsiteX57" fmla="*/ 4183934 w 4643106"/>
                <a:gd name="connsiteY57" fmla="*/ 496134 h 1174118"/>
                <a:gd name="connsiteX58" fmla="*/ 4077196 w 4643106"/>
                <a:gd name="connsiteY58" fmla="*/ 565513 h 1174118"/>
                <a:gd name="connsiteX59" fmla="*/ 4167924 w 4643106"/>
                <a:gd name="connsiteY59" fmla="*/ 624219 h 1174118"/>
                <a:gd name="connsiteX60" fmla="*/ 4226630 w 4643106"/>
                <a:gd name="connsiteY60" fmla="*/ 634893 h 1174118"/>
                <a:gd name="connsiteX61" fmla="*/ 4424095 w 4643106"/>
                <a:gd name="connsiteY61" fmla="*/ 800337 h 1174118"/>
                <a:gd name="connsiteX62" fmla="*/ 4167924 w 4643106"/>
                <a:gd name="connsiteY62" fmla="*/ 981792 h 1174118"/>
                <a:gd name="connsiteX63" fmla="*/ 3927763 w 4643106"/>
                <a:gd name="connsiteY63" fmla="*/ 912412 h 1174118"/>
                <a:gd name="connsiteX64" fmla="*/ 3986469 w 4643106"/>
                <a:gd name="connsiteY64" fmla="*/ 821685 h 1174118"/>
                <a:gd name="connsiteX65" fmla="*/ 4173261 w 4643106"/>
                <a:gd name="connsiteY65" fmla="*/ 880391 h 1174118"/>
                <a:gd name="connsiteX66" fmla="*/ 4301347 w 4643106"/>
                <a:gd name="connsiteY66" fmla="*/ 811011 h 1174118"/>
                <a:gd name="connsiteX67" fmla="*/ 4205282 w 4643106"/>
                <a:gd name="connsiteY67" fmla="*/ 746968 h 1174118"/>
                <a:gd name="connsiteX68" fmla="*/ 4146576 w 4643106"/>
                <a:gd name="connsiteY68" fmla="*/ 741631 h 1174118"/>
                <a:gd name="connsiteX69" fmla="*/ 3954448 w 4643106"/>
                <a:gd name="connsiteY69" fmla="*/ 576187 h 1174118"/>
                <a:gd name="connsiteX70" fmla="*/ 4183934 w 4643106"/>
                <a:gd name="connsiteY70" fmla="*/ 394732 h 1174118"/>
                <a:gd name="connsiteX71" fmla="*/ 4413421 w 4643106"/>
                <a:gd name="connsiteY71" fmla="*/ 453438 h 1174118"/>
                <a:gd name="connsiteX72" fmla="*/ 4354716 w 4643106"/>
                <a:gd name="connsiteY72" fmla="*/ 544166 h 1174118"/>
                <a:gd name="connsiteX73" fmla="*/ 2422756 w 4643106"/>
                <a:gd name="connsiteY73" fmla="*/ 474786 h 1174118"/>
                <a:gd name="connsiteX74" fmla="*/ 2422756 w 4643106"/>
                <a:gd name="connsiteY74" fmla="*/ 266647 h 1174118"/>
                <a:gd name="connsiteX75" fmla="*/ 2545505 w 4643106"/>
                <a:gd name="connsiteY75" fmla="*/ 223951 h 1174118"/>
                <a:gd name="connsiteX76" fmla="*/ 2545505 w 4643106"/>
                <a:gd name="connsiteY76" fmla="*/ 965781 h 1174118"/>
                <a:gd name="connsiteX77" fmla="*/ 2422756 w 4643106"/>
                <a:gd name="connsiteY77" fmla="*/ 965781 h 1174118"/>
                <a:gd name="connsiteX78" fmla="*/ 2422756 w 4643106"/>
                <a:gd name="connsiteY78" fmla="*/ 896401 h 1174118"/>
                <a:gd name="connsiteX79" fmla="*/ 2246638 w 4643106"/>
                <a:gd name="connsiteY79" fmla="*/ 976455 h 1174118"/>
                <a:gd name="connsiteX80" fmla="*/ 1963782 w 4643106"/>
                <a:gd name="connsiteY80" fmla="*/ 682925 h 1174118"/>
                <a:gd name="connsiteX81" fmla="*/ 2246638 w 4643106"/>
                <a:gd name="connsiteY81" fmla="*/ 389396 h 1174118"/>
                <a:gd name="connsiteX82" fmla="*/ 2422756 w 4643106"/>
                <a:gd name="connsiteY82" fmla="*/ 474786 h 1174118"/>
                <a:gd name="connsiteX83" fmla="*/ 2091868 w 4643106"/>
                <a:gd name="connsiteY83" fmla="*/ 688262 h 1174118"/>
                <a:gd name="connsiteX84" fmla="*/ 2262649 w 4643106"/>
                <a:gd name="connsiteY84" fmla="*/ 869717 h 1174118"/>
                <a:gd name="connsiteX85" fmla="*/ 2433430 w 4643106"/>
                <a:gd name="connsiteY85" fmla="*/ 688262 h 1174118"/>
                <a:gd name="connsiteX86" fmla="*/ 2262649 w 4643106"/>
                <a:gd name="connsiteY86" fmla="*/ 506807 h 1174118"/>
                <a:gd name="connsiteX87" fmla="*/ 2091868 w 4643106"/>
                <a:gd name="connsiteY87" fmla="*/ 688262 h 117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643106" h="1174118">
                  <a:moveTo>
                    <a:pt x="805674" y="965781"/>
                  </a:moveTo>
                  <a:lnTo>
                    <a:pt x="682925" y="965781"/>
                  </a:lnTo>
                  <a:lnTo>
                    <a:pt x="682925" y="896401"/>
                  </a:lnTo>
                  <a:cubicBezTo>
                    <a:pt x="645567" y="944434"/>
                    <a:pt x="586861" y="976455"/>
                    <a:pt x="506807" y="976455"/>
                  </a:cubicBezTo>
                  <a:cubicBezTo>
                    <a:pt x="352037" y="976455"/>
                    <a:pt x="223951" y="853706"/>
                    <a:pt x="223951" y="682925"/>
                  </a:cubicBezTo>
                  <a:cubicBezTo>
                    <a:pt x="223951" y="512144"/>
                    <a:pt x="346700" y="389396"/>
                    <a:pt x="506807" y="389396"/>
                  </a:cubicBezTo>
                  <a:cubicBezTo>
                    <a:pt x="586861" y="389396"/>
                    <a:pt x="645567" y="421417"/>
                    <a:pt x="682925" y="469449"/>
                  </a:cubicBezTo>
                  <a:lnTo>
                    <a:pt x="682925" y="405406"/>
                  </a:lnTo>
                  <a:lnTo>
                    <a:pt x="805674" y="405406"/>
                  </a:lnTo>
                  <a:lnTo>
                    <a:pt x="805674" y="965781"/>
                  </a:lnTo>
                  <a:close/>
                  <a:moveTo>
                    <a:pt x="352037" y="688262"/>
                  </a:moveTo>
                  <a:cubicBezTo>
                    <a:pt x="352037" y="784326"/>
                    <a:pt x="416080" y="869717"/>
                    <a:pt x="522818" y="869717"/>
                  </a:cubicBezTo>
                  <a:cubicBezTo>
                    <a:pt x="624219" y="869717"/>
                    <a:pt x="693599" y="795000"/>
                    <a:pt x="693599" y="688262"/>
                  </a:cubicBezTo>
                  <a:cubicBezTo>
                    <a:pt x="693599" y="586861"/>
                    <a:pt x="624219" y="506807"/>
                    <a:pt x="522818" y="506807"/>
                  </a:cubicBezTo>
                  <a:cubicBezTo>
                    <a:pt x="416080" y="506807"/>
                    <a:pt x="352037" y="586861"/>
                    <a:pt x="352037" y="688262"/>
                  </a:cubicBezTo>
                  <a:close/>
                  <a:moveTo>
                    <a:pt x="1862381" y="613546"/>
                  </a:moveTo>
                  <a:lnTo>
                    <a:pt x="1862381" y="965781"/>
                  </a:lnTo>
                  <a:lnTo>
                    <a:pt x="1739632" y="965781"/>
                  </a:lnTo>
                  <a:lnTo>
                    <a:pt x="1739632" y="650904"/>
                  </a:lnTo>
                  <a:cubicBezTo>
                    <a:pt x="1739632" y="554840"/>
                    <a:pt x="1691600" y="501470"/>
                    <a:pt x="1611547" y="501470"/>
                  </a:cubicBezTo>
                  <a:cubicBezTo>
                    <a:pt x="1531493" y="501470"/>
                    <a:pt x="1467450" y="554840"/>
                    <a:pt x="1467450" y="650904"/>
                  </a:cubicBezTo>
                  <a:lnTo>
                    <a:pt x="1467450" y="960444"/>
                  </a:lnTo>
                  <a:lnTo>
                    <a:pt x="1344701" y="960444"/>
                  </a:lnTo>
                  <a:lnTo>
                    <a:pt x="1344701" y="645567"/>
                  </a:lnTo>
                  <a:cubicBezTo>
                    <a:pt x="1344701" y="549503"/>
                    <a:pt x="1296669" y="496134"/>
                    <a:pt x="1216616" y="496134"/>
                  </a:cubicBezTo>
                  <a:cubicBezTo>
                    <a:pt x="1136562" y="496134"/>
                    <a:pt x="1072519" y="549503"/>
                    <a:pt x="1072519" y="645567"/>
                  </a:cubicBezTo>
                  <a:lnTo>
                    <a:pt x="1072519" y="955107"/>
                  </a:lnTo>
                  <a:lnTo>
                    <a:pt x="949770" y="955107"/>
                  </a:lnTo>
                  <a:lnTo>
                    <a:pt x="949770" y="405406"/>
                  </a:lnTo>
                  <a:lnTo>
                    <a:pt x="1072519" y="405406"/>
                  </a:lnTo>
                  <a:lnTo>
                    <a:pt x="1072519" y="474786"/>
                  </a:lnTo>
                  <a:cubicBezTo>
                    <a:pt x="1115215" y="410743"/>
                    <a:pt x="1189931" y="389396"/>
                    <a:pt x="1243300" y="389396"/>
                  </a:cubicBezTo>
                  <a:cubicBezTo>
                    <a:pt x="1328691" y="389396"/>
                    <a:pt x="1398070" y="426754"/>
                    <a:pt x="1435429" y="490797"/>
                  </a:cubicBezTo>
                  <a:cubicBezTo>
                    <a:pt x="1483461" y="410743"/>
                    <a:pt x="1568851" y="389396"/>
                    <a:pt x="1638231" y="389396"/>
                  </a:cubicBezTo>
                  <a:cubicBezTo>
                    <a:pt x="1766317" y="389396"/>
                    <a:pt x="1862381" y="480123"/>
                    <a:pt x="1862381" y="613546"/>
                  </a:cubicBezTo>
                  <a:close/>
                  <a:moveTo>
                    <a:pt x="3260650" y="688262"/>
                  </a:moveTo>
                  <a:cubicBezTo>
                    <a:pt x="3260650" y="859043"/>
                    <a:pt x="3132564" y="981792"/>
                    <a:pt x="2956446" y="981792"/>
                  </a:cubicBezTo>
                  <a:cubicBezTo>
                    <a:pt x="2785666" y="981792"/>
                    <a:pt x="2652243" y="853706"/>
                    <a:pt x="2652243" y="688262"/>
                  </a:cubicBezTo>
                  <a:cubicBezTo>
                    <a:pt x="2652243" y="522818"/>
                    <a:pt x="2780329" y="394732"/>
                    <a:pt x="2956446" y="394732"/>
                  </a:cubicBezTo>
                  <a:cubicBezTo>
                    <a:pt x="3132564" y="389396"/>
                    <a:pt x="3260650" y="517481"/>
                    <a:pt x="3260650" y="688262"/>
                  </a:cubicBezTo>
                  <a:close/>
                  <a:moveTo>
                    <a:pt x="2780329" y="688262"/>
                  </a:moveTo>
                  <a:cubicBezTo>
                    <a:pt x="2780329" y="795000"/>
                    <a:pt x="2855046" y="869717"/>
                    <a:pt x="2956446" y="869717"/>
                  </a:cubicBezTo>
                  <a:cubicBezTo>
                    <a:pt x="3057848" y="869717"/>
                    <a:pt x="3132564" y="795000"/>
                    <a:pt x="3132564" y="688262"/>
                  </a:cubicBezTo>
                  <a:cubicBezTo>
                    <a:pt x="3132564" y="581524"/>
                    <a:pt x="3057848" y="506807"/>
                    <a:pt x="2956446" y="506807"/>
                  </a:cubicBezTo>
                  <a:cubicBezTo>
                    <a:pt x="2855046" y="506807"/>
                    <a:pt x="2780329" y="581524"/>
                    <a:pt x="2780329" y="688262"/>
                  </a:cubicBezTo>
                  <a:close/>
                  <a:moveTo>
                    <a:pt x="3853046" y="480123"/>
                  </a:moveTo>
                  <a:lnTo>
                    <a:pt x="3772993" y="565513"/>
                  </a:lnTo>
                  <a:cubicBezTo>
                    <a:pt x="3735635" y="528155"/>
                    <a:pt x="3692939" y="506807"/>
                    <a:pt x="3639570" y="506807"/>
                  </a:cubicBezTo>
                  <a:cubicBezTo>
                    <a:pt x="3543506" y="506807"/>
                    <a:pt x="3474126" y="581524"/>
                    <a:pt x="3474126" y="688262"/>
                  </a:cubicBezTo>
                  <a:cubicBezTo>
                    <a:pt x="3474126" y="795000"/>
                    <a:pt x="3543506" y="869717"/>
                    <a:pt x="3639570" y="869717"/>
                  </a:cubicBezTo>
                  <a:cubicBezTo>
                    <a:pt x="3692939" y="869717"/>
                    <a:pt x="3740972" y="843032"/>
                    <a:pt x="3778330" y="811011"/>
                  </a:cubicBezTo>
                  <a:lnTo>
                    <a:pt x="3853046" y="891064"/>
                  </a:lnTo>
                  <a:cubicBezTo>
                    <a:pt x="3799677" y="949770"/>
                    <a:pt x="3724961" y="981792"/>
                    <a:pt x="3644907" y="981792"/>
                  </a:cubicBezTo>
                  <a:cubicBezTo>
                    <a:pt x="3468789" y="981792"/>
                    <a:pt x="3351377" y="853706"/>
                    <a:pt x="3351377" y="688262"/>
                  </a:cubicBezTo>
                  <a:cubicBezTo>
                    <a:pt x="3351377" y="522818"/>
                    <a:pt x="3468789" y="394732"/>
                    <a:pt x="3644907" y="394732"/>
                  </a:cubicBezTo>
                  <a:cubicBezTo>
                    <a:pt x="3724961" y="389396"/>
                    <a:pt x="3799677" y="421417"/>
                    <a:pt x="3853046" y="480123"/>
                  </a:cubicBezTo>
                  <a:close/>
                  <a:moveTo>
                    <a:pt x="4354716" y="544166"/>
                  </a:moveTo>
                  <a:cubicBezTo>
                    <a:pt x="4322694" y="522818"/>
                    <a:pt x="4253314" y="496134"/>
                    <a:pt x="4183934" y="496134"/>
                  </a:cubicBezTo>
                  <a:cubicBezTo>
                    <a:pt x="4114555" y="496134"/>
                    <a:pt x="4077196" y="522818"/>
                    <a:pt x="4077196" y="565513"/>
                  </a:cubicBezTo>
                  <a:cubicBezTo>
                    <a:pt x="4077196" y="602872"/>
                    <a:pt x="4119892" y="613546"/>
                    <a:pt x="4167924" y="624219"/>
                  </a:cubicBezTo>
                  <a:lnTo>
                    <a:pt x="4226630" y="634893"/>
                  </a:lnTo>
                  <a:cubicBezTo>
                    <a:pt x="4349379" y="650904"/>
                    <a:pt x="4424095" y="704273"/>
                    <a:pt x="4424095" y="800337"/>
                  </a:cubicBezTo>
                  <a:cubicBezTo>
                    <a:pt x="4424095" y="907075"/>
                    <a:pt x="4328031" y="981792"/>
                    <a:pt x="4167924" y="981792"/>
                  </a:cubicBezTo>
                  <a:cubicBezTo>
                    <a:pt x="4109218" y="981792"/>
                    <a:pt x="4007817" y="971118"/>
                    <a:pt x="3927763" y="912412"/>
                  </a:cubicBezTo>
                  <a:lnTo>
                    <a:pt x="3986469" y="821685"/>
                  </a:lnTo>
                  <a:cubicBezTo>
                    <a:pt x="4029164" y="853706"/>
                    <a:pt x="4082533" y="880391"/>
                    <a:pt x="4173261" y="880391"/>
                  </a:cubicBezTo>
                  <a:cubicBezTo>
                    <a:pt x="4258651" y="880391"/>
                    <a:pt x="4301347" y="853706"/>
                    <a:pt x="4301347" y="811011"/>
                  </a:cubicBezTo>
                  <a:cubicBezTo>
                    <a:pt x="4301347" y="778989"/>
                    <a:pt x="4269325" y="757642"/>
                    <a:pt x="4205282" y="746968"/>
                  </a:cubicBezTo>
                  <a:lnTo>
                    <a:pt x="4146576" y="741631"/>
                  </a:lnTo>
                  <a:cubicBezTo>
                    <a:pt x="4023827" y="725620"/>
                    <a:pt x="3954448" y="666915"/>
                    <a:pt x="3954448" y="576187"/>
                  </a:cubicBezTo>
                  <a:cubicBezTo>
                    <a:pt x="3954448" y="464112"/>
                    <a:pt x="4045175" y="394732"/>
                    <a:pt x="4183934" y="394732"/>
                  </a:cubicBezTo>
                  <a:cubicBezTo>
                    <a:pt x="4269325" y="394732"/>
                    <a:pt x="4354716" y="416080"/>
                    <a:pt x="4413421" y="453438"/>
                  </a:cubicBezTo>
                  <a:lnTo>
                    <a:pt x="4354716" y="544166"/>
                  </a:lnTo>
                  <a:close/>
                  <a:moveTo>
                    <a:pt x="2422756" y="474786"/>
                  </a:moveTo>
                  <a:lnTo>
                    <a:pt x="2422756" y="266647"/>
                  </a:lnTo>
                  <a:lnTo>
                    <a:pt x="2545505" y="223951"/>
                  </a:lnTo>
                  <a:lnTo>
                    <a:pt x="2545505" y="965781"/>
                  </a:lnTo>
                  <a:lnTo>
                    <a:pt x="2422756" y="965781"/>
                  </a:lnTo>
                  <a:lnTo>
                    <a:pt x="2422756" y="896401"/>
                  </a:lnTo>
                  <a:cubicBezTo>
                    <a:pt x="2385398" y="944434"/>
                    <a:pt x="2326692" y="976455"/>
                    <a:pt x="2246638" y="976455"/>
                  </a:cubicBezTo>
                  <a:cubicBezTo>
                    <a:pt x="2091868" y="976455"/>
                    <a:pt x="1963782" y="853706"/>
                    <a:pt x="1963782" y="682925"/>
                  </a:cubicBezTo>
                  <a:cubicBezTo>
                    <a:pt x="1963782" y="512144"/>
                    <a:pt x="2086531" y="389396"/>
                    <a:pt x="2246638" y="389396"/>
                  </a:cubicBezTo>
                  <a:cubicBezTo>
                    <a:pt x="2326692" y="389396"/>
                    <a:pt x="2385398" y="421417"/>
                    <a:pt x="2422756" y="474786"/>
                  </a:cubicBezTo>
                  <a:close/>
                  <a:moveTo>
                    <a:pt x="2091868" y="688262"/>
                  </a:moveTo>
                  <a:cubicBezTo>
                    <a:pt x="2091868" y="784326"/>
                    <a:pt x="2155911" y="869717"/>
                    <a:pt x="2262649" y="869717"/>
                  </a:cubicBezTo>
                  <a:cubicBezTo>
                    <a:pt x="2364050" y="869717"/>
                    <a:pt x="2433430" y="795000"/>
                    <a:pt x="2433430" y="688262"/>
                  </a:cubicBezTo>
                  <a:cubicBezTo>
                    <a:pt x="2433430" y="586861"/>
                    <a:pt x="2364050" y="506807"/>
                    <a:pt x="2262649" y="506807"/>
                  </a:cubicBezTo>
                  <a:cubicBezTo>
                    <a:pt x="2155911" y="506807"/>
                    <a:pt x="2091868" y="586861"/>
                    <a:pt x="2091868" y="688262"/>
                  </a:cubicBezTo>
                  <a:close/>
                </a:path>
              </a:pathLst>
            </a:custGeom>
            <a:solidFill>
              <a:schemeClr val="bg1"/>
            </a:solidFill>
            <a:ln w="53293" cap="flat">
              <a:noFill/>
              <a:prstDash val="solid"/>
              <a:miter/>
            </a:ln>
          </p:spPr>
          <p:txBody>
            <a:bodyPr rtlCol="0" anchor="ctr"/>
            <a:lstStyle/>
            <a:p>
              <a:endParaRPr lang="en-US"/>
            </a:p>
          </p:txBody>
        </p:sp>
      </p:grpSp>
    </p:spTree>
    <p:extLst>
      <p:ext uri="{BB962C8B-B14F-4D97-AF65-F5344CB8AC3E}">
        <p14:creationId xmlns:p14="http://schemas.microsoft.com/office/powerpoint/2010/main" val="29516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8" fill="hold"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2" presetClass="entr" presetSubtype="8" fill="hold" nodeType="withEffect">
                                  <p:stCondLst>
                                    <p:cond delay="35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par>
                                <p:cTn id="14" presetID="22" presetClass="entr" presetSubtype="8" fill="hold" nodeType="withEffect">
                                  <p:stCondLst>
                                    <p:cond delay="50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8" fill="hold" nodeType="withEffect">
                                  <p:stCondLst>
                                    <p:cond delay="60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par>
                                <p:cTn id="20" presetID="22" presetClass="entr" presetSubtype="8" fill="hold" nodeType="withEffect">
                                  <p:stCondLst>
                                    <p:cond delay="35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500"/>
                                        <p:tgtEl>
                                          <p:spTgt spid="46"/>
                                        </p:tgtEl>
                                      </p:cBhvr>
                                    </p:animEffect>
                                  </p:childTnLst>
                                </p:cTn>
                              </p:par>
                              <p:par>
                                <p:cTn id="23" presetID="10" presetClass="entr" presetSubtype="0" fill="hold" grpId="0" nodeType="withEffect">
                                  <p:stCondLst>
                                    <p:cond delay="90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100"/>
                                        <p:tgtEl>
                                          <p:spTgt spid="47"/>
                                        </p:tgtEl>
                                      </p:cBhvr>
                                    </p:animEffect>
                                  </p:childTnLst>
                                </p:cTn>
                              </p:par>
                              <p:par>
                                <p:cTn id="26" presetID="0" presetClass="path" presetSubtype="0" fill="hold" grpId="1" nodeType="withEffect">
                                  <p:stCondLst>
                                    <p:cond delay="900"/>
                                  </p:stCondLst>
                                  <p:childTnLst>
                                    <p:animMotion origin="layout" path="M -0.00013 -0.01643 L -0.00013 0.00209 L -0.00013 -0.0081 L -3.33333E-6 0.00116 L -0.00013 -0.00139 L -0.00013 0.00116 " pathEditMode="relative" rAng="0" ptsTypes="AAAAAA">
                                      <p:cBhvr>
                                        <p:cTn id="27" dur="740" fill="hold"/>
                                        <p:tgtEl>
                                          <p:spTgt spid="47"/>
                                        </p:tgtEl>
                                        <p:attrNameLst>
                                          <p:attrName>ppt_x</p:attrName>
                                          <p:attrName>ppt_y</p:attrName>
                                        </p:attrNameLst>
                                      </p:cBhvr>
                                      <p:rCtr x="0" y="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4607B6F4-A049-474E-A754-9773B438B76C}"/>
              </a:ext>
            </a:extLst>
          </p:cNvPr>
          <p:cNvSpPr>
            <a:spLocks noGrp="1"/>
          </p:cNvSpPr>
          <p:nvPr>
            <p:ph type="ctrTitle"/>
          </p:nvPr>
        </p:nvSpPr>
        <p:spPr>
          <a:xfrm>
            <a:off x="436245" y="1407051"/>
            <a:ext cx="11319511" cy="615553"/>
          </a:xfrm>
        </p:spPr>
        <p:txBody>
          <a:bodyPr/>
          <a:lstStyle/>
          <a:p>
            <a:r>
              <a:rPr lang="en-US" dirty="0"/>
              <a:t>“The Endless drinks PUB”</a:t>
            </a:r>
          </a:p>
        </p:txBody>
      </p:sp>
      <p:sp>
        <p:nvSpPr>
          <p:cNvPr id="3" name="Text Placeholder 2">
            <a:extLst>
              <a:ext uri="{FF2B5EF4-FFF2-40B4-BE49-F238E27FC236}">
                <a16:creationId xmlns:a16="http://schemas.microsoft.com/office/drawing/2014/main" xmlns="" id="{42FE2BFF-0A73-DC48-8A7D-4D7F43C86BFB}"/>
              </a:ext>
            </a:extLst>
          </p:cNvPr>
          <p:cNvSpPr>
            <a:spLocks noGrp="1"/>
          </p:cNvSpPr>
          <p:nvPr>
            <p:ph type="body" sz="quarter" idx="11"/>
          </p:nvPr>
        </p:nvSpPr>
        <p:spPr>
          <a:xfrm>
            <a:off x="436245" y="2204382"/>
            <a:ext cx="11319510" cy="3246567"/>
          </a:xfrm>
        </p:spPr>
        <p:txBody>
          <a:bodyPr/>
          <a:lstStyle/>
          <a:p>
            <a:r>
              <a:rPr lang="en-US" dirty="0"/>
              <a:t>In this job interview you will be asked to design and implement the following:</a:t>
            </a:r>
          </a:p>
          <a:p>
            <a:endParaRPr lang="en-US" dirty="0"/>
          </a:p>
          <a:p>
            <a:r>
              <a:rPr lang="en-US" dirty="0"/>
              <a:t>You own a PUB where there are many customers coming to drink and have fun…</a:t>
            </a:r>
          </a:p>
          <a:p>
            <a:r>
              <a:rPr lang="en-US" dirty="0"/>
              <a:t>Your bartender is trying to figure out what is the next drink to prepare… </a:t>
            </a:r>
          </a:p>
          <a:p>
            <a:r>
              <a:rPr lang="en-US" dirty="0"/>
              <a:t>For that, you will need to design and implement the smart machine that will</a:t>
            </a:r>
          </a:p>
          <a:p>
            <a:r>
              <a:rPr lang="en-US" dirty="0"/>
              <a:t>Print out to the bartender the next drink to prepare.</a:t>
            </a:r>
          </a:p>
          <a:p>
            <a:endParaRPr lang="en-US" dirty="0"/>
          </a:p>
          <a:p>
            <a:endParaRPr lang="x-none" dirty="0"/>
          </a:p>
        </p:txBody>
      </p:sp>
    </p:spTree>
    <p:extLst>
      <p:ext uri="{BB962C8B-B14F-4D97-AF65-F5344CB8AC3E}">
        <p14:creationId xmlns:p14="http://schemas.microsoft.com/office/powerpoint/2010/main" val="306985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Rules of the PUB</a:t>
            </a:r>
          </a:p>
        </p:txBody>
      </p:sp>
      <p:sp>
        <p:nvSpPr>
          <p:cNvPr id="5" name="Content Placeholder 4"/>
          <p:cNvSpPr>
            <a:spLocks noGrp="1"/>
          </p:cNvSpPr>
          <p:nvPr>
            <p:ph idx="1"/>
          </p:nvPr>
        </p:nvSpPr>
        <p:spPr>
          <a:xfrm>
            <a:off x="546521" y="1293657"/>
            <a:ext cx="11645480" cy="1615827"/>
          </a:xfrm>
        </p:spPr>
        <p:txBody>
          <a:bodyPr/>
          <a:lstStyle/>
          <a:p>
            <a:r>
              <a:rPr lang="en-US" dirty="0"/>
              <a:t>In the PUB we have a menu which offers 3 kinds of drinks – each of them is having its own id.</a:t>
            </a:r>
          </a:p>
          <a:p>
            <a:pPr marL="342900" indent="-342900">
              <a:buFont typeface="Arial" panose="020B0604020202020204" pitchFamily="34" charset="0"/>
              <a:buChar char="•"/>
            </a:pPr>
            <a:r>
              <a:rPr lang="en-US" dirty="0" err="1"/>
              <a:t>Mochito</a:t>
            </a:r>
            <a:r>
              <a:rPr lang="en-US" dirty="0"/>
              <a:t> – The bartender hates to make it… It will be served as </a:t>
            </a:r>
            <a:r>
              <a:rPr lang="en-US" b="1" dirty="0">
                <a:solidFill>
                  <a:srgbClr val="FE960E"/>
                </a:solidFill>
              </a:rPr>
              <a:t>low priority.</a:t>
            </a:r>
            <a:r>
              <a:rPr lang="en-US" b="1" dirty="0"/>
              <a:t> </a:t>
            </a:r>
          </a:p>
          <a:p>
            <a:pPr marL="342900" indent="-342900">
              <a:buFont typeface="Arial" panose="020B0604020202020204" pitchFamily="34" charset="0"/>
              <a:buChar char="•"/>
            </a:pPr>
            <a:r>
              <a:rPr lang="en-US" dirty="0"/>
              <a:t>Beer – This is the common drink, will be served as </a:t>
            </a:r>
            <a:r>
              <a:rPr lang="en-US" b="1" dirty="0">
                <a:solidFill>
                  <a:srgbClr val="FE960E"/>
                </a:solidFill>
              </a:rPr>
              <a:t>medium priority</a:t>
            </a:r>
          </a:p>
          <a:p>
            <a:pPr marL="342900" indent="-342900">
              <a:buFont typeface="Arial" panose="020B0604020202020204" pitchFamily="34" charset="0"/>
              <a:buChar char="•"/>
            </a:pPr>
            <a:r>
              <a:rPr lang="en-US" dirty="0"/>
              <a:t>Cosmopolitan – Mostly for women. “Women first” – will be served as </a:t>
            </a:r>
            <a:r>
              <a:rPr lang="en-US" b="1" dirty="0">
                <a:solidFill>
                  <a:srgbClr val="FE960E"/>
                </a:solidFill>
              </a:rPr>
              <a:t>high priority</a:t>
            </a:r>
          </a:p>
        </p:txBody>
      </p:sp>
      <p:sp>
        <p:nvSpPr>
          <p:cNvPr id="6" name="Content Placeholder 4">
            <a:extLst>
              <a:ext uri="{FF2B5EF4-FFF2-40B4-BE49-F238E27FC236}">
                <a16:creationId xmlns:a16="http://schemas.microsoft.com/office/drawing/2014/main" xmlns="" id="{566D197D-6843-C942-BAF4-D2FDBDF5A3FE}"/>
              </a:ext>
            </a:extLst>
          </p:cNvPr>
          <p:cNvSpPr txBox="1">
            <a:spLocks/>
          </p:cNvSpPr>
          <p:nvPr/>
        </p:nvSpPr>
        <p:spPr>
          <a:xfrm>
            <a:off x="546520" y="3272992"/>
            <a:ext cx="11459949" cy="2718693"/>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1000"/>
              </a:spcBef>
              <a:buFontTx/>
              <a:buNone/>
              <a:defRPr sz="2000" kern="1200">
                <a:solidFill>
                  <a:schemeClr val="bg1"/>
                </a:solidFill>
                <a:latin typeface="+mn-lt"/>
                <a:ea typeface="+mn-ea"/>
                <a:cs typeface="+mn-cs"/>
              </a:defRPr>
            </a:lvl1pPr>
            <a:lvl2pPr marL="0" indent="0" algn="l" defTabSz="914400" rtl="0" eaLnBrk="1" latinLnBrk="0" hangingPunct="1">
              <a:lnSpc>
                <a:spcPct val="100000"/>
              </a:lnSpc>
              <a:spcBef>
                <a:spcPts val="500"/>
              </a:spcBef>
              <a:buFontTx/>
              <a:buNone/>
              <a:defRPr sz="1800" kern="1200">
                <a:solidFill>
                  <a:schemeClr val="bg1"/>
                </a:solidFill>
                <a:latin typeface="+mn-lt"/>
                <a:ea typeface="+mn-ea"/>
                <a:cs typeface="+mn-cs"/>
              </a:defRPr>
            </a:lvl2pPr>
            <a:lvl3pPr marL="0" indent="0" algn="l" defTabSz="914400" rtl="0" eaLnBrk="1" latinLnBrk="0" hangingPunct="1">
              <a:lnSpc>
                <a:spcPct val="100000"/>
              </a:lnSpc>
              <a:spcBef>
                <a:spcPts val="500"/>
              </a:spcBef>
              <a:buFontTx/>
              <a:buNone/>
              <a:defRPr sz="1600" kern="1200">
                <a:solidFill>
                  <a:schemeClr val="bg1"/>
                </a:solidFill>
                <a:latin typeface="+mn-lt"/>
                <a:ea typeface="+mn-ea"/>
                <a:cs typeface="+mn-cs"/>
              </a:defRPr>
            </a:lvl3pPr>
            <a:lvl4pPr marL="0" indent="0" algn="l" defTabSz="914400" rtl="0" eaLnBrk="1" latinLnBrk="0" hangingPunct="1">
              <a:lnSpc>
                <a:spcPct val="100000"/>
              </a:lnSpc>
              <a:spcBef>
                <a:spcPts val="500"/>
              </a:spcBef>
              <a:buFontTx/>
              <a:buNone/>
              <a:defRPr sz="1400" kern="1200">
                <a:solidFill>
                  <a:schemeClr val="bg1"/>
                </a:solidFill>
                <a:latin typeface="+mn-lt"/>
                <a:ea typeface="+mn-ea"/>
                <a:cs typeface="+mn-cs"/>
              </a:defRPr>
            </a:lvl4pPr>
            <a:lvl5pPr marL="0" indent="0" algn="l" defTabSz="914400" rtl="0" eaLnBrk="1" latinLnBrk="0" hangingPunct="1">
              <a:lnSpc>
                <a:spcPct val="100000"/>
              </a:lnSpc>
              <a:spcBef>
                <a:spcPts val="500"/>
              </a:spcBef>
              <a:buFontTx/>
              <a:buNone/>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 top of this menu, you, as the manager of the PUB can declare </a:t>
            </a:r>
            <a:r>
              <a:rPr lang="en-US" b="1" dirty="0">
                <a:solidFill>
                  <a:srgbClr val="FE960E"/>
                </a:solidFill>
              </a:rPr>
              <a:t>one or more </a:t>
            </a:r>
            <a:r>
              <a:rPr lang="en-US" dirty="0"/>
              <a:t>“Happy Hour” occasions. Each of those is going to be executed every X seconds Interval where once this interval is arriving, the machine will consider this special drink as the next one according to the priority of It and the initiation date of the order.</a:t>
            </a:r>
          </a:p>
          <a:p>
            <a:r>
              <a:rPr lang="en-US" dirty="0"/>
              <a:t>For every “Happy Hour” interval coming the machine will print the bartender a request to prepare a special drink called “</a:t>
            </a:r>
            <a:r>
              <a:rPr lang="en-US" dirty="0" err="1"/>
              <a:t>Kopangan</a:t>
            </a:r>
            <a:r>
              <a:rPr lang="en-US" dirty="0"/>
              <a:t> Bucket” with one of the drinks from the menu – but every bucket will have a different id of the other menu drinks since this is a bucket! </a:t>
            </a:r>
          </a:p>
          <a:p>
            <a:r>
              <a:rPr lang="en-US" dirty="0"/>
              <a:t>This bucket will be shared will all the customers and everyone can enjoy this FREE drink!</a:t>
            </a:r>
          </a:p>
        </p:txBody>
      </p:sp>
    </p:spTree>
    <p:extLst>
      <p:ext uri="{BB962C8B-B14F-4D97-AF65-F5344CB8AC3E}">
        <p14:creationId xmlns:p14="http://schemas.microsoft.com/office/powerpoint/2010/main" val="1121576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Rules of the PUB</a:t>
            </a:r>
          </a:p>
        </p:txBody>
      </p:sp>
      <p:sp>
        <p:nvSpPr>
          <p:cNvPr id="6" name="Content Placeholder 4">
            <a:extLst>
              <a:ext uri="{FF2B5EF4-FFF2-40B4-BE49-F238E27FC236}">
                <a16:creationId xmlns:a16="http://schemas.microsoft.com/office/drawing/2014/main" xmlns="" id="{566D197D-6843-C942-BAF4-D2FDBDF5A3FE}"/>
              </a:ext>
            </a:extLst>
          </p:cNvPr>
          <p:cNvSpPr txBox="1">
            <a:spLocks/>
          </p:cNvSpPr>
          <p:nvPr/>
        </p:nvSpPr>
        <p:spPr>
          <a:xfrm>
            <a:off x="546521" y="1441174"/>
            <a:ext cx="11091672" cy="4514056"/>
          </a:xfrm>
          <a:prstGeom prst="rect">
            <a:avLst/>
          </a:prstGeom>
        </p:spPr>
        <p:txBody>
          <a:bodyPr vert="horz" lIns="0" tIns="0" rIns="0" bIns="0" rtlCol="0">
            <a:spAutoFit/>
          </a:bodyPr>
          <a:lstStyle>
            <a:lvl1pPr marL="0" indent="0" algn="l" defTabSz="914400" rtl="0" eaLnBrk="1" latinLnBrk="0" hangingPunct="1">
              <a:lnSpc>
                <a:spcPct val="100000"/>
              </a:lnSpc>
              <a:spcBef>
                <a:spcPts val="1000"/>
              </a:spcBef>
              <a:buFontTx/>
              <a:buNone/>
              <a:defRPr sz="2000" kern="1200">
                <a:solidFill>
                  <a:schemeClr val="bg1"/>
                </a:solidFill>
                <a:latin typeface="+mn-lt"/>
                <a:ea typeface="+mn-ea"/>
                <a:cs typeface="+mn-cs"/>
              </a:defRPr>
            </a:lvl1pPr>
            <a:lvl2pPr marL="0" indent="0" algn="l" defTabSz="914400" rtl="0" eaLnBrk="1" latinLnBrk="0" hangingPunct="1">
              <a:lnSpc>
                <a:spcPct val="100000"/>
              </a:lnSpc>
              <a:spcBef>
                <a:spcPts val="500"/>
              </a:spcBef>
              <a:buFontTx/>
              <a:buNone/>
              <a:defRPr sz="1800" kern="1200">
                <a:solidFill>
                  <a:schemeClr val="bg1"/>
                </a:solidFill>
                <a:latin typeface="+mn-lt"/>
                <a:ea typeface="+mn-ea"/>
                <a:cs typeface="+mn-cs"/>
              </a:defRPr>
            </a:lvl2pPr>
            <a:lvl3pPr marL="0" indent="0" algn="l" defTabSz="914400" rtl="0" eaLnBrk="1" latinLnBrk="0" hangingPunct="1">
              <a:lnSpc>
                <a:spcPct val="100000"/>
              </a:lnSpc>
              <a:spcBef>
                <a:spcPts val="500"/>
              </a:spcBef>
              <a:buFontTx/>
              <a:buNone/>
              <a:defRPr sz="1600" kern="1200">
                <a:solidFill>
                  <a:schemeClr val="bg1"/>
                </a:solidFill>
                <a:latin typeface="+mn-lt"/>
                <a:ea typeface="+mn-ea"/>
                <a:cs typeface="+mn-cs"/>
              </a:defRPr>
            </a:lvl3pPr>
            <a:lvl4pPr marL="0" indent="0" algn="l" defTabSz="914400" rtl="0" eaLnBrk="1" latinLnBrk="0" hangingPunct="1">
              <a:lnSpc>
                <a:spcPct val="100000"/>
              </a:lnSpc>
              <a:spcBef>
                <a:spcPts val="500"/>
              </a:spcBef>
              <a:buFontTx/>
              <a:buNone/>
              <a:defRPr sz="1400" kern="1200">
                <a:solidFill>
                  <a:schemeClr val="bg1"/>
                </a:solidFill>
                <a:latin typeface="+mn-lt"/>
                <a:ea typeface="+mn-ea"/>
                <a:cs typeface="+mn-cs"/>
              </a:defRPr>
            </a:lvl4pPr>
            <a:lvl5pPr marL="0" indent="0" algn="l" defTabSz="914400" rtl="0" eaLnBrk="1" latinLnBrk="0" hangingPunct="1">
              <a:lnSpc>
                <a:spcPct val="100000"/>
              </a:lnSpc>
              <a:spcBef>
                <a:spcPts val="500"/>
              </a:spcBef>
              <a:buFontTx/>
              <a:buNone/>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The bartender will get the next drink printout from the machine one by one.</a:t>
            </a:r>
          </a:p>
          <a:p>
            <a:pPr marL="342900" indent="-342900">
              <a:buFont typeface="Arial" panose="020B0604020202020204" pitchFamily="34" charset="0"/>
              <a:buChar char="•"/>
            </a:pPr>
            <a:r>
              <a:rPr lang="en-US" dirty="0"/>
              <a:t>The bartender is capable on preparing any drink within exactly 5 seconds.</a:t>
            </a:r>
          </a:p>
          <a:p>
            <a:pPr marL="342900" indent="-342900">
              <a:buFont typeface="Arial" panose="020B0604020202020204" pitchFamily="34" charset="0"/>
              <a:buChar char="•"/>
            </a:pPr>
            <a:r>
              <a:rPr lang="en-US" dirty="0"/>
              <a:t>The machine will consider the priority of each drink where in case there are multiple drinks in the order the one with the high priority will go first, afterwards the medium and low.</a:t>
            </a:r>
          </a:p>
          <a:p>
            <a:pPr marL="342900" indent="-342900">
              <a:buFont typeface="Arial" panose="020B0604020202020204" pitchFamily="34" charset="0"/>
              <a:buChar char="•"/>
            </a:pPr>
            <a:r>
              <a:rPr lang="en-US" dirty="0"/>
              <a:t>In case there are two drinks with same priority, the one who ordered </a:t>
            </a:r>
            <a:r>
              <a:rPr lang="en-US" b="1" dirty="0"/>
              <a:t>first</a:t>
            </a:r>
            <a:r>
              <a:rPr lang="en-US" dirty="0"/>
              <a:t> will be the first one. In case of “Happy Hour” order – the date of the </a:t>
            </a:r>
            <a:r>
              <a:rPr lang="en-US" b="1" dirty="0"/>
              <a:t>initial “happy hour” order </a:t>
            </a:r>
            <a:r>
              <a:rPr lang="en-US" dirty="0"/>
              <a:t>will take place.</a:t>
            </a:r>
          </a:p>
          <a:p>
            <a:pPr marL="342900" indent="-342900">
              <a:buFont typeface="Arial" panose="020B0604020202020204" pitchFamily="34" charset="0"/>
              <a:buChar char="•"/>
            </a:pPr>
            <a:r>
              <a:rPr lang="en-US" dirty="0"/>
              <a:t>When a “Happy Hour” interval is arriving – bartender will start preparing the “</a:t>
            </a:r>
            <a:r>
              <a:rPr lang="en-US" dirty="0" err="1"/>
              <a:t>Kopangan</a:t>
            </a:r>
            <a:r>
              <a:rPr lang="en-US" dirty="0"/>
              <a:t> Bucket” with the selected drink assuming its priority against the other regular orders. (</a:t>
            </a:r>
            <a:r>
              <a:rPr lang="en-US" dirty="0" err="1"/>
              <a:t>E.g</a:t>
            </a:r>
            <a:r>
              <a:rPr lang="en-US" dirty="0"/>
              <a:t> – In case there is “Happy Hour” executed now with medium priority while there is a HIGH priority order in place, the ”</a:t>
            </a:r>
            <a:r>
              <a:rPr lang="en-US" dirty="0" err="1"/>
              <a:t>Kopangan</a:t>
            </a:r>
            <a:r>
              <a:rPr lang="en-US" dirty="0"/>
              <a:t> bucket” will have to wait for the high order to complete)</a:t>
            </a:r>
          </a:p>
        </p:txBody>
      </p:sp>
    </p:spTree>
    <p:extLst>
      <p:ext uri="{BB962C8B-B14F-4D97-AF65-F5344CB8AC3E}">
        <p14:creationId xmlns:p14="http://schemas.microsoft.com/office/powerpoint/2010/main" val="46772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Oval 73" hidden="1">
            <a:extLst>
              <a:ext uri="{FF2B5EF4-FFF2-40B4-BE49-F238E27FC236}">
                <a16:creationId xmlns:a16="http://schemas.microsoft.com/office/drawing/2014/main" xmlns="" id="{80EDF4DB-A532-A04A-BCC5-9DBBAED64A87}"/>
              </a:ext>
            </a:extLst>
          </p:cNvPr>
          <p:cNvSpPr/>
          <p:nvPr/>
        </p:nvSpPr>
        <p:spPr>
          <a:xfrm>
            <a:off x="546521" y="1215251"/>
            <a:ext cx="567771" cy="567771"/>
          </a:xfrm>
          <a:prstGeom prst="ellipse">
            <a:avLst/>
          </a:prstGeom>
          <a:noFill/>
          <a:ln w="25400">
            <a:gradFill>
              <a:gsLst>
                <a:gs pos="0">
                  <a:schemeClr val="accent2"/>
                </a:gs>
                <a:gs pos="100000">
                  <a:schemeClr val="accent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e-IL" sz="3200" b="0" i="0" u="none" strike="noStrike" kern="1200" cap="none" spc="0" normalizeH="0" baseline="0" noProof="0" dirty="0">
                <a:ln>
                  <a:noFill/>
                </a:ln>
                <a:solidFill>
                  <a:srgbClr val="302E45"/>
                </a:solidFill>
                <a:effectLst/>
                <a:uLnTx/>
                <a:uFillTx/>
                <a:latin typeface="Century Gothic"/>
                <a:ea typeface="+mn-ea"/>
                <a:cs typeface="Arial" panose="020B0604020202020204" pitchFamily="34" charset="0"/>
              </a:rPr>
              <a:t>1</a:t>
            </a:r>
            <a:endParaRPr kumimoji="0" lang="en-US" sz="3200" b="0" i="0" u="none" strike="noStrike" kern="1200" cap="none" spc="0" normalizeH="0" baseline="0" noProof="0" dirty="0" err="1">
              <a:ln>
                <a:noFill/>
              </a:ln>
              <a:solidFill>
                <a:srgbClr val="302E45"/>
              </a:solidFill>
              <a:effectLst/>
              <a:uLnTx/>
              <a:uFillTx/>
              <a:latin typeface="Century Gothic"/>
              <a:ea typeface="+mn-ea"/>
              <a:cs typeface="+mn-cs"/>
            </a:endParaRPr>
          </a:p>
        </p:txBody>
      </p:sp>
      <p:sp>
        <p:nvSpPr>
          <p:cNvPr id="30" name="Graphic 17" hidden="1">
            <a:extLst>
              <a:ext uri="{FF2B5EF4-FFF2-40B4-BE49-F238E27FC236}">
                <a16:creationId xmlns:a16="http://schemas.microsoft.com/office/drawing/2014/main" xmlns="" id="{B31B067C-07AA-4040-AB51-52DA844BD5FA}"/>
              </a:ext>
            </a:extLst>
          </p:cNvPr>
          <p:cNvSpPr/>
          <p:nvPr/>
        </p:nvSpPr>
        <p:spPr>
          <a:xfrm>
            <a:off x="427494" y="3900277"/>
            <a:ext cx="634983" cy="594998"/>
          </a:xfrm>
          <a:custGeom>
            <a:avLst/>
            <a:gdLst>
              <a:gd name="connsiteX0" fmla="*/ 569760 w 634983"/>
              <a:gd name="connsiteY0" fmla="*/ 92280 h 594998"/>
              <a:gd name="connsiteX1" fmla="*/ 440659 w 634983"/>
              <a:gd name="connsiteY1" fmla="*/ 15347 h 594998"/>
              <a:gd name="connsiteX2" fmla="*/ 226100 w 634983"/>
              <a:gd name="connsiteY2" fmla="*/ 29557 h 594998"/>
              <a:gd name="connsiteX3" fmla="*/ 8293 w 634983"/>
              <a:gd name="connsiteY3" fmla="*/ 297907 h 594998"/>
              <a:gd name="connsiteX4" fmla="*/ 2812 w 634983"/>
              <a:gd name="connsiteY4" fmla="*/ 391282 h 594998"/>
              <a:gd name="connsiteX5" fmla="*/ 36306 w 634983"/>
              <a:gd name="connsiteY5" fmla="*/ 488514 h 594998"/>
              <a:gd name="connsiteX6" fmla="*/ 58229 w 634983"/>
              <a:gd name="connsiteY6" fmla="*/ 520789 h 594998"/>
              <a:gd name="connsiteX7" fmla="*/ 114456 w 634983"/>
              <a:gd name="connsiteY7" fmla="*/ 558951 h 594998"/>
              <a:gd name="connsiteX8" fmla="*/ 134755 w 634983"/>
              <a:gd name="connsiteY8" fmla="*/ 567882 h 594998"/>
              <a:gd name="connsiteX9" fmla="*/ 240715 w 634983"/>
              <a:gd name="connsiteY9" fmla="*/ 594474 h 594998"/>
              <a:gd name="connsiteX10" fmla="*/ 347488 w 634983"/>
              <a:gd name="connsiteY10" fmla="*/ 580671 h 594998"/>
              <a:gd name="connsiteX11" fmla="*/ 576662 w 634983"/>
              <a:gd name="connsiteY11" fmla="*/ 423760 h 594998"/>
              <a:gd name="connsiteX12" fmla="*/ 634716 w 634983"/>
              <a:gd name="connsiteY12" fmla="*/ 258933 h 594998"/>
              <a:gd name="connsiteX13" fmla="*/ 569760 w 634983"/>
              <a:gd name="connsiteY13" fmla="*/ 92280 h 594998"/>
              <a:gd name="connsiteX14" fmla="*/ 50515 w 634983"/>
              <a:gd name="connsiteY14" fmla="*/ 376464 h 594998"/>
              <a:gd name="connsiteX15" fmla="*/ 50515 w 634983"/>
              <a:gd name="connsiteY15" fmla="*/ 323890 h 594998"/>
              <a:gd name="connsiteX16" fmla="*/ 138612 w 634983"/>
              <a:gd name="connsiteY16" fmla="*/ 157642 h 594998"/>
              <a:gd name="connsiteX17" fmla="*/ 249850 w 634983"/>
              <a:gd name="connsiteY17" fmla="*/ 77665 h 594998"/>
              <a:gd name="connsiteX18" fmla="*/ 322723 w 634983"/>
              <a:gd name="connsiteY18" fmla="*/ 57366 h 594998"/>
              <a:gd name="connsiteX19" fmla="*/ 340180 w 634983"/>
              <a:gd name="connsiteY19" fmla="*/ 57366 h 594998"/>
              <a:gd name="connsiteX20" fmla="*/ 49906 w 634983"/>
              <a:gd name="connsiteY20" fmla="*/ 375855 h 594998"/>
              <a:gd name="connsiteX21" fmla="*/ 572196 w 634983"/>
              <a:gd name="connsiteY21" fmla="*/ 295269 h 594998"/>
              <a:gd name="connsiteX22" fmla="*/ 526726 w 634983"/>
              <a:gd name="connsiteY22" fmla="*/ 394936 h 594998"/>
              <a:gd name="connsiteX23" fmla="*/ 323738 w 634983"/>
              <a:gd name="connsiteY23" fmla="*/ 529923 h 594998"/>
              <a:gd name="connsiteX24" fmla="*/ 245181 w 634983"/>
              <a:gd name="connsiteY24" fmla="*/ 540479 h 594998"/>
              <a:gd name="connsiteX25" fmla="*/ 165610 w 634983"/>
              <a:gd name="connsiteY25" fmla="*/ 526269 h 594998"/>
              <a:gd name="connsiteX26" fmla="*/ 89489 w 634983"/>
              <a:gd name="connsiteY26" fmla="*/ 416453 h 594998"/>
              <a:gd name="connsiteX27" fmla="*/ 108367 w 634983"/>
              <a:gd name="connsiteY27" fmla="*/ 314959 h 594998"/>
              <a:gd name="connsiteX28" fmla="*/ 324144 w 634983"/>
              <a:gd name="connsiteY28" fmla="*/ 104459 h 594998"/>
              <a:gd name="connsiteX29" fmla="*/ 439238 w 634983"/>
              <a:gd name="connsiteY29" fmla="*/ 87611 h 594998"/>
              <a:gd name="connsiteX30" fmla="*/ 450606 w 634983"/>
              <a:gd name="connsiteY30" fmla="*/ 89235 h 594998"/>
              <a:gd name="connsiteX31" fmla="*/ 537079 w 634983"/>
              <a:gd name="connsiteY31" fmla="*/ 141403 h 594998"/>
              <a:gd name="connsiteX32" fmla="*/ 572196 w 634983"/>
              <a:gd name="connsiteY32" fmla="*/ 295471 h 59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4983" h="594998">
                <a:moveTo>
                  <a:pt x="569760" y="92280"/>
                </a:moveTo>
                <a:cubicBezTo>
                  <a:pt x="533750" y="56351"/>
                  <a:pt x="489397" y="29921"/>
                  <a:pt x="440659" y="15347"/>
                </a:cubicBezTo>
                <a:cubicBezTo>
                  <a:pt x="370242" y="-9783"/>
                  <a:pt x="292579" y="-4648"/>
                  <a:pt x="226100" y="29557"/>
                </a:cubicBezTo>
                <a:cubicBezTo>
                  <a:pt x="117319" y="82313"/>
                  <a:pt x="37544" y="180600"/>
                  <a:pt x="8293" y="297907"/>
                </a:cubicBezTo>
                <a:cubicBezTo>
                  <a:pt x="-618" y="328213"/>
                  <a:pt x="-2486" y="360143"/>
                  <a:pt x="2812" y="391282"/>
                </a:cubicBezTo>
                <a:cubicBezTo>
                  <a:pt x="8496" y="425323"/>
                  <a:pt x="19823" y="458187"/>
                  <a:pt x="36306" y="488514"/>
                </a:cubicBezTo>
                <a:cubicBezTo>
                  <a:pt x="42639" y="499901"/>
                  <a:pt x="49987" y="510700"/>
                  <a:pt x="58229" y="520789"/>
                </a:cubicBezTo>
                <a:cubicBezTo>
                  <a:pt x="72438" y="539159"/>
                  <a:pt x="92148" y="552516"/>
                  <a:pt x="114456" y="558951"/>
                </a:cubicBezTo>
                <a:cubicBezTo>
                  <a:pt x="121520" y="561204"/>
                  <a:pt x="128320" y="564208"/>
                  <a:pt x="134755" y="567882"/>
                </a:cubicBezTo>
                <a:cubicBezTo>
                  <a:pt x="167578" y="584750"/>
                  <a:pt x="203832" y="593844"/>
                  <a:pt x="240715" y="594474"/>
                </a:cubicBezTo>
                <a:cubicBezTo>
                  <a:pt x="276807" y="595488"/>
                  <a:pt x="312837" y="590820"/>
                  <a:pt x="347488" y="580671"/>
                </a:cubicBezTo>
                <a:cubicBezTo>
                  <a:pt x="440294" y="557712"/>
                  <a:pt x="521692" y="501992"/>
                  <a:pt x="576662" y="423760"/>
                </a:cubicBezTo>
                <a:cubicBezTo>
                  <a:pt x="611697" y="375672"/>
                  <a:pt x="631895" y="318369"/>
                  <a:pt x="634716" y="258933"/>
                </a:cubicBezTo>
                <a:cubicBezTo>
                  <a:pt x="636868" y="196819"/>
                  <a:pt x="613382" y="136552"/>
                  <a:pt x="569760" y="92280"/>
                </a:cubicBezTo>
                <a:close/>
                <a:moveTo>
                  <a:pt x="50515" y="376464"/>
                </a:moveTo>
                <a:cubicBezTo>
                  <a:pt x="46211" y="359210"/>
                  <a:pt x="46211" y="341144"/>
                  <a:pt x="50515" y="323890"/>
                </a:cubicBezTo>
                <a:cubicBezTo>
                  <a:pt x="63303" y="261166"/>
                  <a:pt x="93893" y="203457"/>
                  <a:pt x="138612" y="157642"/>
                </a:cubicBezTo>
                <a:cubicBezTo>
                  <a:pt x="169974" y="123824"/>
                  <a:pt x="207791" y="96624"/>
                  <a:pt x="249850" y="77665"/>
                </a:cubicBezTo>
                <a:cubicBezTo>
                  <a:pt x="272990" y="67271"/>
                  <a:pt x="297552" y="60431"/>
                  <a:pt x="322723" y="57366"/>
                </a:cubicBezTo>
                <a:cubicBezTo>
                  <a:pt x="328528" y="57061"/>
                  <a:pt x="334374" y="57061"/>
                  <a:pt x="340180" y="57366"/>
                </a:cubicBezTo>
                <a:cubicBezTo>
                  <a:pt x="193094" y="103465"/>
                  <a:pt x="82202" y="225136"/>
                  <a:pt x="49906" y="375855"/>
                </a:cubicBezTo>
                <a:close/>
                <a:moveTo>
                  <a:pt x="572196" y="295269"/>
                </a:moveTo>
                <a:cubicBezTo>
                  <a:pt x="563792" y="331177"/>
                  <a:pt x="548345" y="365056"/>
                  <a:pt x="526726" y="394936"/>
                </a:cubicBezTo>
                <a:cubicBezTo>
                  <a:pt x="477542" y="462917"/>
                  <a:pt x="405461" y="510863"/>
                  <a:pt x="323738" y="529923"/>
                </a:cubicBezTo>
                <a:cubicBezTo>
                  <a:pt x="298161" y="537028"/>
                  <a:pt x="271732" y="540580"/>
                  <a:pt x="245181" y="540479"/>
                </a:cubicBezTo>
                <a:cubicBezTo>
                  <a:pt x="217940" y="541555"/>
                  <a:pt x="190800" y="536703"/>
                  <a:pt x="165610" y="526269"/>
                </a:cubicBezTo>
                <a:cubicBezTo>
                  <a:pt x="119754" y="509198"/>
                  <a:pt x="89387" y="465373"/>
                  <a:pt x="89489" y="416453"/>
                </a:cubicBezTo>
                <a:cubicBezTo>
                  <a:pt x="87987" y="381620"/>
                  <a:pt x="94442" y="346908"/>
                  <a:pt x="108367" y="314959"/>
                </a:cubicBezTo>
                <a:cubicBezTo>
                  <a:pt x="147361" y="217483"/>
                  <a:pt x="225735" y="141018"/>
                  <a:pt x="324144" y="104459"/>
                </a:cubicBezTo>
                <a:cubicBezTo>
                  <a:pt x="360844" y="90575"/>
                  <a:pt x="400102" y="84830"/>
                  <a:pt x="439238" y="87611"/>
                </a:cubicBezTo>
                <a:cubicBezTo>
                  <a:pt x="443075" y="87733"/>
                  <a:pt x="446891" y="88261"/>
                  <a:pt x="450606" y="89235"/>
                </a:cubicBezTo>
                <a:cubicBezTo>
                  <a:pt x="483896" y="97842"/>
                  <a:pt x="513938" y="115969"/>
                  <a:pt x="537079" y="141403"/>
                </a:cubicBezTo>
                <a:cubicBezTo>
                  <a:pt x="572744" y="184193"/>
                  <a:pt x="585796" y="241456"/>
                  <a:pt x="572196" y="295471"/>
                </a:cubicBezTo>
                <a:close/>
              </a:path>
            </a:pathLst>
          </a:custGeom>
          <a:gradFill>
            <a:gsLst>
              <a:gs pos="0">
                <a:schemeClr val="accent2"/>
              </a:gs>
              <a:gs pos="100000">
                <a:schemeClr val="accent4"/>
              </a:gs>
            </a:gsLst>
            <a:lin ang="0" scaled="0"/>
          </a:gradFill>
          <a:ln w="20279" cap="flat">
            <a:noFill/>
            <a:prstDash val="solid"/>
            <a:miter/>
          </a:ln>
        </p:spPr>
        <p:txBody>
          <a:bodyPr rtlCol="0" anchor="ctr"/>
          <a:lstStyle/>
          <a:p>
            <a:endParaRPr lang="en-US"/>
          </a:p>
        </p:txBody>
      </p:sp>
      <p:sp>
        <p:nvSpPr>
          <p:cNvPr id="35" name="Graphic 32" hidden="1">
            <a:extLst>
              <a:ext uri="{FF2B5EF4-FFF2-40B4-BE49-F238E27FC236}">
                <a16:creationId xmlns:a16="http://schemas.microsoft.com/office/drawing/2014/main" xmlns="" id="{B40D0822-5AD5-468A-A4A0-56F91CC194E8}"/>
              </a:ext>
            </a:extLst>
          </p:cNvPr>
          <p:cNvSpPr/>
          <p:nvPr/>
        </p:nvSpPr>
        <p:spPr>
          <a:xfrm>
            <a:off x="443899" y="4726181"/>
            <a:ext cx="652575" cy="613041"/>
          </a:xfrm>
          <a:custGeom>
            <a:avLst/>
            <a:gdLst>
              <a:gd name="connsiteX0" fmla="*/ 1068313 w 1073131"/>
              <a:gd name="connsiteY0" fmla="*/ 417725 h 1008119"/>
              <a:gd name="connsiteX1" fmla="*/ 1025639 w 1073131"/>
              <a:gd name="connsiteY1" fmla="*/ 276044 h 1008119"/>
              <a:gd name="connsiteX2" fmla="*/ 665466 w 1073131"/>
              <a:gd name="connsiteY2" fmla="*/ 6342 h 1008119"/>
              <a:gd name="connsiteX3" fmla="*/ 210272 w 1073131"/>
              <a:gd name="connsiteY3" fmla="*/ 120141 h 1008119"/>
              <a:gd name="connsiteX4" fmla="*/ 7141 w 1073131"/>
              <a:gd name="connsiteY4" fmla="*/ 444466 h 1008119"/>
              <a:gd name="connsiteX5" fmla="*/ 38435 w 1073131"/>
              <a:gd name="connsiteY5" fmla="*/ 672063 h 1008119"/>
              <a:gd name="connsiteX6" fmla="*/ 209133 w 1073131"/>
              <a:gd name="connsiteY6" fmla="*/ 782448 h 1008119"/>
              <a:gd name="connsiteX7" fmla="*/ 424782 w 1073131"/>
              <a:gd name="connsiteY7" fmla="*/ 993546 h 1008119"/>
              <a:gd name="connsiteX8" fmla="*/ 590928 w 1073131"/>
              <a:gd name="connsiteY8" fmla="*/ 1000943 h 1008119"/>
              <a:gd name="connsiteX9" fmla="*/ 1030191 w 1073131"/>
              <a:gd name="connsiteY9" fmla="*/ 668081 h 1008119"/>
              <a:gd name="connsiteX10" fmla="*/ 1068313 w 1073131"/>
              <a:gd name="connsiteY10" fmla="*/ 417725 h 1008119"/>
              <a:gd name="connsiteX11" fmla="*/ 890787 w 1073131"/>
              <a:gd name="connsiteY11" fmla="*/ 674909 h 1008119"/>
              <a:gd name="connsiteX12" fmla="*/ 596049 w 1073131"/>
              <a:gd name="connsiteY12" fmla="*/ 879177 h 1008119"/>
              <a:gd name="connsiteX13" fmla="*/ 499889 w 1073131"/>
              <a:gd name="connsiteY13" fmla="*/ 887144 h 1008119"/>
              <a:gd name="connsiteX14" fmla="*/ 329191 w 1073131"/>
              <a:gd name="connsiteY14" fmla="*/ 789845 h 1008119"/>
              <a:gd name="connsiteX15" fmla="*/ 235307 w 1073131"/>
              <a:gd name="connsiteY15" fmla="*/ 744896 h 1008119"/>
              <a:gd name="connsiteX16" fmla="*/ 202875 w 1073131"/>
              <a:gd name="connsiteY16" fmla="*/ 722135 h 1008119"/>
              <a:gd name="connsiteX17" fmla="*/ 103301 w 1073131"/>
              <a:gd name="connsiteY17" fmla="*/ 546316 h 1008119"/>
              <a:gd name="connsiteX18" fmla="*/ 258067 w 1073131"/>
              <a:gd name="connsiteY18" fmla="*/ 222559 h 1008119"/>
              <a:gd name="connsiteX19" fmla="*/ 697330 w 1073131"/>
              <a:gd name="connsiteY19" fmla="*/ 136642 h 1008119"/>
              <a:gd name="connsiteX20" fmla="*/ 930048 w 1073131"/>
              <a:gd name="connsiteY20" fmla="*/ 349445 h 1008119"/>
              <a:gd name="connsiteX21" fmla="*/ 890787 w 1073131"/>
              <a:gd name="connsiteY21" fmla="*/ 674909 h 100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73131" h="1008119">
                <a:moveTo>
                  <a:pt x="1068313" y="417725"/>
                </a:moveTo>
                <a:cubicBezTo>
                  <a:pt x="1060348" y="368848"/>
                  <a:pt x="1046009" y="321223"/>
                  <a:pt x="1025639" y="276044"/>
                </a:cubicBezTo>
                <a:cubicBezTo>
                  <a:pt x="963732" y="127196"/>
                  <a:pt x="825695" y="23866"/>
                  <a:pt x="665466" y="6342"/>
                </a:cubicBezTo>
                <a:cubicBezTo>
                  <a:pt x="504668" y="-17442"/>
                  <a:pt x="340969" y="23468"/>
                  <a:pt x="210272" y="120141"/>
                </a:cubicBezTo>
                <a:cubicBezTo>
                  <a:pt x="100172" y="195076"/>
                  <a:pt x="26543" y="312688"/>
                  <a:pt x="7141" y="444466"/>
                </a:cubicBezTo>
                <a:cubicBezTo>
                  <a:pt x="-9019" y="521680"/>
                  <a:pt x="2020" y="602078"/>
                  <a:pt x="38435" y="672063"/>
                </a:cubicBezTo>
                <a:cubicBezTo>
                  <a:pt x="64837" y="742447"/>
                  <a:pt x="134140" y="787228"/>
                  <a:pt x="209133" y="782448"/>
                </a:cubicBezTo>
                <a:cubicBezTo>
                  <a:pt x="239006" y="885778"/>
                  <a:pt x="320884" y="965836"/>
                  <a:pt x="424782" y="993546"/>
                </a:cubicBezTo>
                <a:cubicBezTo>
                  <a:pt x="478723" y="1009648"/>
                  <a:pt x="535793" y="1012209"/>
                  <a:pt x="590928" y="1000943"/>
                </a:cubicBezTo>
                <a:cubicBezTo>
                  <a:pt x="783817" y="970557"/>
                  <a:pt x="948711" y="845607"/>
                  <a:pt x="1030191" y="668081"/>
                </a:cubicBezTo>
                <a:cubicBezTo>
                  <a:pt x="1067801" y="590357"/>
                  <a:pt x="1081059" y="503129"/>
                  <a:pt x="1068313" y="417725"/>
                </a:cubicBezTo>
                <a:close/>
                <a:moveTo>
                  <a:pt x="890787" y="674909"/>
                </a:moveTo>
                <a:cubicBezTo>
                  <a:pt x="821370" y="777272"/>
                  <a:pt x="716277" y="850103"/>
                  <a:pt x="596049" y="879177"/>
                </a:cubicBezTo>
                <a:cubicBezTo>
                  <a:pt x="564640" y="886915"/>
                  <a:pt x="532151" y="889591"/>
                  <a:pt x="499889" y="887144"/>
                </a:cubicBezTo>
                <a:cubicBezTo>
                  <a:pt x="429789" y="887087"/>
                  <a:pt x="364924" y="850103"/>
                  <a:pt x="329191" y="789845"/>
                </a:cubicBezTo>
                <a:cubicBezTo>
                  <a:pt x="307000" y="752291"/>
                  <a:pt x="281396" y="728962"/>
                  <a:pt x="235307" y="744896"/>
                </a:cubicBezTo>
                <a:cubicBezTo>
                  <a:pt x="220513" y="734653"/>
                  <a:pt x="211978" y="727255"/>
                  <a:pt x="202875" y="722135"/>
                </a:cubicBezTo>
                <a:cubicBezTo>
                  <a:pt x="138920" y="687312"/>
                  <a:pt x="100285" y="619090"/>
                  <a:pt x="103301" y="546316"/>
                </a:cubicBezTo>
                <a:cubicBezTo>
                  <a:pt x="95904" y="418975"/>
                  <a:pt x="154339" y="296756"/>
                  <a:pt x="258067" y="222559"/>
                </a:cubicBezTo>
                <a:cubicBezTo>
                  <a:pt x="382335" y="125319"/>
                  <a:pt x="545579" y="93398"/>
                  <a:pt x="697330" y="136642"/>
                </a:cubicBezTo>
                <a:cubicBezTo>
                  <a:pt x="806349" y="162872"/>
                  <a:pt x="894201" y="243213"/>
                  <a:pt x="930048" y="349445"/>
                </a:cubicBezTo>
                <a:cubicBezTo>
                  <a:pt x="972666" y="457610"/>
                  <a:pt x="957929" y="580001"/>
                  <a:pt x="890787" y="674909"/>
                </a:cubicBezTo>
                <a:close/>
              </a:path>
            </a:pathLst>
          </a:custGeom>
          <a:gradFill>
            <a:gsLst>
              <a:gs pos="0">
                <a:schemeClr val="accent2"/>
              </a:gs>
              <a:gs pos="100000">
                <a:schemeClr val="accent4"/>
              </a:gs>
            </a:gsLst>
            <a:lin ang="0" scaled="0"/>
          </a:gradFill>
          <a:ln w="56649" cap="flat">
            <a:noFill/>
            <a:prstDash val="solid"/>
            <a:miter/>
          </a:ln>
        </p:spPr>
        <p:txBody>
          <a:bodyPr rtlCol="0" anchor="ctr"/>
          <a:lstStyle/>
          <a:p>
            <a:endParaRPr lang="en-US"/>
          </a:p>
        </p:txBody>
      </p:sp>
      <p:sp>
        <p:nvSpPr>
          <p:cNvPr id="618" name="Title 3">
            <a:extLst>
              <a:ext uri="{FF2B5EF4-FFF2-40B4-BE49-F238E27FC236}">
                <a16:creationId xmlns:a16="http://schemas.microsoft.com/office/drawing/2014/main" xmlns="" id="{DA7AB40B-8E13-4F43-8E6D-BD4BCB19D605}"/>
              </a:ext>
            </a:extLst>
          </p:cNvPr>
          <p:cNvSpPr txBox="1">
            <a:spLocks/>
          </p:cNvSpPr>
          <p:nvPr/>
        </p:nvSpPr>
        <p:spPr>
          <a:xfrm>
            <a:off x="546521" y="450025"/>
            <a:ext cx="5158540" cy="553998"/>
          </a:xfrm>
          <a:prstGeom prst="rect">
            <a:avLst/>
          </a:prstGeom>
        </p:spPr>
        <p:txBody>
          <a:bodyPr vert="horz" wrap="square" lIns="0" tIns="0" rIns="0" bIns="0" rtlCol="0" anchor="b" anchorCtr="0">
            <a:spAutoFit/>
          </a:bodyPr>
          <a:lstStyle>
            <a:lvl1pPr algn="l" defTabSz="914400" rtl="0" eaLnBrk="1" latinLnBrk="0" hangingPunct="1">
              <a:lnSpc>
                <a:spcPct val="100000"/>
              </a:lnSpc>
              <a:spcBef>
                <a:spcPct val="0"/>
              </a:spcBef>
              <a:buNone/>
              <a:defRPr sz="3600" b="1" kern="1200">
                <a:solidFill>
                  <a:schemeClr val="bg1"/>
                </a:solidFill>
                <a:latin typeface="+mj-lt"/>
                <a:ea typeface="+mj-ea"/>
                <a:cs typeface="+mj-cs"/>
              </a:defRPr>
            </a:lvl1pPr>
          </a:lstStyle>
          <a:p>
            <a:r>
              <a:rPr lang="en-US" dirty="0"/>
              <a:t>Assumptions</a:t>
            </a:r>
          </a:p>
        </p:txBody>
      </p:sp>
      <p:sp>
        <p:nvSpPr>
          <p:cNvPr id="624" name="Rectangle 623">
            <a:extLst>
              <a:ext uri="{FF2B5EF4-FFF2-40B4-BE49-F238E27FC236}">
                <a16:creationId xmlns:a16="http://schemas.microsoft.com/office/drawing/2014/main" xmlns="" id="{BE807333-9B65-764C-A432-89B7822801B9}"/>
              </a:ext>
            </a:extLst>
          </p:cNvPr>
          <p:cNvSpPr/>
          <p:nvPr/>
        </p:nvSpPr>
        <p:spPr>
          <a:xfrm>
            <a:off x="1107830" y="4747870"/>
            <a:ext cx="7698239"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rPr>
              <a:t>You can assume that the bartender is starting to prepare a new drink every 5 seconds</a:t>
            </a:r>
          </a:p>
        </p:txBody>
      </p:sp>
      <p:sp>
        <p:nvSpPr>
          <p:cNvPr id="625" name="TextBox 624">
            <a:extLst>
              <a:ext uri="{FF2B5EF4-FFF2-40B4-BE49-F238E27FC236}">
                <a16:creationId xmlns:a16="http://schemas.microsoft.com/office/drawing/2014/main" xmlns="" id="{E22F1D79-DEF9-7A47-8E3D-1A4A1F344B3B}"/>
              </a:ext>
            </a:extLst>
          </p:cNvPr>
          <p:cNvSpPr txBox="1"/>
          <p:nvPr/>
        </p:nvSpPr>
        <p:spPr>
          <a:xfrm>
            <a:off x="566527" y="1454564"/>
            <a:ext cx="461963" cy="523220"/>
          </a:xfrm>
          <a:prstGeom prst="rect">
            <a:avLst/>
          </a:prstGeom>
          <a:noFill/>
        </p:spPr>
        <p:txBody>
          <a:bodyPr wrap="square" rtlCol="0">
            <a:spAutoFit/>
          </a:bodyPr>
          <a:lstStyle/>
          <a:p>
            <a:r>
              <a:rPr lang="en-US" sz="2800" b="1" dirty="0">
                <a:solidFill>
                  <a:schemeClr val="bg1"/>
                </a:solidFill>
              </a:rPr>
              <a:t>1</a:t>
            </a:r>
          </a:p>
        </p:txBody>
      </p:sp>
      <p:sp>
        <p:nvSpPr>
          <p:cNvPr id="626" name="TextBox 625">
            <a:extLst>
              <a:ext uri="{FF2B5EF4-FFF2-40B4-BE49-F238E27FC236}">
                <a16:creationId xmlns:a16="http://schemas.microsoft.com/office/drawing/2014/main" xmlns="" id="{71598358-AEDF-F14C-830A-DD992720B32D}"/>
              </a:ext>
            </a:extLst>
          </p:cNvPr>
          <p:cNvSpPr txBox="1"/>
          <p:nvPr/>
        </p:nvSpPr>
        <p:spPr>
          <a:xfrm>
            <a:off x="566527" y="2264560"/>
            <a:ext cx="461963" cy="523220"/>
          </a:xfrm>
          <a:prstGeom prst="rect">
            <a:avLst/>
          </a:prstGeom>
          <a:noFill/>
        </p:spPr>
        <p:txBody>
          <a:bodyPr wrap="square" rtlCol="0">
            <a:spAutoFit/>
          </a:bodyPr>
          <a:lstStyle/>
          <a:p>
            <a:r>
              <a:rPr lang="en-US" sz="2800" b="1" dirty="0">
                <a:solidFill>
                  <a:schemeClr val="bg1"/>
                </a:solidFill>
              </a:rPr>
              <a:t>2</a:t>
            </a:r>
          </a:p>
        </p:txBody>
      </p:sp>
      <p:sp>
        <p:nvSpPr>
          <p:cNvPr id="627" name="Graphic 2">
            <a:extLst>
              <a:ext uri="{FF2B5EF4-FFF2-40B4-BE49-F238E27FC236}">
                <a16:creationId xmlns:a16="http://schemas.microsoft.com/office/drawing/2014/main" xmlns="" id="{16E09A95-F1DB-F24E-B163-B30DBD3FD1D0}"/>
              </a:ext>
            </a:extLst>
          </p:cNvPr>
          <p:cNvSpPr/>
          <p:nvPr/>
        </p:nvSpPr>
        <p:spPr>
          <a:xfrm>
            <a:off x="433915" y="1436486"/>
            <a:ext cx="615970" cy="553998"/>
          </a:xfrm>
          <a:custGeom>
            <a:avLst/>
            <a:gdLst>
              <a:gd name="connsiteX0" fmla="*/ 647291 w 1235332"/>
              <a:gd name="connsiteY0" fmla="*/ 59100 h 1111047"/>
              <a:gd name="connsiteX1" fmla="*/ 639782 w 1235332"/>
              <a:gd name="connsiteY1" fmla="*/ 72118 h 1111047"/>
              <a:gd name="connsiteX2" fmla="*/ 585211 w 1235332"/>
              <a:gd name="connsiteY2" fmla="*/ 87137 h 1111047"/>
              <a:gd name="connsiteX3" fmla="*/ 168165 w 1235332"/>
              <a:gd name="connsiteY3" fmla="*/ 361997 h 1111047"/>
              <a:gd name="connsiteX4" fmla="*/ 74042 w 1235332"/>
              <a:gd name="connsiteY4" fmla="*/ 630347 h 1111047"/>
              <a:gd name="connsiteX5" fmla="*/ 244765 w 1235332"/>
              <a:gd name="connsiteY5" fmla="*/ 950766 h 1111047"/>
              <a:gd name="connsiteX6" fmla="*/ 473564 w 1235332"/>
              <a:gd name="connsiteY6" fmla="*/ 1027366 h 1111047"/>
              <a:gd name="connsiteX7" fmla="*/ 1034798 w 1235332"/>
              <a:gd name="connsiteY7" fmla="*/ 777039 h 1111047"/>
              <a:gd name="connsiteX8" fmla="*/ 1134929 w 1235332"/>
              <a:gd name="connsiteY8" fmla="*/ 539228 h 1111047"/>
              <a:gd name="connsiteX9" fmla="*/ 1010266 w 1235332"/>
              <a:gd name="connsiteY9" fmla="*/ 220812 h 1111047"/>
              <a:gd name="connsiteX10" fmla="*/ 759939 w 1235332"/>
              <a:gd name="connsiteY10" fmla="*/ 123184 h 1111047"/>
              <a:gd name="connsiteX11" fmla="*/ 714880 w 1235332"/>
              <a:gd name="connsiteY11" fmla="*/ 118177 h 1111047"/>
              <a:gd name="connsiteX12" fmla="*/ 668319 w 1235332"/>
              <a:gd name="connsiteY12" fmla="*/ 60602 h 1111047"/>
              <a:gd name="connsiteX13" fmla="*/ 718384 w 1235332"/>
              <a:gd name="connsiteY13" fmla="*/ 1024 h 1111047"/>
              <a:gd name="connsiteX14" fmla="*/ 752429 w 1235332"/>
              <a:gd name="connsiteY14" fmla="*/ 1024 h 1111047"/>
              <a:gd name="connsiteX15" fmla="*/ 999251 w 1235332"/>
              <a:gd name="connsiteY15" fmla="*/ 80128 h 1111047"/>
              <a:gd name="connsiteX16" fmla="*/ 1212531 w 1235332"/>
              <a:gd name="connsiteY16" fmla="*/ 626842 h 1111047"/>
              <a:gd name="connsiteX17" fmla="*/ 936669 w 1235332"/>
              <a:gd name="connsiteY17" fmla="*/ 982808 h 1111047"/>
              <a:gd name="connsiteX18" fmla="*/ 491588 w 1235332"/>
              <a:gd name="connsiteY18" fmla="*/ 1109974 h 1111047"/>
              <a:gd name="connsiteX19" fmla="*/ 124108 w 1235332"/>
              <a:gd name="connsiteY19" fmla="*/ 955773 h 1111047"/>
              <a:gd name="connsiteX20" fmla="*/ 946 w 1235332"/>
              <a:gd name="connsiteY20" fmla="*/ 682915 h 1111047"/>
              <a:gd name="connsiteX21" fmla="*/ 148640 w 1235332"/>
              <a:gd name="connsiteY21" fmla="*/ 279889 h 1111047"/>
              <a:gd name="connsiteX22" fmla="*/ 542154 w 1235332"/>
              <a:gd name="connsiteY22" fmla="*/ 59100 h 1111047"/>
              <a:gd name="connsiteX23" fmla="*/ 621257 w 1235332"/>
              <a:gd name="connsiteY23" fmla="*/ 52092 h 1111047"/>
              <a:gd name="connsiteX24" fmla="*/ 647291 w 1235332"/>
              <a:gd name="connsiteY24" fmla="*/ 59100 h 11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35332" h="1111047">
                <a:moveTo>
                  <a:pt x="647291" y="59100"/>
                </a:moveTo>
                <a:cubicBezTo>
                  <a:pt x="644788" y="63106"/>
                  <a:pt x="643286" y="71115"/>
                  <a:pt x="639782" y="72118"/>
                </a:cubicBezTo>
                <a:cubicBezTo>
                  <a:pt x="621758" y="78125"/>
                  <a:pt x="603735" y="82631"/>
                  <a:pt x="585211" y="87137"/>
                </a:cubicBezTo>
                <a:cubicBezTo>
                  <a:pt x="417491" y="125187"/>
                  <a:pt x="269247" y="222864"/>
                  <a:pt x="168165" y="361997"/>
                </a:cubicBezTo>
                <a:cubicBezTo>
                  <a:pt x="109338" y="439297"/>
                  <a:pt x="76395" y="533220"/>
                  <a:pt x="74042" y="630347"/>
                </a:cubicBezTo>
                <a:cubicBezTo>
                  <a:pt x="69486" y="760016"/>
                  <a:pt x="134622" y="882227"/>
                  <a:pt x="244765" y="950766"/>
                </a:cubicBezTo>
                <a:cubicBezTo>
                  <a:pt x="312654" y="996626"/>
                  <a:pt x="391757" y="1023111"/>
                  <a:pt x="473564" y="1027366"/>
                </a:cubicBezTo>
                <a:cubicBezTo>
                  <a:pt x="691099" y="1045190"/>
                  <a:pt x="902725" y="950816"/>
                  <a:pt x="1034798" y="777039"/>
                </a:cubicBezTo>
                <a:cubicBezTo>
                  <a:pt x="1090621" y="709201"/>
                  <a:pt x="1125466" y="626543"/>
                  <a:pt x="1134929" y="539228"/>
                </a:cubicBezTo>
                <a:cubicBezTo>
                  <a:pt x="1152502" y="418521"/>
                  <a:pt x="1105140" y="297511"/>
                  <a:pt x="1010266" y="220812"/>
                </a:cubicBezTo>
                <a:cubicBezTo>
                  <a:pt x="939773" y="161735"/>
                  <a:pt x="851809" y="127439"/>
                  <a:pt x="759939" y="123184"/>
                </a:cubicBezTo>
                <a:cubicBezTo>
                  <a:pt x="744819" y="122783"/>
                  <a:pt x="729749" y="121081"/>
                  <a:pt x="714880" y="118177"/>
                </a:cubicBezTo>
                <a:cubicBezTo>
                  <a:pt x="687995" y="111969"/>
                  <a:pt x="668769" y="88188"/>
                  <a:pt x="668319" y="60602"/>
                </a:cubicBezTo>
                <a:cubicBezTo>
                  <a:pt x="668569" y="31314"/>
                  <a:pt x="689547" y="6281"/>
                  <a:pt x="718384" y="1024"/>
                </a:cubicBezTo>
                <a:cubicBezTo>
                  <a:pt x="729649" y="-729"/>
                  <a:pt x="741164" y="-729"/>
                  <a:pt x="752429" y="1024"/>
                </a:cubicBezTo>
                <a:cubicBezTo>
                  <a:pt x="838942" y="11638"/>
                  <a:pt x="922702" y="38474"/>
                  <a:pt x="999251" y="80128"/>
                </a:cubicBezTo>
                <a:cubicBezTo>
                  <a:pt x="1191302" y="188470"/>
                  <a:pt x="1280519" y="417068"/>
                  <a:pt x="1212531" y="626842"/>
                </a:cubicBezTo>
                <a:cubicBezTo>
                  <a:pt x="1165869" y="774536"/>
                  <a:pt x="1068042" y="900751"/>
                  <a:pt x="936669" y="982808"/>
                </a:cubicBezTo>
                <a:cubicBezTo>
                  <a:pt x="806199" y="1072675"/>
                  <a:pt x="649844" y="1117333"/>
                  <a:pt x="491588" y="1109974"/>
                </a:cubicBezTo>
                <a:cubicBezTo>
                  <a:pt x="353758" y="1108172"/>
                  <a:pt x="221986" y="1052849"/>
                  <a:pt x="124108" y="955773"/>
                </a:cubicBezTo>
                <a:cubicBezTo>
                  <a:pt x="51062" y="882928"/>
                  <a:pt x="7255" y="785850"/>
                  <a:pt x="946" y="682915"/>
                </a:cubicBezTo>
                <a:cubicBezTo>
                  <a:pt x="-8716" y="533772"/>
                  <a:pt x="44904" y="387479"/>
                  <a:pt x="148640" y="279889"/>
                </a:cubicBezTo>
                <a:cubicBezTo>
                  <a:pt x="251424" y="164337"/>
                  <a:pt x="390005" y="86637"/>
                  <a:pt x="542154" y="59100"/>
                </a:cubicBezTo>
                <a:cubicBezTo>
                  <a:pt x="568388" y="55245"/>
                  <a:pt x="594773" y="52892"/>
                  <a:pt x="621257" y="52092"/>
                </a:cubicBezTo>
                <a:cubicBezTo>
                  <a:pt x="630569" y="49739"/>
                  <a:pt x="640433" y="52391"/>
                  <a:pt x="647291" y="59100"/>
                </a:cubicBezTo>
                <a:close/>
              </a:path>
            </a:pathLst>
          </a:custGeom>
          <a:gradFill>
            <a:gsLst>
              <a:gs pos="0">
                <a:schemeClr val="accent2"/>
              </a:gs>
              <a:gs pos="100000">
                <a:schemeClr val="accent4"/>
              </a:gs>
            </a:gsLst>
            <a:lin ang="0" scaled="0"/>
          </a:gradFill>
          <a:ln w="49911" cap="flat">
            <a:noFill/>
            <a:prstDash val="solid"/>
            <a:miter/>
          </a:ln>
        </p:spPr>
        <p:txBody>
          <a:bodyPr rtlCol="0" anchor="ctr"/>
          <a:lstStyle/>
          <a:p>
            <a:endParaRPr lang="en-US">
              <a:solidFill>
                <a:schemeClr val="bg1"/>
              </a:solidFill>
            </a:endParaRPr>
          </a:p>
        </p:txBody>
      </p:sp>
      <p:sp>
        <p:nvSpPr>
          <p:cNvPr id="628" name="TextBox 627">
            <a:extLst>
              <a:ext uri="{FF2B5EF4-FFF2-40B4-BE49-F238E27FC236}">
                <a16:creationId xmlns:a16="http://schemas.microsoft.com/office/drawing/2014/main" xmlns="" id="{304DC416-BC13-3D49-82E2-FC6FC29DA393}"/>
              </a:ext>
            </a:extLst>
          </p:cNvPr>
          <p:cNvSpPr txBox="1"/>
          <p:nvPr/>
        </p:nvSpPr>
        <p:spPr>
          <a:xfrm>
            <a:off x="566527" y="3063212"/>
            <a:ext cx="461963" cy="523220"/>
          </a:xfrm>
          <a:prstGeom prst="rect">
            <a:avLst/>
          </a:prstGeom>
          <a:noFill/>
        </p:spPr>
        <p:txBody>
          <a:bodyPr wrap="square" rtlCol="0">
            <a:spAutoFit/>
          </a:bodyPr>
          <a:lstStyle/>
          <a:p>
            <a:r>
              <a:rPr lang="en-US" sz="2800" b="1" dirty="0">
                <a:solidFill>
                  <a:schemeClr val="bg1"/>
                </a:solidFill>
              </a:rPr>
              <a:t>3</a:t>
            </a:r>
          </a:p>
        </p:txBody>
      </p:sp>
      <p:sp>
        <p:nvSpPr>
          <p:cNvPr id="629" name="TextBox 628">
            <a:extLst>
              <a:ext uri="{FF2B5EF4-FFF2-40B4-BE49-F238E27FC236}">
                <a16:creationId xmlns:a16="http://schemas.microsoft.com/office/drawing/2014/main" xmlns="" id="{E9F3000E-E0DA-FC44-A953-BF33D2791472}"/>
              </a:ext>
            </a:extLst>
          </p:cNvPr>
          <p:cNvSpPr txBox="1"/>
          <p:nvPr/>
        </p:nvSpPr>
        <p:spPr>
          <a:xfrm>
            <a:off x="566527" y="3940568"/>
            <a:ext cx="461963" cy="523220"/>
          </a:xfrm>
          <a:prstGeom prst="rect">
            <a:avLst/>
          </a:prstGeom>
          <a:noFill/>
        </p:spPr>
        <p:txBody>
          <a:bodyPr wrap="square" rtlCol="0">
            <a:spAutoFit/>
          </a:bodyPr>
          <a:lstStyle/>
          <a:p>
            <a:r>
              <a:rPr lang="en-US" sz="2800" b="1" dirty="0">
                <a:solidFill>
                  <a:schemeClr val="bg1"/>
                </a:solidFill>
              </a:rPr>
              <a:t>4</a:t>
            </a:r>
          </a:p>
        </p:txBody>
      </p:sp>
      <p:sp>
        <p:nvSpPr>
          <p:cNvPr id="630" name="TextBox 629">
            <a:extLst>
              <a:ext uri="{FF2B5EF4-FFF2-40B4-BE49-F238E27FC236}">
                <a16:creationId xmlns:a16="http://schemas.microsoft.com/office/drawing/2014/main" xmlns="" id="{0C7D2D3C-A61F-1B41-996E-79E34B591B55}"/>
              </a:ext>
            </a:extLst>
          </p:cNvPr>
          <p:cNvSpPr txBox="1"/>
          <p:nvPr/>
        </p:nvSpPr>
        <p:spPr>
          <a:xfrm>
            <a:off x="566527" y="4752279"/>
            <a:ext cx="461963" cy="523220"/>
          </a:xfrm>
          <a:prstGeom prst="rect">
            <a:avLst/>
          </a:prstGeom>
          <a:noFill/>
        </p:spPr>
        <p:txBody>
          <a:bodyPr wrap="square" rtlCol="0">
            <a:spAutoFit/>
          </a:bodyPr>
          <a:lstStyle/>
          <a:p>
            <a:r>
              <a:rPr lang="en-US" sz="2800" b="1" dirty="0">
                <a:solidFill>
                  <a:schemeClr val="bg1"/>
                </a:solidFill>
              </a:rPr>
              <a:t>5</a:t>
            </a:r>
          </a:p>
        </p:txBody>
      </p:sp>
      <p:sp>
        <p:nvSpPr>
          <p:cNvPr id="631" name="Graphic 2">
            <a:extLst>
              <a:ext uri="{FF2B5EF4-FFF2-40B4-BE49-F238E27FC236}">
                <a16:creationId xmlns:a16="http://schemas.microsoft.com/office/drawing/2014/main" xmlns="" id="{E38BE6D5-C473-B64A-BE53-3BB4550C72AE}"/>
              </a:ext>
            </a:extLst>
          </p:cNvPr>
          <p:cNvSpPr/>
          <p:nvPr/>
        </p:nvSpPr>
        <p:spPr>
          <a:xfrm>
            <a:off x="433915" y="2243499"/>
            <a:ext cx="615970" cy="553998"/>
          </a:xfrm>
          <a:custGeom>
            <a:avLst/>
            <a:gdLst>
              <a:gd name="connsiteX0" fmla="*/ 647291 w 1235332"/>
              <a:gd name="connsiteY0" fmla="*/ 59100 h 1111047"/>
              <a:gd name="connsiteX1" fmla="*/ 639782 w 1235332"/>
              <a:gd name="connsiteY1" fmla="*/ 72118 h 1111047"/>
              <a:gd name="connsiteX2" fmla="*/ 585211 w 1235332"/>
              <a:gd name="connsiteY2" fmla="*/ 87137 h 1111047"/>
              <a:gd name="connsiteX3" fmla="*/ 168165 w 1235332"/>
              <a:gd name="connsiteY3" fmla="*/ 361997 h 1111047"/>
              <a:gd name="connsiteX4" fmla="*/ 74042 w 1235332"/>
              <a:gd name="connsiteY4" fmla="*/ 630347 h 1111047"/>
              <a:gd name="connsiteX5" fmla="*/ 244765 w 1235332"/>
              <a:gd name="connsiteY5" fmla="*/ 950766 h 1111047"/>
              <a:gd name="connsiteX6" fmla="*/ 473564 w 1235332"/>
              <a:gd name="connsiteY6" fmla="*/ 1027366 h 1111047"/>
              <a:gd name="connsiteX7" fmla="*/ 1034798 w 1235332"/>
              <a:gd name="connsiteY7" fmla="*/ 777039 h 1111047"/>
              <a:gd name="connsiteX8" fmla="*/ 1134929 w 1235332"/>
              <a:gd name="connsiteY8" fmla="*/ 539228 h 1111047"/>
              <a:gd name="connsiteX9" fmla="*/ 1010266 w 1235332"/>
              <a:gd name="connsiteY9" fmla="*/ 220812 h 1111047"/>
              <a:gd name="connsiteX10" fmla="*/ 759939 w 1235332"/>
              <a:gd name="connsiteY10" fmla="*/ 123184 h 1111047"/>
              <a:gd name="connsiteX11" fmla="*/ 714880 w 1235332"/>
              <a:gd name="connsiteY11" fmla="*/ 118177 h 1111047"/>
              <a:gd name="connsiteX12" fmla="*/ 668319 w 1235332"/>
              <a:gd name="connsiteY12" fmla="*/ 60602 h 1111047"/>
              <a:gd name="connsiteX13" fmla="*/ 718384 w 1235332"/>
              <a:gd name="connsiteY13" fmla="*/ 1024 h 1111047"/>
              <a:gd name="connsiteX14" fmla="*/ 752429 w 1235332"/>
              <a:gd name="connsiteY14" fmla="*/ 1024 h 1111047"/>
              <a:gd name="connsiteX15" fmla="*/ 999251 w 1235332"/>
              <a:gd name="connsiteY15" fmla="*/ 80128 h 1111047"/>
              <a:gd name="connsiteX16" fmla="*/ 1212531 w 1235332"/>
              <a:gd name="connsiteY16" fmla="*/ 626842 h 1111047"/>
              <a:gd name="connsiteX17" fmla="*/ 936669 w 1235332"/>
              <a:gd name="connsiteY17" fmla="*/ 982808 h 1111047"/>
              <a:gd name="connsiteX18" fmla="*/ 491588 w 1235332"/>
              <a:gd name="connsiteY18" fmla="*/ 1109974 h 1111047"/>
              <a:gd name="connsiteX19" fmla="*/ 124108 w 1235332"/>
              <a:gd name="connsiteY19" fmla="*/ 955773 h 1111047"/>
              <a:gd name="connsiteX20" fmla="*/ 946 w 1235332"/>
              <a:gd name="connsiteY20" fmla="*/ 682915 h 1111047"/>
              <a:gd name="connsiteX21" fmla="*/ 148640 w 1235332"/>
              <a:gd name="connsiteY21" fmla="*/ 279889 h 1111047"/>
              <a:gd name="connsiteX22" fmla="*/ 542154 w 1235332"/>
              <a:gd name="connsiteY22" fmla="*/ 59100 h 1111047"/>
              <a:gd name="connsiteX23" fmla="*/ 621257 w 1235332"/>
              <a:gd name="connsiteY23" fmla="*/ 52092 h 1111047"/>
              <a:gd name="connsiteX24" fmla="*/ 647291 w 1235332"/>
              <a:gd name="connsiteY24" fmla="*/ 59100 h 11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35332" h="1111047">
                <a:moveTo>
                  <a:pt x="647291" y="59100"/>
                </a:moveTo>
                <a:cubicBezTo>
                  <a:pt x="644788" y="63106"/>
                  <a:pt x="643286" y="71115"/>
                  <a:pt x="639782" y="72118"/>
                </a:cubicBezTo>
                <a:cubicBezTo>
                  <a:pt x="621758" y="78125"/>
                  <a:pt x="603735" y="82631"/>
                  <a:pt x="585211" y="87137"/>
                </a:cubicBezTo>
                <a:cubicBezTo>
                  <a:pt x="417491" y="125187"/>
                  <a:pt x="269247" y="222864"/>
                  <a:pt x="168165" y="361997"/>
                </a:cubicBezTo>
                <a:cubicBezTo>
                  <a:pt x="109338" y="439297"/>
                  <a:pt x="76395" y="533220"/>
                  <a:pt x="74042" y="630347"/>
                </a:cubicBezTo>
                <a:cubicBezTo>
                  <a:pt x="69486" y="760016"/>
                  <a:pt x="134622" y="882227"/>
                  <a:pt x="244765" y="950766"/>
                </a:cubicBezTo>
                <a:cubicBezTo>
                  <a:pt x="312654" y="996626"/>
                  <a:pt x="391757" y="1023111"/>
                  <a:pt x="473564" y="1027366"/>
                </a:cubicBezTo>
                <a:cubicBezTo>
                  <a:pt x="691099" y="1045190"/>
                  <a:pt x="902725" y="950816"/>
                  <a:pt x="1034798" y="777039"/>
                </a:cubicBezTo>
                <a:cubicBezTo>
                  <a:pt x="1090621" y="709201"/>
                  <a:pt x="1125466" y="626543"/>
                  <a:pt x="1134929" y="539228"/>
                </a:cubicBezTo>
                <a:cubicBezTo>
                  <a:pt x="1152502" y="418521"/>
                  <a:pt x="1105140" y="297511"/>
                  <a:pt x="1010266" y="220812"/>
                </a:cubicBezTo>
                <a:cubicBezTo>
                  <a:pt x="939773" y="161735"/>
                  <a:pt x="851809" y="127439"/>
                  <a:pt x="759939" y="123184"/>
                </a:cubicBezTo>
                <a:cubicBezTo>
                  <a:pt x="744819" y="122783"/>
                  <a:pt x="729749" y="121081"/>
                  <a:pt x="714880" y="118177"/>
                </a:cubicBezTo>
                <a:cubicBezTo>
                  <a:pt x="687995" y="111969"/>
                  <a:pt x="668769" y="88188"/>
                  <a:pt x="668319" y="60602"/>
                </a:cubicBezTo>
                <a:cubicBezTo>
                  <a:pt x="668569" y="31314"/>
                  <a:pt x="689547" y="6281"/>
                  <a:pt x="718384" y="1024"/>
                </a:cubicBezTo>
                <a:cubicBezTo>
                  <a:pt x="729649" y="-729"/>
                  <a:pt x="741164" y="-729"/>
                  <a:pt x="752429" y="1024"/>
                </a:cubicBezTo>
                <a:cubicBezTo>
                  <a:pt x="838942" y="11638"/>
                  <a:pt x="922702" y="38474"/>
                  <a:pt x="999251" y="80128"/>
                </a:cubicBezTo>
                <a:cubicBezTo>
                  <a:pt x="1191302" y="188470"/>
                  <a:pt x="1280519" y="417068"/>
                  <a:pt x="1212531" y="626842"/>
                </a:cubicBezTo>
                <a:cubicBezTo>
                  <a:pt x="1165869" y="774536"/>
                  <a:pt x="1068042" y="900751"/>
                  <a:pt x="936669" y="982808"/>
                </a:cubicBezTo>
                <a:cubicBezTo>
                  <a:pt x="806199" y="1072675"/>
                  <a:pt x="649844" y="1117333"/>
                  <a:pt x="491588" y="1109974"/>
                </a:cubicBezTo>
                <a:cubicBezTo>
                  <a:pt x="353758" y="1108172"/>
                  <a:pt x="221986" y="1052849"/>
                  <a:pt x="124108" y="955773"/>
                </a:cubicBezTo>
                <a:cubicBezTo>
                  <a:pt x="51062" y="882928"/>
                  <a:pt x="7255" y="785850"/>
                  <a:pt x="946" y="682915"/>
                </a:cubicBezTo>
                <a:cubicBezTo>
                  <a:pt x="-8716" y="533772"/>
                  <a:pt x="44904" y="387479"/>
                  <a:pt x="148640" y="279889"/>
                </a:cubicBezTo>
                <a:cubicBezTo>
                  <a:pt x="251424" y="164337"/>
                  <a:pt x="390005" y="86637"/>
                  <a:pt x="542154" y="59100"/>
                </a:cubicBezTo>
                <a:cubicBezTo>
                  <a:pt x="568388" y="55245"/>
                  <a:pt x="594773" y="52892"/>
                  <a:pt x="621257" y="52092"/>
                </a:cubicBezTo>
                <a:cubicBezTo>
                  <a:pt x="630569" y="49739"/>
                  <a:pt x="640433" y="52391"/>
                  <a:pt x="647291" y="59100"/>
                </a:cubicBezTo>
                <a:close/>
              </a:path>
            </a:pathLst>
          </a:custGeom>
          <a:gradFill>
            <a:gsLst>
              <a:gs pos="0">
                <a:schemeClr val="accent2"/>
              </a:gs>
              <a:gs pos="100000">
                <a:schemeClr val="accent4"/>
              </a:gs>
            </a:gsLst>
            <a:lin ang="0" scaled="0"/>
          </a:gradFill>
          <a:ln w="49911" cap="flat">
            <a:noFill/>
            <a:prstDash val="solid"/>
            <a:miter/>
          </a:ln>
        </p:spPr>
        <p:txBody>
          <a:bodyPr rtlCol="0" anchor="ctr"/>
          <a:lstStyle/>
          <a:p>
            <a:endParaRPr lang="en-US">
              <a:solidFill>
                <a:schemeClr val="bg1"/>
              </a:solidFill>
            </a:endParaRPr>
          </a:p>
        </p:txBody>
      </p:sp>
      <p:sp>
        <p:nvSpPr>
          <p:cNvPr id="632" name="Graphic 2">
            <a:extLst>
              <a:ext uri="{FF2B5EF4-FFF2-40B4-BE49-F238E27FC236}">
                <a16:creationId xmlns:a16="http://schemas.microsoft.com/office/drawing/2014/main" xmlns="" id="{386A39DA-BD69-A044-8205-8EAA4D12C21D}"/>
              </a:ext>
            </a:extLst>
          </p:cNvPr>
          <p:cNvSpPr/>
          <p:nvPr/>
        </p:nvSpPr>
        <p:spPr>
          <a:xfrm>
            <a:off x="433915" y="3054503"/>
            <a:ext cx="615970" cy="553998"/>
          </a:xfrm>
          <a:custGeom>
            <a:avLst/>
            <a:gdLst>
              <a:gd name="connsiteX0" fmla="*/ 647291 w 1235332"/>
              <a:gd name="connsiteY0" fmla="*/ 59100 h 1111047"/>
              <a:gd name="connsiteX1" fmla="*/ 639782 w 1235332"/>
              <a:gd name="connsiteY1" fmla="*/ 72118 h 1111047"/>
              <a:gd name="connsiteX2" fmla="*/ 585211 w 1235332"/>
              <a:gd name="connsiteY2" fmla="*/ 87137 h 1111047"/>
              <a:gd name="connsiteX3" fmla="*/ 168165 w 1235332"/>
              <a:gd name="connsiteY3" fmla="*/ 361997 h 1111047"/>
              <a:gd name="connsiteX4" fmla="*/ 74042 w 1235332"/>
              <a:gd name="connsiteY4" fmla="*/ 630347 h 1111047"/>
              <a:gd name="connsiteX5" fmla="*/ 244765 w 1235332"/>
              <a:gd name="connsiteY5" fmla="*/ 950766 h 1111047"/>
              <a:gd name="connsiteX6" fmla="*/ 473564 w 1235332"/>
              <a:gd name="connsiteY6" fmla="*/ 1027366 h 1111047"/>
              <a:gd name="connsiteX7" fmla="*/ 1034798 w 1235332"/>
              <a:gd name="connsiteY7" fmla="*/ 777039 h 1111047"/>
              <a:gd name="connsiteX8" fmla="*/ 1134929 w 1235332"/>
              <a:gd name="connsiteY8" fmla="*/ 539228 h 1111047"/>
              <a:gd name="connsiteX9" fmla="*/ 1010266 w 1235332"/>
              <a:gd name="connsiteY9" fmla="*/ 220812 h 1111047"/>
              <a:gd name="connsiteX10" fmla="*/ 759939 w 1235332"/>
              <a:gd name="connsiteY10" fmla="*/ 123184 h 1111047"/>
              <a:gd name="connsiteX11" fmla="*/ 714880 w 1235332"/>
              <a:gd name="connsiteY11" fmla="*/ 118177 h 1111047"/>
              <a:gd name="connsiteX12" fmla="*/ 668319 w 1235332"/>
              <a:gd name="connsiteY12" fmla="*/ 60602 h 1111047"/>
              <a:gd name="connsiteX13" fmla="*/ 718384 w 1235332"/>
              <a:gd name="connsiteY13" fmla="*/ 1024 h 1111047"/>
              <a:gd name="connsiteX14" fmla="*/ 752429 w 1235332"/>
              <a:gd name="connsiteY14" fmla="*/ 1024 h 1111047"/>
              <a:gd name="connsiteX15" fmla="*/ 999251 w 1235332"/>
              <a:gd name="connsiteY15" fmla="*/ 80128 h 1111047"/>
              <a:gd name="connsiteX16" fmla="*/ 1212531 w 1235332"/>
              <a:gd name="connsiteY16" fmla="*/ 626842 h 1111047"/>
              <a:gd name="connsiteX17" fmla="*/ 936669 w 1235332"/>
              <a:gd name="connsiteY17" fmla="*/ 982808 h 1111047"/>
              <a:gd name="connsiteX18" fmla="*/ 491588 w 1235332"/>
              <a:gd name="connsiteY18" fmla="*/ 1109974 h 1111047"/>
              <a:gd name="connsiteX19" fmla="*/ 124108 w 1235332"/>
              <a:gd name="connsiteY19" fmla="*/ 955773 h 1111047"/>
              <a:gd name="connsiteX20" fmla="*/ 946 w 1235332"/>
              <a:gd name="connsiteY20" fmla="*/ 682915 h 1111047"/>
              <a:gd name="connsiteX21" fmla="*/ 148640 w 1235332"/>
              <a:gd name="connsiteY21" fmla="*/ 279889 h 1111047"/>
              <a:gd name="connsiteX22" fmla="*/ 542154 w 1235332"/>
              <a:gd name="connsiteY22" fmla="*/ 59100 h 1111047"/>
              <a:gd name="connsiteX23" fmla="*/ 621257 w 1235332"/>
              <a:gd name="connsiteY23" fmla="*/ 52092 h 1111047"/>
              <a:gd name="connsiteX24" fmla="*/ 647291 w 1235332"/>
              <a:gd name="connsiteY24" fmla="*/ 59100 h 11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35332" h="1111047">
                <a:moveTo>
                  <a:pt x="647291" y="59100"/>
                </a:moveTo>
                <a:cubicBezTo>
                  <a:pt x="644788" y="63106"/>
                  <a:pt x="643286" y="71115"/>
                  <a:pt x="639782" y="72118"/>
                </a:cubicBezTo>
                <a:cubicBezTo>
                  <a:pt x="621758" y="78125"/>
                  <a:pt x="603735" y="82631"/>
                  <a:pt x="585211" y="87137"/>
                </a:cubicBezTo>
                <a:cubicBezTo>
                  <a:pt x="417491" y="125187"/>
                  <a:pt x="269247" y="222864"/>
                  <a:pt x="168165" y="361997"/>
                </a:cubicBezTo>
                <a:cubicBezTo>
                  <a:pt x="109338" y="439297"/>
                  <a:pt x="76395" y="533220"/>
                  <a:pt x="74042" y="630347"/>
                </a:cubicBezTo>
                <a:cubicBezTo>
                  <a:pt x="69486" y="760016"/>
                  <a:pt x="134622" y="882227"/>
                  <a:pt x="244765" y="950766"/>
                </a:cubicBezTo>
                <a:cubicBezTo>
                  <a:pt x="312654" y="996626"/>
                  <a:pt x="391757" y="1023111"/>
                  <a:pt x="473564" y="1027366"/>
                </a:cubicBezTo>
                <a:cubicBezTo>
                  <a:pt x="691099" y="1045190"/>
                  <a:pt x="902725" y="950816"/>
                  <a:pt x="1034798" y="777039"/>
                </a:cubicBezTo>
                <a:cubicBezTo>
                  <a:pt x="1090621" y="709201"/>
                  <a:pt x="1125466" y="626543"/>
                  <a:pt x="1134929" y="539228"/>
                </a:cubicBezTo>
                <a:cubicBezTo>
                  <a:pt x="1152502" y="418521"/>
                  <a:pt x="1105140" y="297511"/>
                  <a:pt x="1010266" y="220812"/>
                </a:cubicBezTo>
                <a:cubicBezTo>
                  <a:pt x="939773" y="161735"/>
                  <a:pt x="851809" y="127439"/>
                  <a:pt x="759939" y="123184"/>
                </a:cubicBezTo>
                <a:cubicBezTo>
                  <a:pt x="744819" y="122783"/>
                  <a:pt x="729749" y="121081"/>
                  <a:pt x="714880" y="118177"/>
                </a:cubicBezTo>
                <a:cubicBezTo>
                  <a:pt x="687995" y="111969"/>
                  <a:pt x="668769" y="88188"/>
                  <a:pt x="668319" y="60602"/>
                </a:cubicBezTo>
                <a:cubicBezTo>
                  <a:pt x="668569" y="31314"/>
                  <a:pt x="689547" y="6281"/>
                  <a:pt x="718384" y="1024"/>
                </a:cubicBezTo>
                <a:cubicBezTo>
                  <a:pt x="729649" y="-729"/>
                  <a:pt x="741164" y="-729"/>
                  <a:pt x="752429" y="1024"/>
                </a:cubicBezTo>
                <a:cubicBezTo>
                  <a:pt x="838942" y="11638"/>
                  <a:pt x="922702" y="38474"/>
                  <a:pt x="999251" y="80128"/>
                </a:cubicBezTo>
                <a:cubicBezTo>
                  <a:pt x="1191302" y="188470"/>
                  <a:pt x="1280519" y="417068"/>
                  <a:pt x="1212531" y="626842"/>
                </a:cubicBezTo>
                <a:cubicBezTo>
                  <a:pt x="1165869" y="774536"/>
                  <a:pt x="1068042" y="900751"/>
                  <a:pt x="936669" y="982808"/>
                </a:cubicBezTo>
                <a:cubicBezTo>
                  <a:pt x="806199" y="1072675"/>
                  <a:pt x="649844" y="1117333"/>
                  <a:pt x="491588" y="1109974"/>
                </a:cubicBezTo>
                <a:cubicBezTo>
                  <a:pt x="353758" y="1108172"/>
                  <a:pt x="221986" y="1052849"/>
                  <a:pt x="124108" y="955773"/>
                </a:cubicBezTo>
                <a:cubicBezTo>
                  <a:pt x="51062" y="882928"/>
                  <a:pt x="7255" y="785850"/>
                  <a:pt x="946" y="682915"/>
                </a:cubicBezTo>
                <a:cubicBezTo>
                  <a:pt x="-8716" y="533772"/>
                  <a:pt x="44904" y="387479"/>
                  <a:pt x="148640" y="279889"/>
                </a:cubicBezTo>
                <a:cubicBezTo>
                  <a:pt x="251424" y="164337"/>
                  <a:pt x="390005" y="86637"/>
                  <a:pt x="542154" y="59100"/>
                </a:cubicBezTo>
                <a:cubicBezTo>
                  <a:pt x="568388" y="55245"/>
                  <a:pt x="594773" y="52892"/>
                  <a:pt x="621257" y="52092"/>
                </a:cubicBezTo>
                <a:cubicBezTo>
                  <a:pt x="630569" y="49739"/>
                  <a:pt x="640433" y="52391"/>
                  <a:pt x="647291" y="59100"/>
                </a:cubicBezTo>
                <a:close/>
              </a:path>
            </a:pathLst>
          </a:custGeom>
          <a:gradFill>
            <a:gsLst>
              <a:gs pos="0">
                <a:schemeClr val="accent2"/>
              </a:gs>
              <a:gs pos="100000">
                <a:schemeClr val="accent4"/>
              </a:gs>
            </a:gsLst>
            <a:lin ang="0" scaled="0"/>
          </a:gradFill>
          <a:ln w="49911" cap="flat">
            <a:noFill/>
            <a:prstDash val="solid"/>
            <a:miter/>
          </a:ln>
        </p:spPr>
        <p:txBody>
          <a:bodyPr rtlCol="0" anchor="ctr"/>
          <a:lstStyle/>
          <a:p>
            <a:endParaRPr lang="en-US">
              <a:solidFill>
                <a:schemeClr val="bg1"/>
              </a:solidFill>
            </a:endParaRPr>
          </a:p>
        </p:txBody>
      </p:sp>
      <p:sp>
        <p:nvSpPr>
          <p:cNvPr id="633" name="Graphic 2">
            <a:extLst>
              <a:ext uri="{FF2B5EF4-FFF2-40B4-BE49-F238E27FC236}">
                <a16:creationId xmlns:a16="http://schemas.microsoft.com/office/drawing/2014/main" xmlns="" id="{473FA0F9-3F50-3242-927D-3D7BCEC95B17}"/>
              </a:ext>
            </a:extLst>
          </p:cNvPr>
          <p:cNvSpPr/>
          <p:nvPr/>
        </p:nvSpPr>
        <p:spPr>
          <a:xfrm>
            <a:off x="433915" y="3927798"/>
            <a:ext cx="615970" cy="553998"/>
          </a:xfrm>
          <a:custGeom>
            <a:avLst/>
            <a:gdLst>
              <a:gd name="connsiteX0" fmla="*/ 647291 w 1235332"/>
              <a:gd name="connsiteY0" fmla="*/ 59100 h 1111047"/>
              <a:gd name="connsiteX1" fmla="*/ 639782 w 1235332"/>
              <a:gd name="connsiteY1" fmla="*/ 72118 h 1111047"/>
              <a:gd name="connsiteX2" fmla="*/ 585211 w 1235332"/>
              <a:gd name="connsiteY2" fmla="*/ 87137 h 1111047"/>
              <a:gd name="connsiteX3" fmla="*/ 168165 w 1235332"/>
              <a:gd name="connsiteY3" fmla="*/ 361997 h 1111047"/>
              <a:gd name="connsiteX4" fmla="*/ 74042 w 1235332"/>
              <a:gd name="connsiteY4" fmla="*/ 630347 h 1111047"/>
              <a:gd name="connsiteX5" fmla="*/ 244765 w 1235332"/>
              <a:gd name="connsiteY5" fmla="*/ 950766 h 1111047"/>
              <a:gd name="connsiteX6" fmla="*/ 473564 w 1235332"/>
              <a:gd name="connsiteY6" fmla="*/ 1027366 h 1111047"/>
              <a:gd name="connsiteX7" fmla="*/ 1034798 w 1235332"/>
              <a:gd name="connsiteY7" fmla="*/ 777039 h 1111047"/>
              <a:gd name="connsiteX8" fmla="*/ 1134929 w 1235332"/>
              <a:gd name="connsiteY8" fmla="*/ 539228 h 1111047"/>
              <a:gd name="connsiteX9" fmla="*/ 1010266 w 1235332"/>
              <a:gd name="connsiteY9" fmla="*/ 220812 h 1111047"/>
              <a:gd name="connsiteX10" fmla="*/ 759939 w 1235332"/>
              <a:gd name="connsiteY10" fmla="*/ 123184 h 1111047"/>
              <a:gd name="connsiteX11" fmla="*/ 714880 w 1235332"/>
              <a:gd name="connsiteY11" fmla="*/ 118177 h 1111047"/>
              <a:gd name="connsiteX12" fmla="*/ 668319 w 1235332"/>
              <a:gd name="connsiteY12" fmla="*/ 60602 h 1111047"/>
              <a:gd name="connsiteX13" fmla="*/ 718384 w 1235332"/>
              <a:gd name="connsiteY13" fmla="*/ 1024 h 1111047"/>
              <a:gd name="connsiteX14" fmla="*/ 752429 w 1235332"/>
              <a:gd name="connsiteY14" fmla="*/ 1024 h 1111047"/>
              <a:gd name="connsiteX15" fmla="*/ 999251 w 1235332"/>
              <a:gd name="connsiteY15" fmla="*/ 80128 h 1111047"/>
              <a:gd name="connsiteX16" fmla="*/ 1212531 w 1235332"/>
              <a:gd name="connsiteY16" fmla="*/ 626842 h 1111047"/>
              <a:gd name="connsiteX17" fmla="*/ 936669 w 1235332"/>
              <a:gd name="connsiteY17" fmla="*/ 982808 h 1111047"/>
              <a:gd name="connsiteX18" fmla="*/ 491588 w 1235332"/>
              <a:gd name="connsiteY18" fmla="*/ 1109974 h 1111047"/>
              <a:gd name="connsiteX19" fmla="*/ 124108 w 1235332"/>
              <a:gd name="connsiteY19" fmla="*/ 955773 h 1111047"/>
              <a:gd name="connsiteX20" fmla="*/ 946 w 1235332"/>
              <a:gd name="connsiteY20" fmla="*/ 682915 h 1111047"/>
              <a:gd name="connsiteX21" fmla="*/ 148640 w 1235332"/>
              <a:gd name="connsiteY21" fmla="*/ 279889 h 1111047"/>
              <a:gd name="connsiteX22" fmla="*/ 542154 w 1235332"/>
              <a:gd name="connsiteY22" fmla="*/ 59100 h 1111047"/>
              <a:gd name="connsiteX23" fmla="*/ 621257 w 1235332"/>
              <a:gd name="connsiteY23" fmla="*/ 52092 h 1111047"/>
              <a:gd name="connsiteX24" fmla="*/ 647291 w 1235332"/>
              <a:gd name="connsiteY24" fmla="*/ 59100 h 11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35332" h="1111047">
                <a:moveTo>
                  <a:pt x="647291" y="59100"/>
                </a:moveTo>
                <a:cubicBezTo>
                  <a:pt x="644788" y="63106"/>
                  <a:pt x="643286" y="71115"/>
                  <a:pt x="639782" y="72118"/>
                </a:cubicBezTo>
                <a:cubicBezTo>
                  <a:pt x="621758" y="78125"/>
                  <a:pt x="603735" y="82631"/>
                  <a:pt x="585211" y="87137"/>
                </a:cubicBezTo>
                <a:cubicBezTo>
                  <a:pt x="417491" y="125187"/>
                  <a:pt x="269247" y="222864"/>
                  <a:pt x="168165" y="361997"/>
                </a:cubicBezTo>
                <a:cubicBezTo>
                  <a:pt x="109338" y="439297"/>
                  <a:pt x="76395" y="533220"/>
                  <a:pt x="74042" y="630347"/>
                </a:cubicBezTo>
                <a:cubicBezTo>
                  <a:pt x="69486" y="760016"/>
                  <a:pt x="134622" y="882227"/>
                  <a:pt x="244765" y="950766"/>
                </a:cubicBezTo>
                <a:cubicBezTo>
                  <a:pt x="312654" y="996626"/>
                  <a:pt x="391757" y="1023111"/>
                  <a:pt x="473564" y="1027366"/>
                </a:cubicBezTo>
                <a:cubicBezTo>
                  <a:pt x="691099" y="1045190"/>
                  <a:pt x="902725" y="950816"/>
                  <a:pt x="1034798" y="777039"/>
                </a:cubicBezTo>
                <a:cubicBezTo>
                  <a:pt x="1090621" y="709201"/>
                  <a:pt x="1125466" y="626543"/>
                  <a:pt x="1134929" y="539228"/>
                </a:cubicBezTo>
                <a:cubicBezTo>
                  <a:pt x="1152502" y="418521"/>
                  <a:pt x="1105140" y="297511"/>
                  <a:pt x="1010266" y="220812"/>
                </a:cubicBezTo>
                <a:cubicBezTo>
                  <a:pt x="939773" y="161735"/>
                  <a:pt x="851809" y="127439"/>
                  <a:pt x="759939" y="123184"/>
                </a:cubicBezTo>
                <a:cubicBezTo>
                  <a:pt x="744819" y="122783"/>
                  <a:pt x="729749" y="121081"/>
                  <a:pt x="714880" y="118177"/>
                </a:cubicBezTo>
                <a:cubicBezTo>
                  <a:pt x="687995" y="111969"/>
                  <a:pt x="668769" y="88188"/>
                  <a:pt x="668319" y="60602"/>
                </a:cubicBezTo>
                <a:cubicBezTo>
                  <a:pt x="668569" y="31314"/>
                  <a:pt x="689547" y="6281"/>
                  <a:pt x="718384" y="1024"/>
                </a:cubicBezTo>
                <a:cubicBezTo>
                  <a:pt x="729649" y="-729"/>
                  <a:pt x="741164" y="-729"/>
                  <a:pt x="752429" y="1024"/>
                </a:cubicBezTo>
                <a:cubicBezTo>
                  <a:pt x="838942" y="11638"/>
                  <a:pt x="922702" y="38474"/>
                  <a:pt x="999251" y="80128"/>
                </a:cubicBezTo>
                <a:cubicBezTo>
                  <a:pt x="1191302" y="188470"/>
                  <a:pt x="1280519" y="417068"/>
                  <a:pt x="1212531" y="626842"/>
                </a:cubicBezTo>
                <a:cubicBezTo>
                  <a:pt x="1165869" y="774536"/>
                  <a:pt x="1068042" y="900751"/>
                  <a:pt x="936669" y="982808"/>
                </a:cubicBezTo>
                <a:cubicBezTo>
                  <a:pt x="806199" y="1072675"/>
                  <a:pt x="649844" y="1117333"/>
                  <a:pt x="491588" y="1109974"/>
                </a:cubicBezTo>
                <a:cubicBezTo>
                  <a:pt x="353758" y="1108172"/>
                  <a:pt x="221986" y="1052849"/>
                  <a:pt x="124108" y="955773"/>
                </a:cubicBezTo>
                <a:cubicBezTo>
                  <a:pt x="51062" y="882928"/>
                  <a:pt x="7255" y="785850"/>
                  <a:pt x="946" y="682915"/>
                </a:cubicBezTo>
                <a:cubicBezTo>
                  <a:pt x="-8716" y="533772"/>
                  <a:pt x="44904" y="387479"/>
                  <a:pt x="148640" y="279889"/>
                </a:cubicBezTo>
                <a:cubicBezTo>
                  <a:pt x="251424" y="164337"/>
                  <a:pt x="390005" y="86637"/>
                  <a:pt x="542154" y="59100"/>
                </a:cubicBezTo>
                <a:cubicBezTo>
                  <a:pt x="568388" y="55245"/>
                  <a:pt x="594773" y="52892"/>
                  <a:pt x="621257" y="52092"/>
                </a:cubicBezTo>
                <a:cubicBezTo>
                  <a:pt x="630569" y="49739"/>
                  <a:pt x="640433" y="52391"/>
                  <a:pt x="647291" y="59100"/>
                </a:cubicBezTo>
                <a:close/>
              </a:path>
            </a:pathLst>
          </a:custGeom>
          <a:gradFill>
            <a:gsLst>
              <a:gs pos="0">
                <a:schemeClr val="accent2"/>
              </a:gs>
              <a:gs pos="100000">
                <a:schemeClr val="accent4"/>
              </a:gs>
            </a:gsLst>
            <a:lin ang="0" scaled="0"/>
          </a:gradFill>
          <a:ln w="49911" cap="flat">
            <a:noFill/>
            <a:prstDash val="solid"/>
            <a:miter/>
          </a:ln>
        </p:spPr>
        <p:txBody>
          <a:bodyPr rtlCol="0" anchor="ctr"/>
          <a:lstStyle/>
          <a:p>
            <a:endParaRPr lang="en-US">
              <a:solidFill>
                <a:schemeClr val="bg1"/>
              </a:solidFill>
            </a:endParaRPr>
          </a:p>
        </p:txBody>
      </p:sp>
      <p:sp>
        <p:nvSpPr>
          <p:cNvPr id="634" name="Graphic 2">
            <a:extLst>
              <a:ext uri="{FF2B5EF4-FFF2-40B4-BE49-F238E27FC236}">
                <a16:creationId xmlns:a16="http://schemas.microsoft.com/office/drawing/2014/main" xmlns="" id="{5C405541-CDDF-5B44-97C6-F44D898ED3FE}"/>
              </a:ext>
            </a:extLst>
          </p:cNvPr>
          <p:cNvSpPr/>
          <p:nvPr/>
        </p:nvSpPr>
        <p:spPr>
          <a:xfrm>
            <a:off x="433915" y="4731282"/>
            <a:ext cx="615970" cy="553998"/>
          </a:xfrm>
          <a:custGeom>
            <a:avLst/>
            <a:gdLst>
              <a:gd name="connsiteX0" fmla="*/ 647291 w 1235332"/>
              <a:gd name="connsiteY0" fmla="*/ 59100 h 1111047"/>
              <a:gd name="connsiteX1" fmla="*/ 639782 w 1235332"/>
              <a:gd name="connsiteY1" fmla="*/ 72118 h 1111047"/>
              <a:gd name="connsiteX2" fmla="*/ 585211 w 1235332"/>
              <a:gd name="connsiteY2" fmla="*/ 87137 h 1111047"/>
              <a:gd name="connsiteX3" fmla="*/ 168165 w 1235332"/>
              <a:gd name="connsiteY3" fmla="*/ 361997 h 1111047"/>
              <a:gd name="connsiteX4" fmla="*/ 74042 w 1235332"/>
              <a:gd name="connsiteY4" fmla="*/ 630347 h 1111047"/>
              <a:gd name="connsiteX5" fmla="*/ 244765 w 1235332"/>
              <a:gd name="connsiteY5" fmla="*/ 950766 h 1111047"/>
              <a:gd name="connsiteX6" fmla="*/ 473564 w 1235332"/>
              <a:gd name="connsiteY6" fmla="*/ 1027366 h 1111047"/>
              <a:gd name="connsiteX7" fmla="*/ 1034798 w 1235332"/>
              <a:gd name="connsiteY7" fmla="*/ 777039 h 1111047"/>
              <a:gd name="connsiteX8" fmla="*/ 1134929 w 1235332"/>
              <a:gd name="connsiteY8" fmla="*/ 539228 h 1111047"/>
              <a:gd name="connsiteX9" fmla="*/ 1010266 w 1235332"/>
              <a:gd name="connsiteY9" fmla="*/ 220812 h 1111047"/>
              <a:gd name="connsiteX10" fmla="*/ 759939 w 1235332"/>
              <a:gd name="connsiteY10" fmla="*/ 123184 h 1111047"/>
              <a:gd name="connsiteX11" fmla="*/ 714880 w 1235332"/>
              <a:gd name="connsiteY11" fmla="*/ 118177 h 1111047"/>
              <a:gd name="connsiteX12" fmla="*/ 668319 w 1235332"/>
              <a:gd name="connsiteY12" fmla="*/ 60602 h 1111047"/>
              <a:gd name="connsiteX13" fmla="*/ 718384 w 1235332"/>
              <a:gd name="connsiteY13" fmla="*/ 1024 h 1111047"/>
              <a:gd name="connsiteX14" fmla="*/ 752429 w 1235332"/>
              <a:gd name="connsiteY14" fmla="*/ 1024 h 1111047"/>
              <a:gd name="connsiteX15" fmla="*/ 999251 w 1235332"/>
              <a:gd name="connsiteY15" fmla="*/ 80128 h 1111047"/>
              <a:gd name="connsiteX16" fmla="*/ 1212531 w 1235332"/>
              <a:gd name="connsiteY16" fmla="*/ 626842 h 1111047"/>
              <a:gd name="connsiteX17" fmla="*/ 936669 w 1235332"/>
              <a:gd name="connsiteY17" fmla="*/ 982808 h 1111047"/>
              <a:gd name="connsiteX18" fmla="*/ 491588 w 1235332"/>
              <a:gd name="connsiteY18" fmla="*/ 1109974 h 1111047"/>
              <a:gd name="connsiteX19" fmla="*/ 124108 w 1235332"/>
              <a:gd name="connsiteY19" fmla="*/ 955773 h 1111047"/>
              <a:gd name="connsiteX20" fmla="*/ 946 w 1235332"/>
              <a:gd name="connsiteY20" fmla="*/ 682915 h 1111047"/>
              <a:gd name="connsiteX21" fmla="*/ 148640 w 1235332"/>
              <a:gd name="connsiteY21" fmla="*/ 279889 h 1111047"/>
              <a:gd name="connsiteX22" fmla="*/ 542154 w 1235332"/>
              <a:gd name="connsiteY22" fmla="*/ 59100 h 1111047"/>
              <a:gd name="connsiteX23" fmla="*/ 621257 w 1235332"/>
              <a:gd name="connsiteY23" fmla="*/ 52092 h 1111047"/>
              <a:gd name="connsiteX24" fmla="*/ 647291 w 1235332"/>
              <a:gd name="connsiteY24" fmla="*/ 59100 h 11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35332" h="1111047">
                <a:moveTo>
                  <a:pt x="647291" y="59100"/>
                </a:moveTo>
                <a:cubicBezTo>
                  <a:pt x="644788" y="63106"/>
                  <a:pt x="643286" y="71115"/>
                  <a:pt x="639782" y="72118"/>
                </a:cubicBezTo>
                <a:cubicBezTo>
                  <a:pt x="621758" y="78125"/>
                  <a:pt x="603735" y="82631"/>
                  <a:pt x="585211" y="87137"/>
                </a:cubicBezTo>
                <a:cubicBezTo>
                  <a:pt x="417491" y="125187"/>
                  <a:pt x="269247" y="222864"/>
                  <a:pt x="168165" y="361997"/>
                </a:cubicBezTo>
                <a:cubicBezTo>
                  <a:pt x="109338" y="439297"/>
                  <a:pt x="76395" y="533220"/>
                  <a:pt x="74042" y="630347"/>
                </a:cubicBezTo>
                <a:cubicBezTo>
                  <a:pt x="69486" y="760016"/>
                  <a:pt x="134622" y="882227"/>
                  <a:pt x="244765" y="950766"/>
                </a:cubicBezTo>
                <a:cubicBezTo>
                  <a:pt x="312654" y="996626"/>
                  <a:pt x="391757" y="1023111"/>
                  <a:pt x="473564" y="1027366"/>
                </a:cubicBezTo>
                <a:cubicBezTo>
                  <a:pt x="691099" y="1045190"/>
                  <a:pt x="902725" y="950816"/>
                  <a:pt x="1034798" y="777039"/>
                </a:cubicBezTo>
                <a:cubicBezTo>
                  <a:pt x="1090621" y="709201"/>
                  <a:pt x="1125466" y="626543"/>
                  <a:pt x="1134929" y="539228"/>
                </a:cubicBezTo>
                <a:cubicBezTo>
                  <a:pt x="1152502" y="418521"/>
                  <a:pt x="1105140" y="297511"/>
                  <a:pt x="1010266" y="220812"/>
                </a:cubicBezTo>
                <a:cubicBezTo>
                  <a:pt x="939773" y="161735"/>
                  <a:pt x="851809" y="127439"/>
                  <a:pt x="759939" y="123184"/>
                </a:cubicBezTo>
                <a:cubicBezTo>
                  <a:pt x="744819" y="122783"/>
                  <a:pt x="729749" y="121081"/>
                  <a:pt x="714880" y="118177"/>
                </a:cubicBezTo>
                <a:cubicBezTo>
                  <a:pt x="687995" y="111969"/>
                  <a:pt x="668769" y="88188"/>
                  <a:pt x="668319" y="60602"/>
                </a:cubicBezTo>
                <a:cubicBezTo>
                  <a:pt x="668569" y="31314"/>
                  <a:pt x="689547" y="6281"/>
                  <a:pt x="718384" y="1024"/>
                </a:cubicBezTo>
                <a:cubicBezTo>
                  <a:pt x="729649" y="-729"/>
                  <a:pt x="741164" y="-729"/>
                  <a:pt x="752429" y="1024"/>
                </a:cubicBezTo>
                <a:cubicBezTo>
                  <a:pt x="838942" y="11638"/>
                  <a:pt x="922702" y="38474"/>
                  <a:pt x="999251" y="80128"/>
                </a:cubicBezTo>
                <a:cubicBezTo>
                  <a:pt x="1191302" y="188470"/>
                  <a:pt x="1280519" y="417068"/>
                  <a:pt x="1212531" y="626842"/>
                </a:cubicBezTo>
                <a:cubicBezTo>
                  <a:pt x="1165869" y="774536"/>
                  <a:pt x="1068042" y="900751"/>
                  <a:pt x="936669" y="982808"/>
                </a:cubicBezTo>
                <a:cubicBezTo>
                  <a:pt x="806199" y="1072675"/>
                  <a:pt x="649844" y="1117333"/>
                  <a:pt x="491588" y="1109974"/>
                </a:cubicBezTo>
                <a:cubicBezTo>
                  <a:pt x="353758" y="1108172"/>
                  <a:pt x="221986" y="1052849"/>
                  <a:pt x="124108" y="955773"/>
                </a:cubicBezTo>
                <a:cubicBezTo>
                  <a:pt x="51062" y="882928"/>
                  <a:pt x="7255" y="785850"/>
                  <a:pt x="946" y="682915"/>
                </a:cubicBezTo>
                <a:cubicBezTo>
                  <a:pt x="-8716" y="533772"/>
                  <a:pt x="44904" y="387479"/>
                  <a:pt x="148640" y="279889"/>
                </a:cubicBezTo>
                <a:cubicBezTo>
                  <a:pt x="251424" y="164337"/>
                  <a:pt x="390005" y="86637"/>
                  <a:pt x="542154" y="59100"/>
                </a:cubicBezTo>
                <a:cubicBezTo>
                  <a:pt x="568388" y="55245"/>
                  <a:pt x="594773" y="52892"/>
                  <a:pt x="621257" y="52092"/>
                </a:cubicBezTo>
                <a:cubicBezTo>
                  <a:pt x="630569" y="49739"/>
                  <a:pt x="640433" y="52391"/>
                  <a:pt x="647291" y="59100"/>
                </a:cubicBezTo>
                <a:close/>
              </a:path>
            </a:pathLst>
          </a:custGeom>
          <a:gradFill>
            <a:gsLst>
              <a:gs pos="0">
                <a:schemeClr val="accent2"/>
              </a:gs>
              <a:gs pos="100000">
                <a:schemeClr val="accent4"/>
              </a:gs>
            </a:gsLst>
            <a:lin ang="0" scaled="0"/>
          </a:gradFill>
          <a:ln w="49911" cap="flat">
            <a:noFill/>
            <a:prstDash val="solid"/>
            <a:miter/>
          </a:ln>
        </p:spPr>
        <p:txBody>
          <a:bodyPr rtlCol="0" anchor="ctr"/>
          <a:lstStyle/>
          <a:p>
            <a:endParaRPr lang="en-US" dirty="0">
              <a:solidFill>
                <a:schemeClr val="bg1"/>
              </a:solidFill>
            </a:endParaRPr>
          </a:p>
        </p:txBody>
      </p:sp>
      <p:grpSp>
        <p:nvGrpSpPr>
          <p:cNvPr id="635" name="Graphic 4">
            <a:extLst>
              <a:ext uri="{FF2B5EF4-FFF2-40B4-BE49-F238E27FC236}">
                <a16:creationId xmlns:a16="http://schemas.microsoft.com/office/drawing/2014/main" xmlns="" id="{A22BBCE2-734B-0848-BFDA-10D116A8E2A5}"/>
              </a:ext>
            </a:extLst>
          </p:cNvPr>
          <p:cNvGrpSpPr/>
          <p:nvPr/>
        </p:nvGrpSpPr>
        <p:grpSpPr>
          <a:xfrm>
            <a:off x="5871144" y="402299"/>
            <a:ext cx="446205" cy="493447"/>
            <a:chOff x="4173848" y="467395"/>
            <a:chExt cx="728494" cy="805624"/>
          </a:xfrm>
          <a:noFill/>
        </p:grpSpPr>
        <p:sp>
          <p:nvSpPr>
            <p:cNvPr id="636" name="Freeform: Shape 33">
              <a:extLst>
                <a:ext uri="{FF2B5EF4-FFF2-40B4-BE49-F238E27FC236}">
                  <a16:creationId xmlns:a16="http://schemas.microsoft.com/office/drawing/2014/main" xmlns="" id="{04818B87-12C2-044C-919F-539E98B966D7}"/>
                </a:ext>
              </a:extLst>
            </p:cNvPr>
            <p:cNvSpPr/>
            <p:nvPr/>
          </p:nvSpPr>
          <p:spPr>
            <a:xfrm>
              <a:off x="4619099" y="1064503"/>
              <a:ext cx="163249" cy="103438"/>
            </a:xfrm>
            <a:custGeom>
              <a:avLst/>
              <a:gdLst>
                <a:gd name="connsiteX0" fmla="*/ 81326 w 163249"/>
                <a:gd name="connsiteY0" fmla="*/ 1712 h 103438"/>
                <a:gd name="connsiteX1" fmla="*/ 135091 w 163249"/>
                <a:gd name="connsiteY1" fmla="*/ 9837 h 103438"/>
                <a:gd name="connsiteX2" fmla="*/ 163128 w 163249"/>
                <a:gd name="connsiteY2" fmla="*/ 51176 h 103438"/>
                <a:gd name="connsiteX3" fmla="*/ 131745 w 163249"/>
                <a:gd name="connsiteY3" fmla="*/ 85267 h 103438"/>
                <a:gd name="connsiteX4" fmla="*/ 70573 w 163249"/>
                <a:gd name="connsiteY4" fmla="*/ 103109 h 103438"/>
                <a:gd name="connsiteX5" fmla="*/ 29074 w 163249"/>
                <a:gd name="connsiteY5" fmla="*/ 96498 h 103438"/>
                <a:gd name="connsiteX6" fmla="*/ 400 w 163249"/>
                <a:gd name="connsiteY6" fmla="*/ 48229 h 103438"/>
                <a:gd name="connsiteX7" fmla="*/ 81326 w 163249"/>
                <a:gd name="connsiteY7" fmla="*/ 1712 h 10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249" h="103438">
                  <a:moveTo>
                    <a:pt x="81326" y="1712"/>
                  </a:moveTo>
                  <a:cubicBezTo>
                    <a:pt x="98132" y="-2350"/>
                    <a:pt x="118364" y="996"/>
                    <a:pt x="135091" y="9837"/>
                  </a:cubicBezTo>
                  <a:cubicBezTo>
                    <a:pt x="151817" y="18678"/>
                    <a:pt x="164641" y="35564"/>
                    <a:pt x="163128" y="51176"/>
                  </a:cubicBezTo>
                  <a:cubicBezTo>
                    <a:pt x="161615" y="67106"/>
                    <a:pt x="146799" y="77700"/>
                    <a:pt x="131745" y="85267"/>
                  </a:cubicBezTo>
                  <a:cubicBezTo>
                    <a:pt x="113266" y="94506"/>
                    <a:pt x="92796" y="101436"/>
                    <a:pt x="70573" y="103109"/>
                  </a:cubicBezTo>
                  <a:cubicBezTo>
                    <a:pt x="56873" y="104144"/>
                    <a:pt x="42058" y="102950"/>
                    <a:pt x="29074" y="96498"/>
                  </a:cubicBezTo>
                  <a:cubicBezTo>
                    <a:pt x="9639" y="86940"/>
                    <a:pt x="-2388" y="65912"/>
                    <a:pt x="400" y="48229"/>
                  </a:cubicBezTo>
                  <a:cubicBezTo>
                    <a:pt x="3188" y="30546"/>
                    <a:pt x="23738" y="15731"/>
                    <a:pt x="81326" y="1712"/>
                  </a:cubicBezTo>
                  <a:close/>
                </a:path>
              </a:pathLst>
            </a:custGeom>
            <a:noFill/>
            <a:ln w="19050" cap="rnd">
              <a:solidFill>
                <a:srgbClr val="EE1A81"/>
              </a:solidFill>
              <a:prstDash val="solid"/>
              <a:round/>
            </a:ln>
          </p:spPr>
          <p:txBody>
            <a:bodyPr rtlCol="0" anchor="ctr"/>
            <a:lstStyle/>
            <a:p>
              <a:endParaRPr lang="en-US"/>
            </a:p>
          </p:txBody>
        </p:sp>
        <p:sp>
          <p:nvSpPr>
            <p:cNvPr id="637" name="Freeform: Shape 35">
              <a:extLst>
                <a:ext uri="{FF2B5EF4-FFF2-40B4-BE49-F238E27FC236}">
                  <a16:creationId xmlns:a16="http://schemas.microsoft.com/office/drawing/2014/main" xmlns="" id="{6E1428B9-2104-2B4A-BA78-9E43456C0E55}"/>
                </a:ext>
              </a:extLst>
            </p:cNvPr>
            <p:cNvSpPr/>
            <p:nvPr/>
          </p:nvSpPr>
          <p:spPr>
            <a:xfrm>
              <a:off x="4334346" y="726103"/>
              <a:ext cx="188774" cy="143427"/>
            </a:xfrm>
            <a:custGeom>
              <a:avLst/>
              <a:gdLst>
                <a:gd name="connsiteX0" fmla="*/ 0 w 188774"/>
                <a:gd name="connsiteY0" fmla="*/ 22223 h 143427"/>
                <a:gd name="connsiteX1" fmla="*/ 26285 w 188774"/>
                <a:gd name="connsiteY1" fmla="*/ 25409 h 143427"/>
                <a:gd name="connsiteX2" fmla="*/ 128956 w 188774"/>
                <a:gd name="connsiteY2" fmla="*/ 0 h 143427"/>
                <a:gd name="connsiteX3" fmla="*/ 161693 w 188774"/>
                <a:gd name="connsiteY3" fmla="*/ 68341 h 143427"/>
                <a:gd name="connsiteX4" fmla="*/ 89847 w 188774"/>
                <a:gd name="connsiteY4" fmla="*/ 85307 h 143427"/>
                <a:gd name="connsiteX5" fmla="*/ 72722 w 188774"/>
                <a:gd name="connsiteY5" fmla="*/ 121469 h 143427"/>
                <a:gd name="connsiteX6" fmla="*/ 72722 w 188774"/>
                <a:gd name="connsiteY6" fmla="*/ 121469 h 143427"/>
                <a:gd name="connsiteX7" fmla="*/ 117247 w 188774"/>
                <a:gd name="connsiteY7" fmla="*/ 142417 h 143427"/>
                <a:gd name="connsiteX8" fmla="*/ 188774 w 188774"/>
                <a:gd name="connsiteY8" fmla="*/ 124734 h 14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774" h="143427">
                  <a:moveTo>
                    <a:pt x="0" y="22223"/>
                  </a:moveTo>
                  <a:cubicBezTo>
                    <a:pt x="8204" y="26205"/>
                    <a:pt x="17603" y="27559"/>
                    <a:pt x="26285" y="25409"/>
                  </a:cubicBezTo>
                  <a:lnTo>
                    <a:pt x="128956" y="0"/>
                  </a:lnTo>
                  <a:cubicBezTo>
                    <a:pt x="139151" y="21187"/>
                    <a:pt x="150064" y="44047"/>
                    <a:pt x="161693" y="68341"/>
                  </a:cubicBezTo>
                  <a:lnTo>
                    <a:pt x="89847" y="85307"/>
                  </a:lnTo>
                  <a:cubicBezTo>
                    <a:pt x="72802" y="89528"/>
                    <a:pt x="65155" y="105698"/>
                    <a:pt x="72722" y="121469"/>
                  </a:cubicBezTo>
                  <a:lnTo>
                    <a:pt x="72722" y="121469"/>
                  </a:lnTo>
                  <a:cubicBezTo>
                    <a:pt x="80289" y="137240"/>
                    <a:pt x="100202" y="146639"/>
                    <a:pt x="117247" y="142417"/>
                  </a:cubicBezTo>
                  <a:lnTo>
                    <a:pt x="188774" y="124734"/>
                  </a:lnTo>
                </a:path>
              </a:pathLst>
            </a:custGeom>
            <a:noFill/>
            <a:ln w="19050" cap="rnd">
              <a:solidFill>
                <a:srgbClr val="EE1A81"/>
              </a:solidFill>
              <a:prstDash val="solid"/>
              <a:round/>
            </a:ln>
          </p:spPr>
          <p:txBody>
            <a:bodyPr rtlCol="0" anchor="ctr"/>
            <a:lstStyle/>
            <a:p>
              <a:endParaRPr lang="en-US"/>
            </a:p>
          </p:txBody>
        </p:sp>
        <p:sp>
          <p:nvSpPr>
            <p:cNvPr id="638" name="Freeform: Shape 36">
              <a:extLst>
                <a:ext uri="{FF2B5EF4-FFF2-40B4-BE49-F238E27FC236}">
                  <a16:creationId xmlns:a16="http://schemas.microsoft.com/office/drawing/2014/main" xmlns="" id="{B049F071-BD49-804A-A238-F751969C8764}"/>
                </a:ext>
              </a:extLst>
            </p:cNvPr>
            <p:cNvSpPr/>
            <p:nvPr/>
          </p:nvSpPr>
          <p:spPr>
            <a:xfrm>
              <a:off x="4313107" y="609812"/>
              <a:ext cx="122078" cy="138514"/>
            </a:xfrm>
            <a:custGeom>
              <a:avLst/>
              <a:gdLst>
                <a:gd name="connsiteX0" fmla="*/ 107183 w 122078"/>
                <a:gd name="connsiteY0" fmla="*/ 0 h 138514"/>
                <a:gd name="connsiteX1" fmla="*/ 106387 w 122078"/>
                <a:gd name="connsiteY1" fmla="*/ 25011 h 138514"/>
                <a:gd name="connsiteX2" fmla="*/ 122078 w 122078"/>
                <a:gd name="connsiteY2" fmla="*/ 57827 h 138514"/>
                <a:gd name="connsiteX3" fmla="*/ 122078 w 122078"/>
                <a:gd name="connsiteY3" fmla="*/ 57827 h 138514"/>
                <a:gd name="connsiteX4" fmla="*/ 20044 w 122078"/>
                <a:gd name="connsiteY4" fmla="*/ 84670 h 138514"/>
                <a:gd name="connsiteX5" fmla="*/ 2919 w 122078"/>
                <a:gd name="connsiteY5" fmla="*/ 120831 h 138514"/>
                <a:gd name="connsiteX6" fmla="*/ 2919 w 122078"/>
                <a:gd name="connsiteY6" fmla="*/ 120831 h 138514"/>
                <a:gd name="connsiteX7" fmla="*/ 21080 w 122078"/>
                <a:gd name="connsiteY7" fmla="*/ 138514 h 13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78" h="138514">
                  <a:moveTo>
                    <a:pt x="107183" y="0"/>
                  </a:moveTo>
                  <a:cubicBezTo>
                    <a:pt x="102723" y="6930"/>
                    <a:pt x="102165" y="16010"/>
                    <a:pt x="106387" y="25011"/>
                  </a:cubicBezTo>
                  <a:cubicBezTo>
                    <a:pt x="106387" y="25011"/>
                    <a:pt x="112759" y="38312"/>
                    <a:pt x="122078" y="57827"/>
                  </a:cubicBezTo>
                  <a:lnTo>
                    <a:pt x="122078" y="57827"/>
                  </a:lnTo>
                  <a:lnTo>
                    <a:pt x="20044" y="84670"/>
                  </a:lnTo>
                  <a:cubicBezTo>
                    <a:pt x="2999" y="88891"/>
                    <a:pt x="-4648" y="105060"/>
                    <a:pt x="2919" y="120831"/>
                  </a:cubicBezTo>
                  <a:lnTo>
                    <a:pt x="2919" y="120831"/>
                  </a:lnTo>
                  <a:cubicBezTo>
                    <a:pt x="6583" y="128558"/>
                    <a:pt x="13274" y="134771"/>
                    <a:pt x="21080" y="138514"/>
                  </a:cubicBezTo>
                </a:path>
              </a:pathLst>
            </a:custGeom>
            <a:noFill/>
            <a:ln w="19050" cap="rnd">
              <a:solidFill>
                <a:srgbClr val="EE1A81"/>
              </a:solidFill>
              <a:prstDash val="solid"/>
              <a:round/>
            </a:ln>
          </p:spPr>
          <p:txBody>
            <a:bodyPr rtlCol="0" anchor="ctr"/>
            <a:lstStyle/>
            <a:p>
              <a:endParaRPr lang="en-US"/>
            </a:p>
          </p:txBody>
        </p:sp>
        <p:sp>
          <p:nvSpPr>
            <p:cNvPr id="639" name="Freeform: Shape 37">
              <a:extLst>
                <a:ext uri="{FF2B5EF4-FFF2-40B4-BE49-F238E27FC236}">
                  <a16:creationId xmlns:a16="http://schemas.microsoft.com/office/drawing/2014/main" xmlns="" id="{DA1B7215-FD34-E74F-8DCF-E6106C947BFE}"/>
                </a:ext>
              </a:extLst>
            </p:cNvPr>
            <p:cNvSpPr/>
            <p:nvPr/>
          </p:nvSpPr>
          <p:spPr>
            <a:xfrm>
              <a:off x="4420290" y="597556"/>
              <a:ext cx="45003" cy="12176"/>
            </a:xfrm>
            <a:custGeom>
              <a:avLst/>
              <a:gdLst>
                <a:gd name="connsiteX0" fmla="*/ 45003 w 45003"/>
                <a:gd name="connsiteY0" fmla="*/ 5485 h 12176"/>
                <a:gd name="connsiteX1" fmla="*/ 16329 w 45003"/>
                <a:gd name="connsiteY1" fmla="*/ 1025 h 12176"/>
                <a:gd name="connsiteX2" fmla="*/ 0 w 45003"/>
                <a:gd name="connsiteY2" fmla="*/ 12176 h 12176"/>
              </a:gdLst>
              <a:ahLst/>
              <a:cxnLst>
                <a:cxn ang="0">
                  <a:pos x="connsiteX0" y="connsiteY0"/>
                </a:cxn>
                <a:cxn ang="0">
                  <a:pos x="connsiteX1" y="connsiteY1"/>
                </a:cxn>
                <a:cxn ang="0">
                  <a:pos x="connsiteX2" y="connsiteY2"/>
                </a:cxn>
              </a:cxnLst>
              <a:rect l="l" t="t" r="r" b="b"/>
              <a:pathLst>
                <a:path w="45003" h="12176">
                  <a:moveTo>
                    <a:pt x="45003" y="5485"/>
                  </a:moveTo>
                  <a:cubicBezTo>
                    <a:pt x="36321" y="547"/>
                    <a:pt x="25887" y="-1365"/>
                    <a:pt x="16329" y="1025"/>
                  </a:cubicBezTo>
                  <a:cubicBezTo>
                    <a:pt x="9001" y="2857"/>
                    <a:pt x="3345" y="6919"/>
                    <a:pt x="0" y="12176"/>
                  </a:cubicBezTo>
                </a:path>
              </a:pathLst>
            </a:custGeom>
            <a:noFill/>
            <a:ln w="19050" cap="rnd">
              <a:solidFill>
                <a:srgbClr val="EE1A81"/>
              </a:solidFill>
              <a:prstDash val="solid"/>
              <a:round/>
            </a:ln>
          </p:spPr>
          <p:txBody>
            <a:bodyPr rtlCol="0" anchor="ctr"/>
            <a:lstStyle/>
            <a:p>
              <a:endParaRPr lang="en-US"/>
            </a:p>
          </p:txBody>
        </p:sp>
        <p:sp>
          <p:nvSpPr>
            <p:cNvPr id="640" name="Freeform: Shape 38">
              <a:extLst>
                <a:ext uri="{FF2B5EF4-FFF2-40B4-BE49-F238E27FC236}">
                  <a16:creationId xmlns:a16="http://schemas.microsoft.com/office/drawing/2014/main" xmlns="" id="{374F6689-CDF3-A84D-8C71-2443624108C6}"/>
                </a:ext>
              </a:extLst>
            </p:cNvPr>
            <p:cNvSpPr/>
            <p:nvPr/>
          </p:nvSpPr>
          <p:spPr>
            <a:xfrm>
              <a:off x="4465373" y="603042"/>
              <a:ext cx="420742" cy="630064"/>
            </a:xfrm>
            <a:custGeom>
              <a:avLst/>
              <a:gdLst>
                <a:gd name="connsiteX0" fmla="*/ 59101 w 420742"/>
                <a:gd name="connsiteY0" fmla="*/ 250664 h 630064"/>
                <a:gd name="connsiteX1" fmla="*/ 143373 w 420742"/>
                <a:gd name="connsiteY1" fmla="*/ 426455 h 630064"/>
                <a:gd name="connsiteX2" fmla="*/ 51057 w 420742"/>
                <a:gd name="connsiteY2" fmla="*/ 504832 h 630064"/>
                <a:gd name="connsiteX3" fmla="*/ 116132 w 420742"/>
                <a:gd name="connsiteY3" fmla="*/ 614432 h 630064"/>
                <a:gd name="connsiteX4" fmla="*/ 210360 w 420742"/>
                <a:gd name="connsiteY4" fmla="*/ 629327 h 630064"/>
                <a:gd name="connsiteX5" fmla="*/ 349192 w 420742"/>
                <a:gd name="connsiteY5" fmla="*/ 588944 h 630064"/>
                <a:gd name="connsiteX6" fmla="*/ 420481 w 420742"/>
                <a:gd name="connsiteY6" fmla="*/ 511602 h 630064"/>
                <a:gd name="connsiteX7" fmla="*/ 356759 w 420742"/>
                <a:gd name="connsiteY7" fmla="*/ 417693 h 630064"/>
                <a:gd name="connsiteX8" fmla="*/ 234733 w 420742"/>
                <a:gd name="connsiteY8" fmla="*/ 399293 h 630064"/>
                <a:gd name="connsiteX9" fmla="*/ 204067 w 420742"/>
                <a:gd name="connsiteY9" fmla="*/ 409250 h 630064"/>
                <a:gd name="connsiteX10" fmla="*/ 15851 w 420742"/>
                <a:gd name="connsiteY10" fmla="*/ 16488 h 630064"/>
                <a:gd name="connsiteX11" fmla="*/ 0 w 420742"/>
                <a:gd name="connsiteY11" fmla="*/ 0 h 63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0742" h="630064">
                  <a:moveTo>
                    <a:pt x="59101" y="250664"/>
                  </a:moveTo>
                  <a:cubicBezTo>
                    <a:pt x="102671" y="341546"/>
                    <a:pt x="143373" y="426455"/>
                    <a:pt x="143373" y="426455"/>
                  </a:cubicBezTo>
                  <a:cubicBezTo>
                    <a:pt x="80926" y="450350"/>
                    <a:pt x="55597" y="475998"/>
                    <a:pt x="51057" y="504832"/>
                  </a:cubicBezTo>
                  <a:cubicBezTo>
                    <a:pt x="44685" y="544976"/>
                    <a:pt x="71925" y="592608"/>
                    <a:pt x="116132" y="614432"/>
                  </a:cubicBezTo>
                  <a:cubicBezTo>
                    <a:pt x="145683" y="629008"/>
                    <a:pt x="179375" y="631637"/>
                    <a:pt x="210360" y="629327"/>
                  </a:cubicBezTo>
                  <a:cubicBezTo>
                    <a:pt x="260859" y="625583"/>
                    <a:pt x="307296" y="609812"/>
                    <a:pt x="349192" y="588944"/>
                  </a:cubicBezTo>
                  <a:cubicBezTo>
                    <a:pt x="383363" y="571819"/>
                    <a:pt x="417135" y="547764"/>
                    <a:pt x="420481" y="511602"/>
                  </a:cubicBezTo>
                  <a:cubicBezTo>
                    <a:pt x="423826" y="476157"/>
                    <a:pt x="394674" y="437765"/>
                    <a:pt x="356759" y="417693"/>
                  </a:cubicBezTo>
                  <a:cubicBezTo>
                    <a:pt x="318845" y="397621"/>
                    <a:pt x="272807" y="389974"/>
                    <a:pt x="234733" y="399293"/>
                  </a:cubicBezTo>
                  <a:cubicBezTo>
                    <a:pt x="223662" y="402001"/>
                    <a:pt x="213944" y="406462"/>
                    <a:pt x="204067" y="409250"/>
                  </a:cubicBezTo>
                  <a:lnTo>
                    <a:pt x="15851" y="16488"/>
                  </a:lnTo>
                  <a:cubicBezTo>
                    <a:pt x="12505" y="9558"/>
                    <a:pt x="6850" y="3823"/>
                    <a:pt x="0" y="0"/>
                  </a:cubicBezTo>
                </a:path>
              </a:pathLst>
            </a:custGeom>
            <a:noFill/>
            <a:ln w="19050" cap="rnd">
              <a:solidFill>
                <a:srgbClr val="EE1A81"/>
              </a:solidFill>
              <a:prstDash val="solid"/>
              <a:round/>
            </a:ln>
          </p:spPr>
          <p:txBody>
            <a:bodyPr rtlCol="0" anchor="ctr"/>
            <a:lstStyle/>
            <a:p>
              <a:endParaRPr lang="en-US"/>
            </a:p>
          </p:txBody>
        </p:sp>
        <p:sp>
          <p:nvSpPr>
            <p:cNvPr id="641" name="Freeform: Shape 39">
              <a:extLst>
                <a:ext uri="{FF2B5EF4-FFF2-40B4-BE49-F238E27FC236}">
                  <a16:creationId xmlns:a16="http://schemas.microsoft.com/office/drawing/2014/main" xmlns="" id="{FECF1A51-A557-A74B-821D-6E191BB1320F}"/>
                </a:ext>
              </a:extLst>
            </p:cNvPr>
            <p:cNvSpPr/>
            <p:nvPr/>
          </p:nvSpPr>
          <p:spPr>
            <a:xfrm>
              <a:off x="4173848" y="627176"/>
              <a:ext cx="71128" cy="21267"/>
            </a:xfrm>
            <a:custGeom>
              <a:avLst/>
              <a:gdLst>
                <a:gd name="connsiteX0" fmla="*/ 0 w 71128"/>
                <a:gd name="connsiteY0" fmla="*/ 0 h 21267"/>
                <a:gd name="connsiteX1" fmla="*/ 71129 w 71128"/>
                <a:gd name="connsiteY1" fmla="*/ 21267 h 21267"/>
              </a:gdLst>
              <a:ahLst/>
              <a:cxnLst>
                <a:cxn ang="0">
                  <a:pos x="connsiteX0" y="connsiteY0"/>
                </a:cxn>
                <a:cxn ang="0">
                  <a:pos x="connsiteX1" y="connsiteY1"/>
                </a:cxn>
              </a:cxnLst>
              <a:rect l="l" t="t" r="r" b="b"/>
              <a:pathLst>
                <a:path w="71128" h="21267">
                  <a:moveTo>
                    <a:pt x="0" y="0"/>
                  </a:moveTo>
                  <a:cubicBezTo>
                    <a:pt x="21745" y="12346"/>
                    <a:pt x="46278" y="19674"/>
                    <a:pt x="71129" y="21267"/>
                  </a:cubicBezTo>
                </a:path>
              </a:pathLst>
            </a:custGeom>
            <a:noFill/>
            <a:ln w="19050" cap="rnd">
              <a:solidFill>
                <a:srgbClr val="EE1A81"/>
              </a:solidFill>
              <a:prstDash val="solid"/>
              <a:round/>
            </a:ln>
          </p:spPr>
          <p:txBody>
            <a:bodyPr rtlCol="0" anchor="ctr"/>
            <a:lstStyle/>
            <a:p>
              <a:endParaRPr lang="en-US"/>
            </a:p>
          </p:txBody>
        </p:sp>
        <p:sp>
          <p:nvSpPr>
            <p:cNvPr id="642" name="Freeform: Shape 40">
              <a:extLst>
                <a:ext uri="{FF2B5EF4-FFF2-40B4-BE49-F238E27FC236}">
                  <a16:creationId xmlns:a16="http://schemas.microsoft.com/office/drawing/2014/main" xmlns="" id="{33B197D7-8B75-2C49-8696-D0B8DB3516E7}"/>
                </a:ext>
              </a:extLst>
            </p:cNvPr>
            <p:cNvSpPr/>
            <p:nvPr/>
          </p:nvSpPr>
          <p:spPr>
            <a:xfrm>
              <a:off x="4249437" y="523151"/>
              <a:ext cx="39507" cy="63800"/>
            </a:xfrm>
            <a:custGeom>
              <a:avLst/>
              <a:gdLst>
                <a:gd name="connsiteX0" fmla="*/ 0 w 39507"/>
                <a:gd name="connsiteY0" fmla="*/ 0 h 63800"/>
                <a:gd name="connsiteX1" fmla="*/ 39507 w 39507"/>
                <a:gd name="connsiteY1" fmla="*/ 63801 h 63800"/>
              </a:gdLst>
              <a:ahLst/>
              <a:cxnLst>
                <a:cxn ang="0">
                  <a:pos x="connsiteX0" y="connsiteY0"/>
                </a:cxn>
                <a:cxn ang="0">
                  <a:pos x="connsiteX1" y="connsiteY1"/>
                </a:cxn>
              </a:cxnLst>
              <a:rect l="l" t="t" r="r" b="b"/>
              <a:pathLst>
                <a:path w="39507" h="63800">
                  <a:moveTo>
                    <a:pt x="0" y="0"/>
                  </a:moveTo>
                  <a:cubicBezTo>
                    <a:pt x="13143" y="21267"/>
                    <a:pt x="26365" y="42534"/>
                    <a:pt x="39507" y="63801"/>
                  </a:cubicBezTo>
                </a:path>
              </a:pathLst>
            </a:custGeom>
            <a:noFill/>
            <a:ln w="19050" cap="rnd">
              <a:solidFill>
                <a:srgbClr val="EE1A81"/>
              </a:solidFill>
              <a:prstDash val="solid"/>
              <a:round/>
            </a:ln>
          </p:spPr>
          <p:txBody>
            <a:bodyPr rtlCol="0" anchor="ctr"/>
            <a:lstStyle/>
            <a:p>
              <a:endParaRPr lang="en-US"/>
            </a:p>
          </p:txBody>
        </p:sp>
        <p:sp>
          <p:nvSpPr>
            <p:cNvPr id="643" name="Freeform: Shape 41">
              <a:extLst>
                <a:ext uri="{FF2B5EF4-FFF2-40B4-BE49-F238E27FC236}">
                  <a16:creationId xmlns:a16="http://schemas.microsoft.com/office/drawing/2014/main" xmlns="" id="{7FC3AC5A-1B79-3542-919A-44984B5E5A33}"/>
                </a:ext>
              </a:extLst>
            </p:cNvPr>
            <p:cNvSpPr/>
            <p:nvPr/>
          </p:nvSpPr>
          <p:spPr>
            <a:xfrm>
              <a:off x="4345736" y="485635"/>
              <a:ext cx="15611" cy="65632"/>
            </a:xfrm>
            <a:custGeom>
              <a:avLst/>
              <a:gdLst>
                <a:gd name="connsiteX0" fmla="*/ 0 w 15611"/>
                <a:gd name="connsiteY0" fmla="*/ 0 h 65632"/>
                <a:gd name="connsiteX1" fmla="*/ 15612 w 15611"/>
                <a:gd name="connsiteY1" fmla="*/ 65633 h 65632"/>
              </a:gdLst>
              <a:ahLst/>
              <a:cxnLst>
                <a:cxn ang="0">
                  <a:pos x="connsiteX0" y="connsiteY0"/>
                </a:cxn>
                <a:cxn ang="0">
                  <a:pos x="connsiteX1" y="connsiteY1"/>
                </a:cxn>
              </a:cxnLst>
              <a:rect l="l" t="t" r="r" b="b"/>
              <a:pathLst>
                <a:path w="15611" h="65632">
                  <a:moveTo>
                    <a:pt x="0" y="0"/>
                  </a:moveTo>
                  <a:cubicBezTo>
                    <a:pt x="319" y="22701"/>
                    <a:pt x="5655" y="45242"/>
                    <a:pt x="15612" y="65633"/>
                  </a:cubicBezTo>
                </a:path>
              </a:pathLst>
            </a:custGeom>
            <a:noFill/>
            <a:ln w="19050" cap="rnd">
              <a:solidFill>
                <a:srgbClr val="EE1A81"/>
              </a:solidFill>
              <a:prstDash val="solid"/>
              <a:round/>
            </a:ln>
          </p:spPr>
          <p:txBody>
            <a:bodyPr rtlCol="0" anchor="ctr"/>
            <a:lstStyle/>
            <a:p>
              <a:endParaRPr lang="en-US"/>
            </a:p>
          </p:txBody>
        </p:sp>
        <p:sp>
          <p:nvSpPr>
            <p:cNvPr id="644" name="Freeform: Shape 42">
              <a:extLst>
                <a:ext uri="{FF2B5EF4-FFF2-40B4-BE49-F238E27FC236}">
                  <a16:creationId xmlns:a16="http://schemas.microsoft.com/office/drawing/2014/main" xmlns="" id="{FE73BB88-A7B5-434E-B7E5-340B386D311D}"/>
                </a:ext>
              </a:extLst>
            </p:cNvPr>
            <p:cNvSpPr/>
            <p:nvPr/>
          </p:nvSpPr>
          <p:spPr>
            <a:xfrm>
              <a:off x="4461709" y="467395"/>
              <a:ext cx="16328" cy="72721"/>
            </a:xfrm>
            <a:custGeom>
              <a:avLst/>
              <a:gdLst>
                <a:gd name="connsiteX0" fmla="*/ 16328 w 16328"/>
                <a:gd name="connsiteY0" fmla="*/ 0 h 72721"/>
                <a:gd name="connsiteX1" fmla="*/ 0 w 16328"/>
                <a:gd name="connsiteY1" fmla="*/ 72722 h 72721"/>
              </a:gdLst>
              <a:ahLst/>
              <a:cxnLst>
                <a:cxn ang="0">
                  <a:pos x="connsiteX0" y="connsiteY0"/>
                </a:cxn>
                <a:cxn ang="0">
                  <a:pos x="connsiteX1" y="connsiteY1"/>
                </a:cxn>
              </a:cxnLst>
              <a:rect l="l" t="t" r="r" b="b"/>
              <a:pathLst>
                <a:path w="16328" h="72721">
                  <a:moveTo>
                    <a:pt x="16328" y="0"/>
                  </a:moveTo>
                  <a:cubicBezTo>
                    <a:pt x="7646" y="23338"/>
                    <a:pt x="2151" y="47871"/>
                    <a:pt x="0" y="72722"/>
                  </a:cubicBezTo>
                </a:path>
              </a:pathLst>
            </a:custGeom>
            <a:noFill/>
            <a:ln w="19050" cap="rnd">
              <a:solidFill>
                <a:srgbClr val="EE1A81"/>
              </a:solidFill>
              <a:prstDash val="solid"/>
              <a:round/>
            </a:ln>
          </p:spPr>
          <p:txBody>
            <a:bodyPr rtlCol="0" anchor="ctr"/>
            <a:lstStyle/>
            <a:p>
              <a:endParaRPr lang="en-US"/>
            </a:p>
          </p:txBody>
        </p:sp>
        <p:sp>
          <p:nvSpPr>
            <p:cNvPr id="645" name="Freeform: Shape 43">
              <a:extLst>
                <a:ext uri="{FF2B5EF4-FFF2-40B4-BE49-F238E27FC236}">
                  <a16:creationId xmlns:a16="http://schemas.microsoft.com/office/drawing/2014/main" xmlns="" id="{AA0A07E7-1D6A-B841-B34B-4AB57202A387}"/>
                </a:ext>
              </a:extLst>
            </p:cNvPr>
            <p:cNvSpPr/>
            <p:nvPr/>
          </p:nvSpPr>
          <p:spPr>
            <a:xfrm>
              <a:off x="4534669" y="521399"/>
              <a:ext cx="52888" cy="43888"/>
            </a:xfrm>
            <a:custGeom>
              <a:avLst/>
              <a:gdLst>
                <a:gd name="connsiteX0" fmla="*/ 52889 w 52888"/>
                <a:gd name="connsiteY0" fmla="*/ 0 h 43888"/>
                <a:gd name="connsiteX1" fmla="*/ 0 w 52888"/>
                <a:gd name="connsiteY1" fmla="*/ 43888 h 43888"/>
              </a:gdLst>
              <a:ahLst/>
              <a:cxnLst>
                <a:cxn ang="0">
                  <a:pos x="connsiteX0" y="connsiteY0"/>
                </a:cxn>
                <a:cxn ang="0">
                  <a:pos x="connsiteX1" y="connsiteY1"/>
                </a:cxn>
              </a:cxnLst>
              <a:rect l="l" t="t" r="r" b="b"/>
              <a:pathLst>
                <a:path w="52888" h="43888">
                  <a:moveTo>
                    <a:pt x="52889" y="0"/>
                  </a:moveTo>
                  <a:cubicBezTo>
                    <a:pt x="34410" y="13620"/>
                    <a:pt x="16727" y="28276"/>
                    <a:pt x="0" y="43888"/>
                  </a:cubicBezTo>
                </a:path>
              </a:pathLst>
            </a:custGeom>
            <a:noFill/>
            <a:ln w="19050" cap="rnd">
              <a:solidFill>
                <a:srgbClr val="EE1A81"/>
              </a:solidFill>
              <a:prstDash val="solid"/>
              <a:round/>
            </a:ln>
          </p:spPr>
          <p:txBody>
            <a:bodyPr rtlCol="0" anchor="ctr"/>
            <a:lstStyle/>
            <a:p>
              <a:endParaRPr lang="en-US"/>
            </a:p>
          </p:txBody>
        </p:sp>
        <p:sp>
          <p:nvSpPr>
            <p:cNvPr id="646" name="Freeform: Shape 44">
              <a:extLst>
                <a:ext uri="{FF2B5EF4-FFF2-40B4-BE49-F238E27FC236}">
                  <a16:creationId xmlns:a16="http://schemas.microsoft.com/office/drawing/2014/main" xmlns="" id="{91B36A00-FB33-CF46-AC75-4D44A20D0920}"/>
                </a:ext>
              </a:extLst>
            </p:cNvPr>
            <p:cNvSpPr/>
            <p:nvPr/>
          </p:nvSpPr>
          <p:spPr>
            <a:xfrm>
              <a:off x="4623322" y="611405"/>
              <a:ext cx="32418" cy="25169"/>
            </a:xfrm>
            <a:custGeom>
              <a:avLst/>
              <a:gdLst>
                <a:gd name="connsiteX0" fmla="*/ 32418 w 32418"/>
                <a:gd name="connsiteY0" fmla="*/ 0 h 25169"/>
                <a:gd name="connsiteX1" fmla="*/ 0 w 32418"/>
                <a:gd name="connsiteY1" fmla="*/ 25170 h 25169"/>
              </a:gdLst>
              <a:ahLst/>
              <a:cxnLst>
                <a:cxn ang="0">
                  <a:pos x="connsiteX0" y="connsiteY0"/>
                </a:cxn>
                <a:cxn ang="0">
                  <a:pos x="connsiteX1" y="connsiteY1"/>
                </a:cxn>
              </a:cxnLst>
              <a:rect l="l" t="t" r="r" b="b"/>
              <a:pathLst>
                <a:path w="32418" h="25169">
                  <a:moveTo>
                    <a:pt x="32418" y="0"/>
                  </a:moveTo>
                  <a:cubicBezTo>
                    <a:pt x="21586" y="8363"/>
                    <a:pt x="10833" y="16727"/>
                    <a:pt x="0" y="25170"/>
                  </a:cubicBezTo>
                </a:path>
              </a:pathLst>
            </a:custGeom>
            <a:noFill/>
            <a:ln w="19050" cap="rnd">
              <a:solidFill>
                <a:srgbClr val="EE1A81"/>
              </a:solidFill>
              <a:prstDash val="solid"/>
              <a:round/>
            </a:ln>
          </p:spPr>
          <p:txBody>
            <a:bodyPr rtlCol="0" anchor="ctr"/>
            <a:lstStyle/>
            <a:p>
              <a:endParaRPr lang="en-US"/>
            </a:p>
          </p:txBody>
        </p:sp>
        <p:sp>
          <p:nvSpPr>
            <p:cNvPr id="647" name="Freeform: Shape 45">
              <a:extLst>
                <a:ext uri="{FF2B5EF4-FFF2-40B4-BE49-F238E27FC236}">
                  <a16:creationId xmlns:a16="http://schemas.microsoft.com/office/drawing/2014/main" xmlns="" id="{05E4607F-FA99-B54E-BD55-35AC2D9D6DC3}"/>
                </a:ext>
              </a:extLst>
            </p:cNvPr>
            <p:cNvSpPr/>
            <p:nvPr/>
          </p:nvSpPr>
          <p:spPr>
            <a:xfrm>
              <a:off x="4188982" y="737732"/>
              <a:ext cx="58862" cy="4171"/>
            </a:xfrm>
            <a:custGeom>
              <a:avLst/>
              <a:gdLst>
                <a:gd name="connsiteX0" fmla="*/ 0 w 58862"/>
                <a:gd name="connsiteY0" fmla="*/ 3823 h 4171"/>
                <a:gd name="connsiteX1" fmla="*/ 58863 w 58862"/>
                <a:gd name="connsiteY1" fmla="*/ 0 h 4171"/>
              </a:gdLst>
              <a:ahLst/>
              <a:cxnLst>
                <a:cxn ang="0">
                  <a:pos x="connsiteX0" y="connsiteY0"/>
                </a:cxn>
                <a:cxn ang="0">
                  <a:pos x="connsiteX1" y="connsiteY1"/>
                </a:cxn>
              </a:cxnLst>
              <a:rect l="l" t="t" r="r" b="b"/>
              <a:pathLst>
                <a:path w="58862" h="4171">
                  <a:moveTo>
                    <a:pt x="0" y="3823"/>
                  </a:moveTo>
                  <a:cubicBezTo>
                    <a:pt x="19674" y="4859"/>
                    <a:pt x="39428" y="3584"/>
                    <a:pt x="58863" y="0"/>
                  </a:cubicBezTo>
                </a:path>
              </a:pathLst>
            </a:custGeom>
            <a:noFill/>
            <a:ln w="19050" cap="rnd">
              <a:solidFill>
                <a:srgbClr val="EE1A81"/>
              </a:solidFill>
              <a:prstDash val="solid"/>
              <a:round/>
            </a:ln>
          </p:spPr>
          <p:txBody>
            <a:bodyPr rtlCol="0" anchor="ctr"/>
            <a:lstStyle/>
            <a:p>
              <a:endParaRPr lang="en-US"/>
            </a:p>
          </p:txBody>
        </p:sp>
        <p:sp>
          <p:nvSpPr>
            <p:cNvPr id="648" name="Freeform: Shape 46">
              <a:extLst>
                <a:ext uri="{FF2B5EF4-FFF2-40B4-BE49-F238E27FC236}">
                  <a16:creationId xmlns:a16="http://schemas.microsoft.com/office/drawing/2014/main" xmlns="" id="{26562180-1C4E-B94C-8DAE-236EB2F9C647}"/>
                </a:ext>
              </a:extLst>
            </p:cNvPr>
            <p:cNvSpPr/>
            <p:nvPr/>
          </p:nvSpPr>
          <p:spPr>
            <a:xfrm>
              <a:off x="4320885" y="735741"/>
              <a:ext cx="144010" cy="58145"/>
            </a:xfrm>
            <a:custGeom>
              <a:avLst/>
              <a:gdLst>
                <a:gd name="connsiteX0" fmla="*/ 0 w 144010"/>
                <a:gd name="connsiteY0" fmla="*/ 0 h 58145"/>
                <a:gd name="connsiteX1" fmla="*/ 53765 w 144010"/>
                <a:gd name="connsiteY1" fmla="*/ 45959 h 58145"/>
                <a:gd name="connsiteX2" fmla="*/ 125053 w 144010"/>
                <a:gd name="connsiteY2" fmla="*/ 24453 h 58145"/>
                <a:gd name="connsiteX3" fmla="*/ 144010 w 144010"/>
                <a:gd name="connsiteY3" fmla="*/ 58146 h 58145"/>
              </a:gdLst>
              <a:ahLst/>
              <a:cxnLst>
                <a:cxn ang="0">
                  <a:pos x="connsiteX0" y="connsiteY0"/>
                </a:cxn>
                <a:cxn ang="0">
                  <a:pos x="connsiteX1" y="connsiteY1"/>
                </a:cxn>
                <a:cxn ang="0">
                  <a:pos x="connsiteX2" y="connsiteY2"/>
                </a:cxn>
                <a:cxn ang="0">
                  <a:pos x="connsiteX3" y="connsiteY3"/>
                </a:cxn>
              </a:cxnLst>
              <a:rect l="l" t="t" r="r" b="b"/>
              <a:pathLst>
                <a:path w="144010" h="58145">
                  <a:moveTo>
                    <a:pt x="0" y="0"/>
                  </a:moveTo>
                  <a:cubicBezTo>
                    <a:pt x="4062" y="25329"/>
                    <a:pt x="28117" y="45879"/>
                    <a:pt x="53765" y="45959"/>
                  </a:cubicBezTo>
                  <a:cubicBezTo>
                    <a:pt x="74633" y="45959"/>
                    <a:pt x="125053" y="24453"/>
                    <a:pt x="125053" y="24453"/>
                  </a:cubicBezTo>
                  <a:lnTo>
                    <a:pt x="144010" y="58146"/>
                  </a:lnTo>
                </a:path>
              </a:pathLst>
            </a:custGeom>
            <a:noFill/>
            <a:ln w="19050" cap="rnd">
              <a:solidFill>
                <a:srgbClr val="EE1A81"/>
              </a:solidFill>
              <a:prstDash val="solid"/>
              <a:round/>
            </a:ln>
          </p:spPr>
          <p:txBody>
            <a:bodyPr rtlCol="0" anchor="ctr"/>
            <a:lstStyle/>
            <a:p>
              <a:endParaRPr lang="en-US"/>
            </a:p>
          </p:txBody>
        </p:sp>
        <p:sp>
          <p:nvSpPr>
            <p:cNvPr id="649" name="Freeform: Shape 47">
              <a:extLst>
                <a:ext uri="{FF2B5EF4-FFF2-40B4-BE49-F238E27FC236}">
                  <a16:creationId xmlns:a16="http://schemas.microsoft.com/office/drawing/2014/main" xmlns="" id="{510D903D-4BF9-F64E-88D4-5920A6472FB4}"/>
                </a:ext>
              </a:extLst>
            </p:cNvPr>
            <p:cNvSpPr/>
            <p:nvPr/>
          </p:nvSpPr>
          <p:spPr>
            <a:xfrm>
              <a:off x="4412325" y="862148"/>
              <a:ext cx="160657" cy="180809"/>
            </a:xfrm>
            <a:custGeom>
              <a:avLst/>
              <a:gdLst>
                <a:gd name="connsiteX0" fmla="*/ 0 w 160657"/>
                <a:gd name="connsiteY0" fmla="*/ 0 h 180809"/>
                <a:gd name="connsiteX1" fmla="*/ 20232 w 160657"/>
                <a:gd name="connsiteY1" fmla="*/ 33693 h 180809"/>
                <a:gd name="connsiteX2" fmla="*/ 37675 w 160657"/>
                <a:gd name="connsiteY2" fmla="*/ 41100 h 180809"/>
                <a:gd name="connsiteX3" fmla="*/ 67943 w 160657"/>
                <a:gd name="connsiteY3" fmla="*/ 37834 h 180809"/>
                <a:gd name="connsiteX4" fmla="*/ 94068 w 160657"/>
                <a:gd name="connsiteY4" fmla="*/ 26843 h 180809"/>
                <a:gd name="connsiteX5" fmla="*/ 160657 w 160657"/>
                <a:gd name="connsiteY5" fmla="*/ 180809 h 18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657" h="180809">
                  <a:moveTo>
                    <a:pt x="0" y="0"/>
                  </a:moveTo>
                  <a:cubicBezTo>
                    <a:pt x="1752" y="13381"/>
                    <a:pt x="9160" y="25966"/>
                    <a:pt x="20232" y="33693"/>
                  </a:cubicBezTo>
                  <a:cubicBezTo>
                    <a:pt x="25489" y="37357"/>
                    <a:pt x="31462" y="39826"/>
                    <a:pt x="37675" y="41100"/>
                  </a:cubicBezTo>
                  <a:cubicBezTo>
                    <a:pt x="47791" y="43171"/>
                    <a:pt x="58544" y="42215"/>
                    <a:pt x="67943" y="37834"/>
                  </a:cubicBezTo>
                  <a:cubicBezTo>
                    <a:pt x="73359" y="35365"/>
                    <a:pt x="94068" y="26843"/>
                    <a:pt x="94068" y="26843"/>
                  </a:cubicBezTo>
                  <a:cubicBezTo>
                    <a:pt x="94068" y="26843"/>
                    <a:pt x="144010" y="133018"/>
                    <a:pt x="160657" y="180809"/>
                  </a:cubicBezTo>
                </a:path>
              </a:pathLst>
            </a:custGeom>
            <a:noFill/>
            <a:ln w="19050" cap="rnd">
              <a:solidFill>
                <a:srgbClr val="EE1A81"/>
              </a:solidFill>
              <a:prstDash val="solid"/>
              <a:round/>
            </a:ln>
          </p:spPr>
          <p:txBody>
            <a:bodyPr rtlCol="0" anchor="ctr"/>
            <a:lstStyle/>
            <a:p>
              <a:endParaRPr lang="en-US"/>
            </a:p>
          </p:txBody>
        </p:sp>
        <p:sp>
          <p:nvSpPr>
            <p:cNvPr id="650" name="Freeform: Shape 48">
              <a:extLst>
                <a:ext uri="{FF2B5EF4-FFF2-40B4-BE49-F238E27FC236}">
                  <a16:creationId xmlns:a16="http://schemas.microsoft.com/office/drawing/2014/main" xmlns="" id="{DE3DF64C-277C-BB49-91F0-2D6356F31B21}"/>
                </a:ext>
              </a:extLst>
            </p:cNvPr>
            <p:cNvSpPr/>
            <p:nvPr/>
          </p:nvSpPr>
          <p:spPr>
            <a:xfrm>
              <a:off x="4630172" y="1097997"/>
              <a:ext cx="144169" cy="41896"/>
            </a:xfrm>
            <a:custGeom>
              <a:avLst/>
              <a:gdLst>
                <a:gd name="connsiteX0" fmla="*/ 0 w 144169"/>
                <a:gd name="connsiteY0" fmla="*/ 41896 h 41896"/>
                <a:gd name="connsiteX1" fmla="*/ 23816 w 144169"/>
                <a:gd name="connsiteY1" fmla="*/ 18080 h 41896"/>
                <a:gd name="connsiteX2" fmla="*/ 144169 w 144169"/>
                <a:gd name="connsiteY2" fmla="*/ 8841 h 41896"/>
              </a:gdLst>
              <a:ahLst/>
              <a:cxnLst>
                <a:cxn ang="0">
                  <a:pos x="connsiteX0" y="connsiteY0"/>
                </a:cxn>
                <a:cxn ang="0">
                  <a:pos x="connsiteX1" y="connsiteY1"/>
                </a:cxn>
                <a:cxn ang="0">
                  <a:pos x="connsiteX2" y="connsiteY2"/>
                </a:cxn>
              </a:cxnLst>
              <a:rect l="l" t="t" r="r" b="b"/>
              <a:pathLst>
                <a:path w="144169" h="41896">
                  <a:moveTo>
                    <a:pt x="0" y="41896"/>
                  </a:moveTo>
                  <a:cubicBezTo>
                    <a:pt x="3903" y="31143"/>
                    <a:pt x="13780" y="23656"/>
                    <a:pt x="23816" y="18080"/>
                  </a:cubicBezTo>
                  <a:cubicBezTo>
                    <a:pt x="60057" y="-2151"/>
                    <a:pt x="105220" y="-5656"/>
                    <a:pt x="144169" y="8841"/>
                  </a:cubicBezTo>
                </a:path>
              </a:pathLst>
            </a:custGeom>
            <a:noFill/>
            <a:ln w="19050" cap="rnd">
              <a:solidFill>
                <a:srgbClr val="EE1A81"/>
              </a:solidFill>
              <a:prstDash val="solid"/>
              <a:round/>
            </a:ln>
          </p:spPr>
          <p:txBody>
            <a:bodyPr rtlCol="0" anchor="ctr"/>
            <a:lstStyle/>
            <a:p>
              <a:endParaRPr lang="en-US"/>
            </a:p>
          </p:txBody>
        </p:sp>
        <p:sp>
          <p:nvSpPr>
            <p:cNvPr id="651" name="Freeform: Shape 49">
              <a:extLst>
                <a:ext uri="{FF2B5EF4-FFF2-40B4-BE49-F238E27FC236}">
                  <a16:creationId xmlns:a16="http://schemas.microsoft.com/office/drawing/2014/main" xmlns="" id="{96788EAC-1A5C-1E46-9C82-0183E0F4E559}"/>
                </a:ext>
              </a:extLst>
            </p:cNvPr>
            <p:cNvSpPr/>
            <p:nvPr/>
          </p:nvSpPr>
          <p:spPr>
            <a:xfrm>
              <a:off x="4521208" y="1092102"/>
              <a:ext cx="381134" cy="180917"/>
            </a:xfrm>
            <a:custGeom>
              <a:avLst/>
              <a:gdLst>
                <a:gd name="connsiteX0" fmla="*/ 0 w 381134"/>
                <a:gd name="connsiteY0" fmla="*/ 59261 h 180917"/>
                <a:gd name="connsiteX1" fmla="*/ 31542 w 381134"/>
                <a:gd name="connsiteY1" fmla="*/ 126726 h 180917"/>
                <a:gd name="connsiteX2" fmla="*/ 78935 w 381134"/>
                <a:gd name="connsiteY2" fmla="*/ 174517 h 180917"/>
                <a:gd name="connsiteX3" fmla="*/ 134611 w 381134"/>
                <a:gd name="connsiteY3" fmla="*/ 180570 h 180917"/>
                <a:gd name="connsiteX4" fmla="*/ 282126 w 381134"/>
                <a:gd name="connsiteY4" fmla="*/ 155480 h 180917"/>
                <a:gd name="connsiteX5" fmla="*/ 351582 w 381134"/>
                <a:gd name="connsiteY5" fmla="*/ 109362 h 180917"/>
                <a:gd name="connsiteX6" fmla="*/ 374522 w 381134"/>
                <a:gd name="connsiteY6" fmla="*/ 86103 h 180917"/>
                <a:gd name="connsiteX7" fmla="*/ 378743 w 381134"/>
                <a:gd name="connsiteY7" fmla="*/ 41658 h 180917"/>
                <a:gd name="connsiteX8" fmla="*/ 359866 w 381134"/>
                <a:gd name="connsiteY8" fmla="*/ 0 h 1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134" h="180917">
                  <a:moveTo>
                    <a:pt x="0" y="59261"/>
                  </a:moveTo>
                  <a:cubicBezTo>
                    <a:pt x="9956" y="92635"/>
                    <a:pt x="20232" y="106892"/>
                    <a:pt x="31542" y="126726"/>
                  </a:cubicBezTo>
                  <a:cubicBezTo>
                    <a:pt x="42853" y="146639"/>
                    <a:pt x="57827" y="165675"/>
                    <a:pt x="78935" y="174517"/>
                  </a:cubicBezTo>
                  <a:cubicBezTo>
                    <a:pt x="96299" y="181765"/>
                    <a:pt x="115813" y="181207"/>
                    <a:pt x="134611" y="180570"/>
                  </a:cubicBezTo>
                  <a:cubicBezTo>
                    <a:pt x="184792" y="178818"/>
                    <a:pt x="236565" y="176667"/>
                    <a:pt x="282126" y="155480"/>
                  </a:cubicBezTo>
                  <a:cubicBezTo>
                    <a:pt x="307376" y="143691"/>
                    <a:pt x="329678" y="126566"/>
                    <a:pt x="351582" y="109362"/>
                  </a:cubicBezTo>
                  <a:cubicBezTo>
                    <a:pt x="360184" y="102591"/>
                    <a:pt x="369026" y="95582"/>
                    <a:pt x="374522" y="86103"/>
                  </a:cubicBezTo>
                  <a:cubicBezTo>
                    <a:pt x="382248" y="72881"/>
                    <a:pt x="382567" y="56393"/>
                    <a:pt x="378743" y="41658"/>
                  </a:cubicBezTo>
                  <a:cubicBezTo>
                    <a:pt x="374920" y="26843"/>
                    <a:pt x="367353" y="13381"/>
                    <a:pt x="359866" y="0"/>
                  </a:cubicBezTo>
                </a:path>
              </a:pathLst>
            </a:custGeom>
            <a:noFill/>
            <a:ln w="19050" cap="rnd">
              <a:solidFill>
                <a:srgbClr val="EE1A81"/>
              </a:solidFill>
              <a:prstDash val="solid"/>
              <a:round/>
            </a:ln>
          </p:spPr>
          <p:txBody>
            <a:bodyPr rtlCol="0" anchor="ctr"/>
            <a:lstStyle/>
            <a:p>
              <a:endParaRPr lang="en-US"/>
            </a:p>
          </p:txBody>
        </p:sp>
      </p:grpSp>
      <p:grpSp>
        <p:nvGrpSpPr>
          <p:cNvPr id="652" name="Graphic 4">
            <a:extLst>
              <a:ext uri="{FF2B5EF4-FFF2-40B4-BE49-F238E27FC236}">
                <a16:creationId xmlns:a16="http://schemas.microsoft.com/office/drawing/2014/main" xmlns="" id="{55B8723C-61D7-A94D-95D6-34F0C18C4D66}"/>
              </a:ext>
            </a:extLst>
          </p:cNvPr>
          <p:cNvGrpSpPr/>
          <p:nvPr/>
        </p:nvGrpSpPr>
        <p:grpSpPr>
          <a:xfrm>
            <a:off x="7943110" y="747663"/>
            <a:ext cx="248095" cy="329018"/>
            <a:chOff x="7556634" y="1086208"/>
            <a:chExt cx="405052" cy="537170"/>
          </a:xfrm>
          <a:noFill/>
        </p:grpSpPr>
        <p:sp>
          <p:nvSpPr>
            <p:cNvPr id="653" name="Freeform: Shape 51">
              <a:extLst>
                <a:ext uri="{FF2B5EF4-FFF2-40B4-BE49-F238E27FC236}">
                  <a16:creationId xmlns:a16="http://schemas.microsoft.com/office/drawing/2014/main" xmlns="" id="{E9F03833-D512-104B-9E35-17C0080C5DEC}"/>
                </a:ext>
              </a:extLst>
            </p:cNvPr>
            <p:cNvSpPr/>
            <p:nvPr/>
          </p:nvSpPr>
          <p:spPr>
            <a:xfrm>
              <a:off x="7556634" y="1101920"/>
              <a:ext cx="137310" cy="152289"/>
            </a:xfrm>
            <a:custGeom>
              <a:avLst/>
              <a:gdLst>
                <a:gd name="connsiteX0" fmla="*/ 32832 w 137310"/>
                <a:gd name="connsiteY0" fmla="*/ 25389 h 152289"/>
                <a:gd name="connsiteX1" fmla="*/ 4397 w 137310"/>
                <a:gd name="connsiteY1" fmla="*/ 60913 h 152289"/>
                <a:gd name="connsiteX2" fmla="*/ 7025 w 137310"/>
                <a:gd name="connsiteY2" fmla="*/ 120652 h 152289"/>
                <a:gd name="connsiteX3" fmla="*/ 55612 w 137310"/>
                <a:gd name="connsiteY3" fmla="*/ 152274 h 152289"/>
                <a:gd name="connsiteX4" fmla="*/ 104758 w 137310"/>
                <a:gd name="connsiteY4" fmla="*/ 125670 h 152289"/>
                <a:gd name="connsiteX5" fmla="*/ 136937 w 137310"/>
                <a:gd name="connsiteY5" fmla="*/ 64497 h 152289"/>
                <a:gd name="connsiteX6" fmla="*/ 107784 w 137310"/>
                <a:gd name="connsiteY6" fmla="*/ 5157 h 152289"/>
                <a:gd name="connsiteX7" fmla="*/ 66923 w 137310"/>
                <a:gd name="connsiteY7" fmla="*/ 2051 h 152289"/>
                <a:gd name="connsiteX8" fmla="*/ 32832 w 137310"/>
                <a:gd name="connsiteY8" fmla="*/ 25389 h 15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310" h="152289">
                  <a:moveTo>
                    <a:pt x="32832" y="25389"/>
                  </a:moveTo>
                  <a:cubicBezTo>
                    <a:pt x="19689" y="37257"/>
                    <a:pt x="7423" y="51116"/>
                    <a:pt x="4397" y="60913"/>
                  </a:cubicBezTo>
                  <a:cubicBezTo>
                    <a:pt x="-1737" y="80428"/>
                    <a:pt x="-1976" y="102332"/>
                    <a:pt x="7025" y="120652"/>
                  </a:cubicBezTo>
                  <a:cubicBezTo>
                    <a:pt x="16026" y="138972"/>
                    <a:pt x="35222" y="152831"/>
                    <a:pt x="55612" y="152274"/>
                  </a:cubicBezTo>
                  <a:cubicBezTo>
                    <a:pt x="74729" y="151716"/>
                    <a:pt x="91535" y="139450"/>
                    <a:pt x="104758" y="125670"/>
                  </a:cubicBezTo>
                  <a:cubicBezTo>
                    <a:pt x="121007" y="108784"/>
                    <a:pt x="134388" y="87835"/>
                    <a:pt x="136937" y="64497"/>
                  </a:cubicBezTo>
                  <a:cubicBezTo>
                    <a:pt x="139486" y="41160"/>
                    <a:pt x="128892" y="15512"/>
                    <a:pt x="107784" y="5157"/>
                  </a:cubicBezTo>
                  <a:cubicBezTo>
                    <a:pt x="95279" y="-976"/>
                    <a:pt x="80464" y="-1135"/>
                    <a:pt x="66923" y="2051"/>
                  </a:cubicBezTo>
                  <a:cubicBezTo>
                    <a:pt x="60153" y="3723"/>
                    <a:pt x="46054" y="13520"/>
                    <a:pt x="32832" y="25389"/>
                  </a:cubicBezTo>
                </a:path>
              </a:pathLst>
            </a:custGeom>
            <a:noFill/>
            <a:ln w="19050" cap="rnd">
              <a:solidFill>
                <a:srgbClr val="EE217D"/>
              </a:solidFill>
              <a:prstDash val="solid"/>
              <a:round/>
            </a:ln>
          </p:spPr>
          <p:txBody>
            <a:bodyPr rtlCol="0" anchor="ctr"/>
            <a:lstStyle/>
            <a:p>
              <a:endParaRPr lang="en-US"/>
            </a:p>
          </p:txBody>
        </p:sp>
        <p:sp>
          <p:nvSpPr>
            <p:cNvPr id="654" name="Freeform: Shape 52">
              <a:extLst>
                <a:ext uri="{FF2B5EF4-FFF2-40B4-BE49-F238E27FC236}">
                  <a16:creationId xmlns:a16="http://schemas.microsoft.com/office/drawing/2014/main" xmlns="" id="{87B78147-4FF1-194B-A617-B8857D951468}"/>
                </a:ext>
              </a:extLst>
            </p:cNvPr>
            <p:cNvSpPr/>
            <p:nvPr/>
          </p:nvSpPr>
          <p:spPr>
            <a:xfrm>
              <a:off x="7602298" y="1146979"/>
              <a:ext cx="44471" cy="49316"/>
            </a:xfrm>
            <a:custGeom>
              <a:avLst/>
              <a:gdLst>
                <a:gd name="connsiteX0" fmla="*/ 10666 w 44471"/>
                <a:gd name="connsiteY0" fmla="*/ 8287 h 49316"/>
                <a:gd name="connsiteX1" fmla="*/ 1426 w 44471"/>
                <a:gd name="connsiteY1" fmla="*/ 19756 h 49316"/>
                <a:gd name="connsiteX2" fmla="*/ 2302 w 44471"/>
                <a:gd name="connsiteY2" fmla="*/ 39112 h 49316"/>
                <a:gd name="connsiteX3" fmla="*/ 17993 w 44471"/>
                <a:gd name="connsiteY3" fmla="*/ 49307 h 49316"/>
                <a:gd name="connsiteX4" fmla="*/ 33924 w 44471"/>
                <a:gd name="connsiteY4" fmla="*/ 40705 h 49316"/>
                <a:gd name="connsiteX5" fmla="*/ 44358 w 44471"/>
                <a:gd name="connsiteY5" fmla="*/ 20872 h 49316"/>
                <a:gd name="connsiteX6" fmla="*/ 34959 w 44471"/>
                <a:gd name="connsiteY6" fmla="*/ 1676 h 49316"/>
                <a:gd name="connsiteX7" fmla="*/ 21737 w 44471"/>
                <a:gd name="connsiteY7" fmla="*/ 720 h 49316"/>
                <a:gd name="connsiteX8" fmla="*/ 10666 w 44471"/>
                <a:gd name="connsiteY8" fmla="*/ 8287 h 4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71" h="49316">
                  <a:moveTo>
                    <a:pt x="10666" y="8287"/>
                  </a:moveTo>
                  <a:cubicBezTo>
                    <a:pt x="6364" y="12110"/>
                    <a:pt x="2461" y="16650"/>
                    <a:pt x="1426" y="19756"/>
                  </a:cubicBezTo>
                  <a:cubicBezTo>
                    <a:pt x="-566" y="26049"/>
                    <a:pt x="-645" y="33138"/>
                    <a:pt x="2302" y="39112"/>
                  </a:cubicBezTo>
                  <a:cubicBezTo>
                    <a:pt x="5170" y="45086"/>
                    <a:pt x="11462" y="49546"/>
                    <a:pt x="17993" y="49307"/>
                  </a:cubicBezTo>
                  <a:cubicBezTo>
                    <a:pt x="24206" y="49148"/>
                    <a:pt x="29623" y="45165"/>
                    <a:pt x="33924" y="40705"/>
                  </a:cubicBezTo>
                  <a:cubicBezTo>
                    <a:pt x="39181" y="35209"/>
                    <a:pt x="43562" y="28439"/>
                    <a:pt x="44358" y="20872"/>
                  </a:cubicBezTo>
                  <a:cubicBezTo>
                    <a:pt x="45155" y="13305"/>
                    <a:pt x="41729" y="5021"/>
                    <a:pt x="34959" y="1676"/>
                  </a:cubicBezTo>
                  <a:cubicBezTo>
                    <a:pt x="30897" y="-316"/>
                    <a:pt x="26118" y="-395"/>
                    <a:pt x="21737" y="720"/>
                  </a:cubicBezTo>
                  <a:cubicBezTo>
                    <a:pt x="19507" y="1277"/>
                    <a:pt x="14967" y="4463"/>
                    <a:pt x="10666" y="8287"/>
                  </a:cubicBezTo>
                </a:path>
              </a:pathLst>
            </a:custGeom>
            <a:noFill/>
            <a:ln w="19050" cap="rnd">
              <a:solidFill>
                <a:srgbClr val="EE217D"/>
              </a:solidFill>
              <a:prstDash val="solid"/>
              <a:round/>
            </a:ln>
          </p:spPr>
          <p:txBody>
            <a:bodyPr rtlCol="0" anchor="ctr"/>
            <a:lstStyle/>
            <a:p>
              <a:endParaRPr lang="en-US"/>
            </a:p>
          </p:txBody>
        </p:sp>
        <p:sp>
          <p:nvSpPr>
            <p:cNvPr id="655" name="Freeform: Shape 53">
              <a:extLst>
                <a:ext uri="{FF2B5EF4-FFF2-40B4-BE49-F238E27FC236}">
                  <a16:creationId xmlns:a16="http://schemas.microsoft.com/office/drawing/2014/main" xmlns="" id="{D63946C6-800F-0444-8097-6B8E09026CAF}"/>
                </a:ext>
              </a:extLst>
            </p:cNvPr>
            <p:cNvSpPr/>
            <p:nvPr/>
          </p:nvSpPr>
          <p:spPr>
            <a:xfrm>
              <a:off x="7814626" y="1396232"/>
              <a:ext cx="137310" cy="152289"/>
            </a:xfrm>
            <a:custGeom>
              <a:avLst/>
              <a:gdLst>
                <a:gd name="connsiteX0" fmla="*/ 32832 w 137310"/>
                <a:gd name="connsiteY0" fmla="*/ 25389 h 152289"/>
                <a:gd name="connsiteX1" fmla="*/ 4397 w 137310"/>
                <a:gd name="connsiteY1" fmla="*/ 60913 h 152289"/>
                <a:gd name="connsiteX2" fmla="*/ 7025 w 137310"/>
                <a:gd name="connsiteY2" fmla="*/ 120652 h 152289"/>
                <a:gd name="connsiteX3" fmla="*/ 55612 w 137310"/>
                <a:gd name="connsiteY3" fmla="*/ 152274 h 152289"/>
                <a:gd name="connsiteX4" fmla="*/ 104757 w 137310"/>
                <a:gd name="connsiteY4" fmla="*/ 125670 h 152289"/>
                <a:gd name="connsiteX5" fmla="*/ 136937 w 137310"/>
                <a:gd name="connsiteY5" fmla="*/ 64497 h 152289"/>
                <a:gd name="connsiteX6" fmla="*/ 107784 w 137310"/>
                <a:gd name="connsiteY6" fmla="*/ 5157 h 152289"/>
                <a:gd name="connsiteX7" fmla="*/ 66923 w 137310"/>
                <a:gd name="connsiteY7" fmla="*/ 2051 h 152289"/>
                <a:gd name="connsiteX8" fmla="*/ 32832 w 137310"/>
                <a:gd name="connsiteY8" fmla="*/ 25389 h 15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310" h="152289">
                  <a:moveTo>
                    <a:pt x="32832" y="25389"/>
                  </a:moveTo>
                  <a:cubicBezTo>
                    <a:pt x="19689" y="37257"/>
                    <a:pt x="7423" y="51116"/>
                    <a:pt x="4397" y="60913"/>
                  </a:cubicBezTo>
                  <a:cubicBezTo>
                    <a:pt x="-1737" y="80428"/>
                    <a:pt x="-1976" y="102332"/>
                    <a:pt x="7025" y="120652"/>
                  </a:cubicBezTo>
                  <a:cubicBezTo>
                    <a:pt x="16026" y="138972"/>
                    <a:pt x="35222" y="152831"/>
                    <a:pt x="55612" y="152274"/>
                  </a:cubicBezTo>
                  <a:cubicBezTo>
                    <a:pt x="74729" y="151716"/>
                    <a:pt x="91535" y="139450"/>
                    <a:pt x="104757" y="125670"/>
                  </a:cubicBezTo>
                  <a:cubicBezTo>
                    <a:pt x="121007" y="108784"/>
                    <a:pt x="134388" y="87835"/>
                    <a:pt x="136937" y="64497"/>
                  </a:cubicBezTo>
                  <a:cubicBezTo>
                    <a:pt x="139486" y="41160"/>
                    <a:pt x="128892" y="15512"/>
                    <a:pt x="107784" y="5157"/>
                  </a:cubicBezTo>
                  <a:cubicBezTo>
                    <a:pt x="95279" y="-976"/>
                    <a:pt x="80464" y="-1135"/>
                    <a:pt x="66923" y="2051"/>
                  </a:cubicBezTo>
                  <a:cubicBezTo>
                    <a:pt x="60073" y="3723"/>
                    <a:pt x="45974" y="13521"/>
                    <a:pt x="32832" y="25389"/>
                  </a:cubicBezTo>
                </a:path>
              </a:pathLst>
            </a:custGeom>
            <a:noFill/>
            <a:ln w="19050" cap="rnd">
              <a:solidFill>
                <a:srgbClr val="EE217D"/>
              </a:solidFill>
              <a:prstDash val="solid"/>
              <a:round/>
            </a:ln>
          </p:spPr>
          <p:txBody>
            <a:bodyPr rtlCol="0" anchor="ctr"/>
            <a:lstStyle/>
            <a:p>
              <a:endParaRPr lang="en-US"/>
            </a:p>
          </p:txBody>
        </p:sp>
        <p:sp>
          <p:nvSpPr>
            <p:cNvPr id="656" name="Freeform: Shape 54">
              <a:extLst>
                <a:ext uri="{FF2B5EF4-FFF2-40B4-BE49-F238E27FC236}">
                  <a16:creationId xmlns:a16="http://schemas.microsoft.com/office/drawing/2014/main" xmlns="" id="{CDA0BB73-15A3-284A-87AA-D1A0A7CE0B3A}"/>
                </a:ext>
              </a:extLst>
            </p:cNvPr>
            <p:cNvSpPr/>
            <p:nvPr/>
          </p:nvSpPr>
          <p:spPr>
            <a:xfrm>
              <a:off x="7860210" y="1441371"/>
              <a:ext cx="44471" cy="49316"/>
            </a:xfrm>
            <a:custGeom>
              <a:avLst/>
              <a:gdLst>
                <a:gd name="connsiteX0" fmla="*/ 10666 w 44471"/>
                <a:gd name="connsiteY0" fmla="*/ 8287 h 49316"/>
                <a:gd name="connsiteX1" fmla="*/ 1426 w 44471"/>
                <a:gd name="connsiteY1" fmla="*/ 19757 h 49316"/>
                <a:gd name="connsiteX2" fmla="*/ 2302 w 44471"/>
                <a:gd name="connsiteY2" fmla="*/ 39112 h 49316"/>
                <a:gd name="connsiteX3" fmla="*/ 17994 w 44471"/>
                <a:gd name="connsiteY3" fmla="*/ 49307 h 49316"/>
                <a:gd name="connsiteX4" fmla="*/ 33924 w 44471"/>
                <a:gd name="connsiteY4" fmla="*/ 40705 h 49316"/>
                <a:gd name="connsiteX5" fmla="*/ 44358 w 44471"/>
                <a:gd name="connsiteY5" fmla="*/ 20872 h 49316"/>
                <a:gd name="connsiteX6" fmla="*/ 34959 w 44471"/>
                <a:gd name="connsiteY6" fmla="*/ 1676 h 49316"/>
                <a:gd name="connsiteX7" fmla="*/ 21737 w 44471"/>
                <a:gd name="connsiteY7" fmla="*/ 720 h 49316"/>
                <a:gd name="connsiteX8" fmla="*/ 10666 w 44471"/>
                <a:gd name="connsiteY8" fmla="*/ 8287 h 4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71" h="49316">
                  <a:moveTo>
                    <a:pt x="10666" y="8287"/>
                  </a:moveTo>
                  <a:cubicBezTo>
                    <a:pt x="6364" y="12110"/>
                    <a:pt x="2461" y="16650"/>
                    <a:pt x="1426" y="19757"/>
                  </a:cubicBezTo>
                  <a:cubicBezTo>
                    <a:pt x="-565" y="26049"/>
                    <a:pt x="-645" y="33138"/>
                    <a:pt x="2302" y="39112"/>
                  </a:cubicBezTo>
                  <a:cubicBezTo>
                    <a:pt x="5170" y="45086"/>
                    <a:pt x="11462" y="49546"/>
                    <a:pt x="17994" y="49307"/>
                  </a:cubicBezTo>
                  <a:cubicBezTo>
                    <a:pt x="24207" y="49148"/>
                    <a:pt x="29623" y="45165"/>
                    <a:pt x="33924" y="40705"/>
                  </a:cubicBezTo>
                  <a:cubicBezTo>
                    <a:pt x="39181" y="35209"/>
                    <a:pt x="43562" y="28439"/>
                    <a:pt x="44358" y="20872"/>
                  </a:cubicBezTo>
                  <a:cubicBezTo>
                    <a:pt x="45155" y="13305"/>
                    <a:pt x="41730" y="5021"/>
                    <a:pt x="34959" y="1676"/>
                  </a:cubicBezTo>
                  <a:cubicBezTo>
                    <a:pt x="30897" y="-316"/>
                    <a:pt x="26118" y="-395"/>
                    <a:pt x="21737" y="720"/>
                  </a:cubicBezTo>
                  <a:cubicBezTo>
                    <a:pt x="19507" y="1198"/>
                    <a:pt x="14967" y="4384"/>
                    <a:pt x="10666" y="8287"/>
                  </a:cubicBezTo>
                </a:path>
              </a:pathLst>
            </a:custGeom>
            <a:noFill/>
            <a:ln w="19050" cap="rnd">
              <a:solidFill>
                <a:srgbClr val="EE217D"/>
              </a:solidFill>
              <a:prstDash val="solid"/>
              <a:round/>
            </a:ln>
          </p:spPr>
          <p:txBody>
            <a:bodyPr rtlCol="0" anchor="ctr"/>
            <a:lstStyle/>
            <a:p>
              <a:endParaRPr lang="en-US"/>
            </a:p>
          </p:txBody>
        </p:sp>
        <p:sp>
          <p:nvSpPr>
            <p:cNvPr id="657" name="Freeform: Shape 55">
              <a:extLst>
                <a:ext uri="{FF2B5EF4-FFF2-40B4-BE49-F238E27FC236}">
                  <a16:creationId xmlns:a16="http://schemas.microsoft.com/office/drawing/2014/main" xmlns="" id="{83ADF723-9404-A642-9DE4-E010D2F0B18E}"/>
                </a:ext>
              </a:extLst>
            </p:cNvPr>
            <p:cNvSpPr/>
            <p:nvPr/>
          </p:nvSpPr>
          <p:spPr>
            <a:xfrm>
              <a:off x="7614716" y="1086208"/>
              <a:ext cx="223900" cy="498300"/>
            </a:xfrm>
            <a:custGeom>
              <a:avLst/>
              <a:gdLst>
                <a:gd name="connsiteX0" fmla="*/ 0 w 223900"/>
                <a:gd name="connsiteY0" fmla="*/ 484441 h 498300"/>
                <a:gd name="connsiteX1" fmla="*/ 162808 w 223900"/>
                <a:gd name="connsiteY1" fmla="*/ 0 h 498300"/>
                <a:gd name="connsiteX2" fmla="*/ 223901 w 223900"/>
                <a:gd name="connsiteY2" fmla="*/ 11789 h 498300"/>
                <a:gd name="connsiteX3" fmla="*/ 88334 w 223900"/>
                <a:gd name="connsiteY3" fmla="*/ 498300 h 498300"/>
                <a:gd name="connsiteX4" fmla="*/ 5655 w 223900"/>
                <a:gd name="connsiteY4" fmla="*/ 480379 h 49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900" h="498300">
                  <a:moveTo>
                    <a:pt x="0" y="484441"/>
                  </a:moveTo>
                  <a:lnTo>
                    <a:pt x="162808" y="0"/>
                  </a:lnTo>
                  <a:lnTo>
                    <a:pt x="223901" y="11789"/>
                  </a:lnTo>
                  <a:lnTo>
                    <a:pt x="88334" y="498300"/>
                  </a:lnTo>
                  <a:lnTo>
                    <a:pt x="5655" y="480379"/>
                  </a:lnTo>
                </a:path>
              </a:pathLst>
            </a:custGeom>
            <a:noFill/>
            <a:ln w="19050" cap="rnd">
              <a:solidFill>
                <a:srgbClr val="EE217D"/>
              </a:solidFill>
              <a:prstDash val="solid"/>
              <a:round/>
            </a:ln>
          </p:spPr>
          <p:txBody>
            <a:bodyPr rtlCol="0" anchor="ctr"/>
            <a:lstStyle/>
            <a:p>
              <a:endParaRPr lang="en-US"/>
            </a:p>
          </p:txBody>
        </p:sp>
        <p:sp>
          <p:nvSpPr>
            <p:cNvPr id="658" name="Freeform: Shape 56">
              <a:extLst>
                <a:ext uri="{FF2B5EF4-FFF2-40B4-BE49-F238E27FC236}">
                  <a16:creationId xmlns:a16="http://schemas.microsoft.com/office/drawing/2014/main" xmlns="" id="{B6938331-0FF0-1041-9D83-20E42BC51695}"/>
                </a:ext>
              </a:extLst>
            </p:cNvPr>
            <p:cNvSpPr/>
            <p:nvPr/>
          </p:nvSpPr>
          <p:spPr>
            <a:xfrm>
              <a:off x="7576722" y="1141327"/>
              <a:ext cx="125566" cy="134953"/>
            </a:xfrm>
            <a:custGeom>
              <a:avLst/>
              <a:gdLst>
                <a:gd name="connsiteX0" fmla="*/ 0 w 125566"/>
                <a:gd name="connsiteY0" fmla="*/ 98848 h 134953"/>
                <a:gd name="connsiteX1" fmla="*/ 63721 w 125566"/>
                <a:gd name="connsiteY1" fmla="*/ 134691 h 134953"/>
                <a:gd name="connsiteX2" fmla="*/ 121548 w 125566"/>
                <a:gd name="connsiteY2" fmla="*/ 81643 h 134953"/>
                <a:gd name="connsiteX3" fmla="*/ 115813 w 125566"/>
                <a:gd name="connsiteY3" fmla="*/ 0 h 134953"/>
              </a:gdLst>
              <a:ahLst/>
              <a:cxnLst>
                <a:cxn ang="0">
                  <a:pos x="connsiteX0" y="connsiteY0"/>
                </a:cxn>
                <a:cxn ang="0">
                  <a:pos x="connsiteX1" y="connsiteY1"/>
                </a:cxn>
                <a:cxn ang="0">
                  <a:pos x="connsiteX2" y="connsiteY2"/>
                </a:cxn>
                <a:cxn ang="0">
                  <a:pos x="connsiteX3" y="connsiteY3"/>
                </a:cxn>
              </a:cxnLst>
              <a:rect l="l" t="t" r="r" b="b"/>
              <a:pathLst>
                <a:path w="125566" h="134953">
                  <a:moveTo>
                    <a:pt x="0" y="98848"/>
                  </a:moveTo>
                  <a:cubicBezTo>
                    <a:pt x="9638" y="120911"/>
                    <a:pt x="39826" y="137240"/>
                    <a:pt x="63721" y="134691"/>
                  </a:cubicBezTo>
                  <a:cubicBezTo>
                    <a:pt x="91280" y="131744"/>
                    <a:pt x="113662" y="108247"/>
                    <a:pt x="121548" y="81643"/>
                  </a:cubicBezTo>
                  <a:cubicBezTo>
                    <a:pt x="129354" y="55039"/>
                    <a:pt x="124894" y="26205"/>
                    <a:pt x="115813" y="0"/>
                  </a:cubicBezTo>
                </a:path>
              </a:pathLst>
            </a:custGeom>
            <a:noFill/>
            <a:ln w="19050" cap="rnd">
              <a:solidFill>
                <a:srgbClr val="EE217D"/>
              </a:solidFill>
              <a:prstDash val="solid"/>
              <a:round/>
            </a:ln>
          </p:spPr>
          <p:txBody>
            <a:bodyPr rtlCol="0" anchor="ctr"/>
            <a:lstStyle/>
            <a:p>
              <a:endParaRPr lang="en-US"/>
            </a:p>
          </p:txBody>
        </p:sp>
        <p:sp>
          <p:nvSpPr>
            <p:cNvPr id="659" name="Freeform: Shape 57">
              <a:extLst>
                <a:ext uri="{FF2B5EF4-FFF2-40B4-BE49-F238E27FC236}">
                  <a16:creationId xmlns:a16="http://schemas.microsoft.com/office/drawing/2014/main" xmlns="" id="{6ADC20EB-D905-F548-B3DC-A7BF6A74CD7F}"/>
                </a:ext>
              </a:extLst>
            </p:cNvPr>
            <p:cNvSpPr/>
            <p:nvPr/>
          </p:nvSpPr>
          <p:spPr>
            <a:xfrm>
              <a:off x="7615751" y="1568180"/>
              <a:ext cx="109202" cy="55198"/>
            </a:xfrm>
            <a:custGeom>
              <a:avLst/>
              <a:gdLst>
                <a:gd name="connsiteX0" fmla="*/ 0 w 109202"/>
                <a:gd name="connsiteY0" fmla="*/ 0 h 55198"/>
                <a:gd name="connsiteX1" fmla="*/ 20869 w 109202"/>
                <a:gd name="connsiteY1" fmla="*/ 38790 h 55198"/>
                <a:gd name="connsiteX2" fmla="*/ 109202 w 109202"/>
                <a:gd name="connsiteY2" fmla="*/ 55198 h 55198"/>
                <a:gd name="connsiteX3" fmla="*/ 90564 w 109202"/>
                <a:gd name="connsiteY3" fmla="*/ 11868 h 55198"/>
              </a:gdLst>
              <a:ahLst/>
              <a:cxnLst>
                <a:cxn ang="0">
                  <a:pos x="connsiteX0" y="connsiteY0"/>
                </a:cxn>
                <a:cxn ang="0">
                  <a:pos x="connsiteX1" y="connsiteY1"/>
                </a:cxn>
                <a:cxn ang="0">
                  <a:pos x="connsiteX2" y="connsiteY2"/>
                </a:cxn>
                <a:cxn ang="0">
                  <a:pos x="connsiteX3" y="connsiteY3"/>
                </a:cxn>
              </a:cxnLst>
              <a:rect l="l" t="t" r="r" b="b"/>
              <a:pathLst>
                <a:path w="109202" h="55198">
                  <a:moveTo>
                    <a:pt x="0" y="0"/>
                  </a:moveTo>
                  <a:cubicBezTo>
                    <a:pt x="6930" y="12904"/>
                    <a:pt x="13859" y="25887"/>
                    <a:pt x="20869" y="38790"/>
                  </a:cubicBezTo>
                  <a:cubicBezTo>
                    <a:pt x="50340" y="44286"/>
                    <a:pt x="79731" y="49782"/>
                    <a:pt x="109202" y="55198"/>
                  </a:cubicBezTo>
                  <a:cubicBezTo>
                    <a:pt x="105140" y="39905"/>
                    <a:pt x="98848" y="25250"/>
                    <a:pt x="90564" y="11868"/>
                  </a:cubicBezTo>
                </a:path>
              </a:pathLst>
            </a:custGeom>
            <a:noFill/>
            <a:ln w="19050" cap="rnd">
              <a:solidFill>
                <a:srgbClr val="EE217D"/>
              </a:solidFill>
              <a:prstDash val="solid"/>
              <a:round/>
            </a:ln>
          </p:spPr>
          <p:txBody>
            <a:bodyPr rtlCol="0" anchor="ctr"/>
            <a:lstStyle/>
            <a:p>
              <a:endParaRPr lang="en-US"/>
            </a:p>
          </p:txBody>
        </p:sp>
        <p:sp>
          <p:nvSpPr>
            <p:cNvPr id="660" name="Freeform: Shape 58">
              <a:extLst>
                <a:ext uri="{FF2B5EF4-FFF2-40B4-BE49-F238E27FC236}">
                  <a16:creationId xmlns:a16="http://schemas.microsoft.com/office/drawing/2014/main" xmlns="" id="{10743C52-80D8-064B-948E-203B8A9A4933}"/>
                </a:ext>
              </a:extLst>
            </p:cNvPr>
            <p:cNvSpPr/>
            <p:nvPr/>
          </p:nvSpPr>
          <p:spPr>
            <a:xfrm>
              <a:off x="7727025" y="1135194"/>
              <a:ext cx="138275" cy="486432"/>
            </a:xfrm>
            <a:custGeom>
              <a:avLst/>
              <a:gdLst>
                <a:gd name="connsiteX0" fmla="*/ 0 w 138275"/>
                <a:gd name="connsiteY0" fmla="*/ 486432 h 486432"/>
                <a:gd name="connsiteX1" fmla="*/ 138275 w 138275"/>
                <a:gd name="connsiteY1" fmla="*/ 0 h 486432"/>
              </a:gdLst>
              <a:ahLst/>
              <a:cxnLst>
                <a:cxn ang="0">
                  <a:pos x="connsiteX0" y="connsiteY0"/>
                </a:cxn>
                <a:cxn ang="0">
                  <a:pos x="connsiteX1" y="connsiteY1"/>
                </a:cxn>
              </a:cxnLst>
              <a:rect l="l" t="t" r="r" b="b"/>
              <a:pathLst>
                <a:path w="138275" h="486432">
                  <a:moveTo>
                    <a:pt x="0" y="486432"/>
                  </a:moveTo>
                  <a:cubicBezTo>
                    <a:pt x="46118" y="324261"/>
                    <a:pt x="92157" y="162171"/>
                    <a:pt x="138275" y="0"/>
                  </a:cubicBezTo>
                </a:path>
              </a:pathLst>
            </a:custGeom>
            <a:noFill/>
            <a:ln w="19050" cap="rnd">
              <a:solidFill>
                <a:srgbClr val="EE217D"/>
              </a:solidFill>
              <a:prstDash val="solid"/>
              <a:round/>
            </a:ln>
          </p:spPr>
          <p:txBody>
            <a:bodyPr rtlCol="0" anchor="ctr"/>
            <a:lstStyle/>
            <a:p>
              <a:endParaRPr lang="en-US"/>
            </a:p>
          </p:txBody>
        </p:sp>
        <p:sp>
          <p:nvSpPr>
            <p:cNvPr id="661" name="Freeform: Shape 59">
              <a:extLst>
                <a:ext uri="{FF2B5EF4-FFF2-40B4-BE49-F238E27FC236}">
                  <a16:creationId xmlns:a16="http://schemas.microsoft.com/office/drawing/2014/main" xmlns="" id="{48C9FCD7-9B94-784C-BBE2-627020CD42C3}"/>
                </a:ext>
              </a:extLst>
            </p:cNvPr>
            <p:cNvSpPr/>
            <p:nvPr/>
          </p:nvSpPr>
          <p:spPr>
            <a:xfrm>
              <a:off x="7840687" y="1096483"/>
              <a:ext cx="23497" cy="36560"/>
            </a:xfrm>
            <a:custGeom>
              <a:avLst/>
              <a:gdLst>
                <a:gd name="connsiteX0" fmla="*/ 0 w 23497"/>
                <a:gd name="connsiteY0" fmla="*/ 0 h 36560"/>
                <a:gd name="connsiteX1" fmla="*/ 23497 w 23497"/>
                <a:gd name="connsiteY1" fmla="*/ 36560 h 36560"/>
              </a:gdLst>
              <a:ahLst/>
              <a:cxnLst>
                <a:cxn ang="0">
                  <a:pos x="connsiteX0" y="connsiteY0"/>
                </a:cxn>
                <a:cxn ang="0">
                  <a:pos x="connsiteX1" y="connsiteY1"/>
                </a:cxn>
              </a:cxnLst>
              <a:rect l="l" t="t" r="r" b="b"/>
              <a:pathLst>
                <a:path w="23497" h="36560">
                  <a:moveTo>
                    <a:pt x="0" y="0"/>
                  </a:moveTo>
                  <a:cubicBezTo>
                    <a:pt x="7806" y="12187"/>
                    <a:pt x="15692" y="24373"/>
                    <a:pt x="23497" y="36560"/>
                  </a:cubicBezTo>
                </a:path>
              </a:pathLst>
            </a:custGeom>
            <a:noFill/>
            <a:ln w="19050" cap="rnd">
              <a:solidFill>
                <a:srgbClr val="EE217D"/>
              </a:solidFill>
              <a:prstDash val="solid"/>
              <a:round/>
            </a:ln>
          </p:spPr>
          <p:txBody>
            <a:bodyPr rtlCol="0" anchor="ctr"/>
            <a:lstStyle/>
            <a:p>
              <a:endParaRPr lang="en-US"/>
            </a:p>
          </p:txBody>
        </p:sp>
        <p:sp>
          <p:nvSpPr>
            <p:cNvPr id="662" name="Freeform: Shape 60">
              <a:extLst>
                <a:ext uri="{FF2B5EF4-FFF2-40B4-BE49-F238E27FC236}">
                  <a16:creationId xmlns:a16="http://schemas.microsoft.com/office/drawing/2014/main" xmlns="" id="{D09B09F1-6890-B646-B2FF-55A0C35DDF7B}"/>
                </a:ext>
              </a:extLst>
            </p:cNvPr>
            <p:cNvSpPr/>
            <p:nvPr/>
          </p:nvSpPr>
          <p:spPr>
            <a:xfrm>
              <a:off x="7834634" y="1429028"/>
              <a:ext cx="127052" cy="142186"/>
            </a:xfrm>
            <a:custGeom>
              <a:avLst/>
              <a:gdLst>
                <a:gd name="connsiteX0" fmla="*/ 0 w 127052"/>
                <a:gd name="connsiteY0" fmla="*/ 101795 h 142186"/>
                <a:gd name="connsiteX1" fmla="*/ 50579 w 127052"/>
                <a:gd name="connsiteY1" fmla="*/ 141541 h 142186"/>
                <a:gd name="connsiteX2" fmla="*/ 110477 w 127052"/>
                <a:gd name="connsiteY2" fmla="*/ 117884 h 142186"/>
                <a:gd name="connsiteX3" fmla="*/ 126964 w 127052"/>
                <a:gd name="connsiteY3" fmla="*/ 60057 h 142186"/>
                <a:gd name="connsiteX4" fmla="*/ 114857 w 127052"/>
                <a:gd name="connsiteY4" fmla="*/ 0 h 142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52" h="142186">
                  <a:moveTo>
                    <a:pt x="0" y="101795"/>
                  </a:moveTo>
                  <a:cubicBezTo>
                    <a:pt x="8443" y="122584"/>
                    <a:pt x="28356" y="138355"/>
                    <a:pt x="50579" y="141541"/>
                  </a:cubicBezTo>
                  <a:cubicBezTo>
                    <a:pt x="72801" y="144806"/>
                    <a:pt x="96458" y="135487"/>
                    <a:pt x="110477" y="117884"/>
                  </a:cubicBezTo>
                  <a:cubicBezTo>
                    <a:pt x="123221" y="101874"/>
                    <a:pt x="127761" y="80528"/>
                    <a:pt x="126964" y="60057"/>
                  </a:cubicBezTo>
                  <a:cubicBezTo>
                    <a:pt x="126168" y="39587"/>
                    <a:pt x="120512" y="19674"/>
                    <a:pt x="114857" y="0"/>
                  </a:cubicBezTo>
                </a:path>
              </a:pathLst>
            </a:custGeom>
            <a:noFill/>
            <a:ln w="19050" cap="rnd">
              <a:solidFill>
                <a:srgbClr val="EE217D"/>
              </a:solidFill>
              <a:prstDash val="solid"/>
              <a:round/>
            </a:ln>
          </p:spPr>
          <p:txBody>
            <a:bodyPr rtlCol="0" anchor="ctr"/>
            <a:lstStyle/>
            <a:p>
              <a:endParaRPr lang="en-US"/>
            </a:p>
          </p:txBody>
        </p:sp>
      </p:grpSp>
      <p:grpSp>
        <p:nvGrpSpPr>
          <p:cNvPr id="663" name="Graphic 4">
            <a:extLst>
              <a:ext uri="{FF2B5EF4-FFF2-40B4-BE49-F238E27FC236}">
                <a16:creationId xmlns:a16="http://schemas.microsoft.com/office/drawing/2014/main" xmlns="" id="{497CA838-93D0-DA4B-A857-9C344749B05F}"/>
              </a:ext>
            </a:extLst>
          </p:cNvPr>
          <p:cNvGrpSpPr/>
          <p:nvPr/>
        </p:nvGrpSpPr>
        <p:grpSpPr>
          <a:xfrm>
            <a:off x="7634397" y="219933"/>
            <a:ext cx="455058" cy="442930"/>
            <a:chOff x="7052615" y="169657"/>
            <a:chExt cx="742949" cy="723148"/>
          </a:xfrm>
          <a:noFill/>
        </p:grpSpPr>
        <p:grpSp>
          <p:nvGrpSpPr>
            <p:cNvPr id="664" name="Graphic 4">
              <a:extLst>
                <a:ext uri="{FF2B5EF4-FFF2-40B4-BE49-F238E27FC236}">
                  <a16:creationId xmlns:a16="http://schemas.microsoft.com/office/drawing/2014/main" xmlns="" id="{57DA5147-69BB-5547-8034-42131D24E43B}"/>
                </a:ext>
              </a:extLst>
            </p:cNvPr>
            <p:cNvGrpSpPr/>
            <p:nvPr/>
          </p:nvGrpSpPr>
          <p:grpSpPr>
            <a:xfrm>
              <a:off x="7272497" y="288451"/>
              <a:ext cx="523067" cy="604354"/>
              <a:chOff x="7272497" y="288451"/>
              <a:chExt cx="523067" cy="604354"/>
            </a:xfrm>
            <a:noFill/>
          </p:grpSpPr>
          <p:sp>
            <p:nvSpPr>
              <p:cNvPr id="670" name="Freeform: Shape 68">
                <a:extLst>
                  <a:ext uri="{FF2B5EF4-FFF2-40B4-BE49-F238E27FC236}">
                    <a16:creationId xmlns:a16="http://schemas.microsoft.com/office/drawing/2014/main" xmlns="" id="{014BD5FF-7E8A-EF4E-A935-512ED2A83BED}"/>
                  </a:ext>
                </a:extLst>
              </p:cNvPr>
              <p:cNvSpPr/>
              <p:nvPr/>
            </p:nvSpPr>
            <p:spPr>
              <a:xfrm>
                <a:off x="7272497" y="288451"/>
                <a:ext cx="412202" cy="213720"/>
              </a:xfrm>
              <a:custGeom>
                <a:avLst/>
                <a:gdLst>
                  <a:gd name="connsiteX0" fmla="*/ 167543 w 412202"/>
                  <a:gd name="connsiteY0" fmla="*/ 30393 h 213720"/>
                  <a:gd name="connsiteX1" fmla="*/ 355 w 412202"/>
                  <a:gd name="connsiteY1" fmla="*/ 159270 h 213720"/>
                  <a:gd name="connsiteX2" fmla="*/ 232539 w 412202"/>
                  <a:gd name="connsiteY2" fmla="*/ 179422 h 213720"/>
                  <a:gd name="connsiteX3" fmla="*/ 409047 w 412202"/>
                  <a:gd name="connsiteY3" fmla="*/ 44571 h 213720"/>
                  <a:gd name="connsiteX4" fmla="*/ 166906 w 412202"/>
                  <a:gd name="connsiteY4" fmla="*/ 28323 h 21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202" h="213720">
                    <a:moveTo>
                      <a:pt x="167543" y="30393"/>
                    </a:moveTo>
                    <a:cubicBezTo>
                      <a:pt x="123257" y="36288"/>
                      <a:pt x="-7690" y="74919"/>
                      <a:pt x="355" y="159270"/>
                    </a:cubicBezTo>
                    <a:cubicBezTo>
                      <a:pt x="10072" y="261383"/>
                      <a:pt x="196775" y="190652"/>
                      <a:pt x="232539" y="179422"/>
                    </a:cubicBezTo>
                    <a:cubicBezTo>
                      <a:pt x="266232" y="168828"/>
                      <a:pt x="437403" y="126453"/>
                      <a:pt x="409047" y="44571"/>
                    </a:cubicBezTo>
                    <a:cubicBezTo>
                      <a:pt x="380691" y="-37310"/>
                      <a:pt x="205617" y="16375"/>
                      <a:pt x="166906" y="28323"/>
                    </a:cubicBezTo>
                  </a:path>
                </a:pathLst>
              </a:custGeom>
              <a:noFill/>
              <a:ln w="19050" cap="rnd">
                <a:solidFill>
                  <a:srgbClr val="ED0D86"/>
                </a:solidFill>
                <a:prstDash val="solid"/>
                <a:round/>
              </a:ln>
            </p:spPr>
            <p:txBody>
              <a:bodyPr rtlCol="0" anchor="ctr"/>
              <a:lstStyle/>
              <a:p>
                <a:endParaRPr lang="en-US"/>
              </a:p>
            </p:txBody>
          </p:sp>
          <p:sp>
            <p:nvSpPr>
              <p:cNvPr id="671" name="Freeform: Shape 69">
                <a:extLst>
                  <a:ext uri="{FF2B5EF4-FFF2-40B4-BE49-F238E27FC236}">
                    <a16:creationId xmlns:a16="http://schemas.microsoft.com/office/drawing/2014/main" xmlns="" id="{15465E91-BBE7-9A4D-9B07-0D39191FA0DE}"/>
                  </a:ext>
                </a:extLst>
              </p:cNvPr>
              <p:cNvSpPr/>
              <p:nvPr/>
            </p:nvSpPr>
            <p:spPr>
              <a:xfrm>
                <a:off x="7273887" y="345687"/>
                <a:ext cx="440343" cy="246325"/>
              </a:xfrm>
              <a:custGeom>
                <a:avLst/>
                <a:gdLst>
                  <a:gd name="connsiteX0" fmla="*/ 0 w 440343"/>
                  <a:gd name="connsiteY0" fmla="*/ 97653 h 246325"/>
                  <a:gd name="connsiteX1" fmla="*/ 15851 w 440343"/>
                  <a:gd name="connsiteY1" fmla="*/ 162011 h 246325"/>
                  <a:gd name="connsiteX2" fmla="*/ 39666 w 440343"/>
                  <a:gd name="connsiteY2" fmla="*/ 221989 h 246325"/>
                  <a:gd name="connsiteX3" fmla="*/ 64279 w 440343"/>
                  <a:gd name="connsiteY3" fmla="*/ 237840 h 246325"/>
                  <a:gd name="connsiteX4" fmla="*/ 125849 w 440343"/>
                  <a:gd name="connsiteY4" fmla="*/ 246203 h 246325"/>
                  <a:gd name="connsiteX5" fmla="*/ 285870 w 440343"/>
                  <a:gd name="connsiteY5" fmla="*/ 215219 h 246325"/>
                  <a:gd name="connsiteX6" fmla="*/ 431393 w 440343"/>
                  <a:gd name="connsiteY6" fmla="*/ 137399 h 246325"/>
                  <a:gd name="connsiteX7" fmla="*/ 440075 w 440343"/>
                  <a:gd name="connsiteY7" fmla="*/ 123619 h 246325"/>
                  <a:gd name="connsiteX8" fmla="*/ 438163 w 440343"/>
                  <a:gd name="connsiteY8" fmla="*/ 106574 h 246325"/>
                  <a:gd name="connsiteX9" fmla="*/ 411560 w 440343"/>
                  <a:gd name="connsiteY9" fmla="*/ 0 h 24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43" h="246325">
                    <a:moveTo>
                      <a:pt x="0" y="97653"/>
                    </a:moveTo>
                    <a:cubicBezTo>
                      <a:pt x="9399" y="117327"/>
                      <a:pt x="11948" y="140187"/>
                      <a:pt x="15851" y="162011"/>
                    </a:cubicBezTo>
                    <a:cubicBezTo>
                      <a:pt x="19753" y="183836"/>
                      <a:pt x="25966" y="207253"/>
                      <a:pt x="39666" y="221989"/>
                    </a:cubicBezTo>
                    <a:cubicBezTo>
                      <a:pt x="46915" y="229795"/>
                      <a:pt x="55597" y="234494"/>
                      <a:pt x="64279" y="237840"/>
                    </a:cubicBezTo>
                    <a:cubicBezTo>
                      <a:pt x="84670" y="245645"/>
                      <a:pt x="105459" y="246761"/>
                      <a:pt x="125849" y="246203"/>
                    </a:cubicBezTo>
                    <a:cubicBezTo>
                      <a:pt x="180809" y="244769"/>
                      <a:pt x="234016" y="232025"/>
                      <a:pt x="285870" y="215219"/>
                    </a:cubicBezTo>
                    <a:cubicBezTo>
                      <a:pt x="337723" y="198412"/>
                      <a:pt x="389177" y="177065"/>
                      <a:pt x="431393" y="137399"/>
                    </a:cubicBezTo>
                    <a:cubicBezTo>
                      <a:pt x="435137" y="133894"/>
                      <a:pt x="439039" y="129832"/>
                      <a:pt x="440075" y="123619"/>
                    </a:cubicBezTo>
                    <a:cubicBezTo>
                      <a:pt x="440951" y="118203"/>
                      <a:pt x="439517" y="112229"/>
                      <a:pt x="438163" y="106574"/>
                    </a:cubicBezTo>
                    <a:cubicBezTo>
                      <a:pt x="429322" y="71049"/>
                      <a:pt x="420401" y="35525"/>
                      <a:pt x="411560" y="0"/>
                    </a:cubicBezTo>
                  </a:path>
                </a:pathLst>
              </a:custGeom>
              <a:noFill/>
              <a:ln w="19050" cap="rnd">
                <a:solidFill>
                  <a:srgbClr val="ED0D86"/>
                </a:solidFill>
                <a:prstDash val="solid"/>
                <a:round/>
              </a:ln>
            </p:spPr>
            <p:txBody>
              <a:bodyPr rtlCol="0" anchor="ctr"/>
              <a:lstStyle/>
              <a:p>
                <a:endParaRPr lang="en-US"/>
              </a:p>
            </p:txBody>
          </p:sp>
          <p:sp>
            <p:nvSpPr>
              <p:cNvPr id="672" name="Freeform: Shape 70">
                <a:extLst>
                  <a:ext uri="{FF2B5EF4-FFF2-40B4-BE49-F238E27FC236}">
                    <a16:creationId xmlns:a16="http://schemas.microsoft.com/office/drawing/2014/main" xmlns="" id="{0C062E3E-58CD-164C-9C66-C7AA9C1695B0}"/>
                  </a:ext>
                </a:extLst>
              </p:cNvPr>
              <p:cNvSpPr/>
              <p:nvPr/>
            </p:nvSpPr>
            <p:spPr>
              <a:xfrm>
                <a:off x="7343264" y="508256"/>
                <a:ext cx="16487" cy="68022"/>
              </a:xfrm>
              <a:custGeom>
                <a:avLst/>
                <a:gdLst>
                  <a:gd name="connsiteX0" fmla="*/ 0 w 16487"/>
                  <a:gd name="connsiteY0" fmla="*/ 0 h 68022"/>
                  <a:gd name="connsiteX1" fmla="*/ 16487 w 16487"/>
                  <a:gd name="connsiteY1" fmla="*/ 68022 h 68022"/>
                </a:gdLst>
                <a:ahLst/>
                <a:cxnLst>
                  <a:cxn ang="0">
                    <a:pos x="connsiteX0" y="connsiteY0"/>
                  </a:cxn>
                  <a:cxn ang="0">
                    <a:pos x="connsiteX1" y="connsiteY1"/>
                  </a:cxn>
                </a:cxnLst>
                <a:rect l="l" t="t" r="r" b="b"/>
                <a:pathLst>
                  <a:path w="16487" h="68022">
                    <a:moveTo>
                      <a:pt x="0" y="0"/>
                    </a:moveTo>
                    <a:cubicBezTo>
                      <a:pt x="5496" y="22701"/>
                      <a:pt x="10991" y="45322"/>
                      <a:pt x="16487" y="68022"/>
                    </a:cubicBezTo>
                  </a:path>
                </a:pathLst>
              </a:custGeom>
              <a:noFill/>
              <a:ln w="19050" cap="rnd">
                <a:solidFill>
                  <a:srgbClr val="ED0D86"/>
                </a:solidFill>
                <a:prstDash val="solid"/>
                <a:round/>
              </a:ln>
            </p:spPr>
            <p:txBody>
              <a:bodyPr rtlCol="0" anchor="ctr"/>
              <a:lstStyle/>
              <a:p>
                <a:endParaRPr lang="en-US"/>
              </a:p>
            </p:txBody>
          </p:sp>
          <p:sp>
            <p:nvSpPr>
              <p:cNvPr id="673" name="Freeform: Shape 71">
                <a:extLst>
                  <a:ext uri="{FF2B5EF4-FFF2-40B4-BE49-F238E27FC236}">
                    <a16:creationId xmlns:a16="http://schemas.microsoft.com/office/drawing/2014/main" xmlns="" id="{C96780D2-9168-DE48-B232-7D9238BB5734}"/>
                  </a:ext>
                </a:extLst>
              </p:cNvPr>
              <p:cNvSpPr/>
              <p:nvPr/>
            </p:nvSpPr>
            <p:spPr>
              <a:xfrm>
                <a:off x="7379505" y="502442"/>
                <a:ext cx="22541" cy="82280"/>
              </a:xfrm>
              <a:custGeom>
                <a:avLst/>
                <a:gdLst>
                  <a:gd name="connsiteX0" fmla="*/ 0 w 22541"/>
                  <a:gd name="connsiteY0" fmla="*/ 0 h 82280"/>
                  <a:gd name="connsiteX1" fmla="*/ 22541 w 22541"/>
                  <a:gd name="connsiteY1" fmla="*/ 82280 h 82280"/>
                </a:gdLst>
                <a:ahLst/>
                <a:cxnLst>
                  <a:cxn ang="0">
                    <a:pos x="connsiteX0" y="connsiteY0"/>
                  </a:cxn>
                  <a:cxn ang="0">
                    <a:pos x="connsiteX1" y="connsiteY1"/>
                  </a:cxn>
                </a:cxnLst>
                <a:rect l="l" t="t" r="r" b="b"/>
                <a:pathLst>
                  <a:path w="22541" h="82280">
                    <a:moveTo>
                      <a:pt x="0" y="0"/>
                    </a:moveTo>
                    <a:cubicBezTo>
                      <a:pt x="5735" y="27878"/>
                      <a:pt x="13222" y="55517"/>
                      <a:pt x="22541" y="82280"/>
                    </a:cubicBezTo>
                  </a:path>
                </a:pathLst>
              </a:custGeom>
              <a:noFill/>
              <a:ln w="19050" cap="rnd">
                <a:solidFill>
                  <a:srgbClr val="ED0D86"/>
                </a:solidFill>
                <a:prstDash val="solid"/>
                <a:round/>
              </a:ln>
            </p:spPr>
            <p:txBody>
              <a:bodyPr rtlCol="0" anchor="ctr"/>
              <a:lstStyle/>
              <a:p>
                <a:endParaRPr lang="en-US"/>
              </a:p>
            </p:txBody>
          </p:sp>
          <p:sp>
            <p:nvSpPr>
              <p:cNvPr id="674" name="Freeform: Shape 72">
                <a:extLst>
                  <a:ext uri="{FF2B5EF4-FFF2-40B4-BE49-F238E27FC236}">
                    <a16:creationId xmlns:a16="http://schemas.microsoft.com/office/drawing/2014/main" xmlns="" id="{F8F5444C-43B3-5E41-9E9D-589500AEF461}"/>
                  </a:ext>
                </a:extLst>
              </p:cNvPr>
              <p:cNvSpPr/>
              <p:nvPr/>
            </p:nvSpPr>
            <p:spPr>
              <a:xfrm>
                <a:off x="7424827" y="500291"/>
                <a:ext cx="24771" cy="84828"/>
              </a:xfrm>
              <a:custGeom>
                <a:avLst/>
                <a:gdLst>
                  <a:gd name="connsiteX0" fmla="*/ 0 w 24771"/>
                  <a:gd name="connsiteY0" fmla="*/ 0 h 84828"/>
                  <a:gd name="connsiteX1" fmla="*/ 24772 w 24771"/>
                  <a:gd name="connsiteY1" fmla="*/ 84829 h 84828"/>
                </a:gdLst>
                <a:ahLst/>
                <a:cxnLst>
                  <a:cxn ang="0">
                    <a:pos x="connsiteX0" y="connsiteY0"/>
                  </a:cxn>
                  <a:cxn ang="0">
                    <a:pos x="connsiteX1" y="connsiteY1"/>
                  </a:cxn>
                </a:cxnLst>
                <a:rect l="l" t="t" r="r" b="b"/>
                <a:pathLst>
                  <a:path w="24771" h="84828">
                    <a:moveTo>
                      <a:pt x="0" y="0"/>
                    </a:moveTo>
                    <a:cubicBezTo>
                      <a:pt x="8284" y="28276"/>
                      <a:pt x="16488" y="56553"/>
                      <a:pt x="24772" y="84829"/>
                    </a:cubicBezTo>
                  </a:path>
                </a:pathLst>
              </a:custGeom>
              <a:noFill/>
              <a:ln w="19050" cap="rnd">
                <a:solidFill>
                  <a:srgbClr val="ED0D86"/>
                </a:solidFill>
                <a:prstDash val="solid"/>
                <a:round/>
              </a:ln>
            </p:spPr>
            <p:txBody>
              <a:bodyPr rtlCol="0" anchor="ctr"/>
              <a:lstStyle/>
              <a:p>
                <a:endParaRPr lang="en-US"/>
              </a:p>
            </p:txBody>
          </p:sp>
          <p:sp>
            <p:nvSpPr>
              <p:cNvPr id="675" name="Freeform: Shape 74">
                <a:extLst>
                  <a:ext uri="{FF2B5EF4-FFF2-40B4-BE49-F238E27FC236}">
                    <a16:creationId xmlns:a16="http://schemas.microsoft.com/office/drawing/2014/main" xmlns="" id="{069ECCBE-C157-254C-AC6E-6015B2146EF2}"/>
                  </a:ext>
                </a:extLst>
              </p:cNvPr>
              <p:cNvSpPr/>
              <p:nvPr/>
            </p:nvSpPr>
            <p:spPr>
              <a:xfrm>
                <a:off x="7471263" y="492007"/>
                <a:ext cx="22302" cy="85386"/>
              </a:xfrm>
              <a:custGeom>
                <a:avLst/>
                <a:gdLst>
                  <a:gd name="connsiteX0" fmla="*/ 0 w 22302"/>
                  <a:gd name="connsiteY0" fmla="*/ 0 h 85386"/>
                  <a:gd name="connsiteX1" fmla="*/ 22303 w 22302"/>
                  <a:gd name="connsiteY1" fmla="*/ 85386 h 85386"/>
                </a:gdLst>
                <a:ahLst/>
                <a:cxnLst>
                  <a:cxn ang="0">
                    <a:pos x="connsiteX0" y="connsiteY0"/>
                  </a:cxn>
                  <a:cxn ang="0">
                    <a:pos x="connsiteX1" y="connsiteY1"/>
                  </a:cxn>
                </a:cxnLst>
                <a:rect l="l" t="t" r="r" b="b"/>
                <a:pathLst>
                  <a:path w="22302" h="85386">
                    <a:moveTo>
                      <a:pt x="0" y="0"/>
                    </a:moveTo>
                    <a:cubicBezTo>
                      <a:pt x="8284" y="28197"/>
                      <a:pt x="15692" y="56712"/>
                      <a:pt x="22303" y="85386"/>
                    </a:cubicBezTo>
                  </a:path>
                </a:pathLst>
              </a:custGeom>
              <a:noFill/>
              <a:ln w="19050" cap="rnd">
                <a:solidFill>
                  <a:srgbClr val="ED0D86"/>
                </a:solidFill>
                <a:prstDash val="solid"/>
                <a:round/>
              </a:ln>
            </p:spPr>
            <p:txBody>
              <a:bodyPr rtlCol="0" anchor="ctr"/>
              <a:lstStyle/>
              <a:p>
                <a:endParaRPr lang="en-US"/>
              </a:p>
            </p:txBody>
          </p:sp>
          <p:sp>
            <p:nvSpPr>
              <p:cNvPr id="676" name="Freeform: Shape 75">
                <a:extLst>
                  <a:ext uri="{FF2B5EF4-FFF2-40B4-BE49-F238E27FC236}">
                    <a16:creationId xmlns:a16="http://schemas.microsoft.com/office/drawing/2014/main" xmlns="" id="{FA86A5B5-EA02-B547-BC17-8A78A2DEB72B}"/>
                  </a:ext>
                </a:extLst>
              </p:cNvPr>
              <p:cNvSpPr/>
              <p:nvPr/>
            </p:nvSpPr>
            <p:spPr>
              <a:xfrm>
                <a:off x="7528374" y="472254"/>
                <a:ext cx="24054" cy="86979"/>
              </a:xfrm>
              <a:custGeom>
                <a:avLst/>
                <a:gdLst>
                  <a:gd name="connsiteX0" fmla="*/ 0 w 24054"/>
                  <a:gd name="connsiteY0" fmla="*/ 0 h 86979"/>
                  <a:gd name="connsiteX1" fmla="*/ 24054 w 24054"/>
                  <a:gd name="connsiteY1" fmla="*/ 86980 h 86979"/>
                </a:gdLst>
                <a:ahLst/>
                <a:cxnLst>
                  <a:cxn ang="0">
                    <a:pos x="connsiteX0" y="connsiteY0"/>
                  </a:cxn>
                  <a:cxn ang="0">
                    <a:pos x="connsiteX1" y="connsiteY1"/>
                  </a:cxn>
                </a:cxnLst>
                <a:rect l="l" t="t" r="r" b="b"/>
                <a:pathLst>
                  <a:path w="24054" h="86979">
                    <a:moveTo>
                      <a:pt x="0" y="0"/>
                    </a:moveTo>
                    <a:cubicBezTo>
                      <a:pt x="8045" y="28993"/>
                      <a:pt x="16010" y="57986"/>
                      <a:pt x="24054" y="86980"/>
                    </a:cubicBezTo>
                  </a:path>
                </a:pathLst>
              </a:custGeom>
              <a:noFill/>
              <a:ln w="19050" cap="rnd">
                <a:solidFill>
                  <a:srgbClr val="ED0D86"/>
                </a:solidFill>
                <a:prstDash val="solid"/>
                <a:round/>
              </a:ln>
            </p:spPr>
            <p:txBody>
              <a:bodyPr rtlCol="0" anchor="ctr"/>
              <a:lstStyle/>
              <a:p>
                <a:endParaRPr lang="en-US"/>
              </a:p>
            </p:txBody>
          </p:sp>
          <p:sp>
            <p:nvSpPr>
              <p:cNvPr id="677" name="Freeform: Shape 76">
                <a:extLst>
                  <a:ext uri="{FF2B5EF4-FFF2-40B4-BE49-F238E27FC236}">
                    <a16:creationId xmlns:a16="http://schemas.microsoft.com/office/drawing/2014/main" xmlns="" id="{334543EF-545A-4F4C-9874-4A57E369507D}"/>
                  </a:ext>
                </a:extLst>
              </p:cNvPr>
              <p:cNvSpPr/>
              <p:nvPr/>
            </p:nvSpPr>
            <p:spPr>
              <a:xfrm>
                <a:off x="7584448" y="445969"/>
                <a:ext cx="26603" cy="91201"/>
              </a:xfrm>
              <a:custGeom>
                <a:avLst/>
                <a:gdLst>
                  <a:gd name="connsiteX0" fmla="*/ 0 w 26603"/>
                  <a:gd name="connsiteY0" fmla="*/ 0 h 91201"/>
                  <a:gd name="connsiteX1" fmla="*/ 26604 w 26603"/>
                  <a:gd name="connsiteY1" fmla="*/ 91201 h 91201"/>
                </a:gdLst>
                <a:ahLst/>
                <a:cxnLst>
                  <a:cxn ang="0">
                    <a:pos x="connsiteX0" y="connsiteY0"/>
                  </a:cxn>
                  <a:cxn ang="0">
                    <a:pos x="connsiteX1" y="connsiteY1"/>
                  </a:cxn>
                </a:cxnLst>
                <a:rect l="l" t="t" r="r" b="b"/>
                <a:pathLst>
                  <a:path w="26603" h="91201">
                    <a:moveTo>
                      <a:pt x="0" y="0"/>
                    </a:moveTo>
                    <a:cubicBezTo>
                      <a:pt x="8841" y="30427"/>
                      <a:pt x="17762" y="60774"/>
                      <a:pt x="26604" y="91201"/>
                    </a:cubicBezTo>
                  </a:path>
                </a:pathLst>
              </a:custGeom>
              <a:noFill/>
              <a:ln w="19050" cap="rnd">
                <a:solidFill>
                  <a:srgbClr val="ED0D86"/>
                </a:solidFill>
                <a:prstDash val="solid"/>
                <a:round/>
              </a:ln>
            </p:spPr>
            <p:txBody>
              <a:bodyPr rtlCol="0" anchor="ctr"/>
              <a:lstStyle/>
              <a:p>
                <a:endParaRPr lang="en-US"/>
              </a:p>
            </p:txBody>
          </p:sp>
          <p:sp>
            <p:nvSpPr>
              <p:cNvPr id="678" name="Freeform: Shape 77">
                <a:extLst>
                  <a:ext uri="{FF2B5EF4-FFF2-40B4-BE49-F238E27FC236}">
                    <a16:creationId xmlns:a16="http://schemas.microsoft.com/office/drawing/2014/main" xmlns="" id="{C9451E04-875A-C741-B33F-44DDE3E6BA95}"/>
                  </a:ext>
                </a:extLst>
              </p:cNvPr>
              <p:cNvSpPr/>
              <p:nvPr/>
            </p:nvSpPr>
            <p:spPr>
              <a:xfrm>
                <a:off x="7648010" y="412196"/>
                <a:ext cx="26603" cy="91201"/>
              </a:xfrm>
              <a:custGeom>
                <a:avLst/>
                <a:gdLst>
                  <a:gd name="connsiteX0" fmla="*/ 0 w 26603"/>
                  <a:gd name="connsiteY0" fmla="*/ 0 h 91201"/>
                  <a:gd name="connsiteX1" fmla="*/ 26604 w 26603"/>
                  <a:gd name="connsiteY1" fmla="*/ 91201 h 91201"/>
                </a:gdLst>
                <a:ahLst/>
                <a:cxnLst>
                  <a:cxn ang="0">
                    <a:pos x="connsiteX0" y="connsiteY0"/>
                  </a:cxn>
                  <a:cxn ang="0">
                    <a:pos x="connsiteX1" y="connsiteY1"/>
                  </a:cxn>
                </a:cxnLst>
                <a:rect l="l" t="t" r="r" b="b"/>
                <a:pathLst>
                  <a:path w="26603" h="91201">
                    <a:moveTo>
                      <a:pt x="0" y="0"/>
                    </a:moveTo>
                    <a:cubicBezTo>
                      <a:pt x="8842" y="30427"/>
                      <a:pt x="17763" y="60774"/>
                      <a:pt x="26604" y="91201"/>
                    </a:cubicBezTo>
                  </a:path>
                </a:pathLst>
              </a:custGeom>
              <a:noFill/>
              <a:ln w="19050" cap="rnd">
                <a:solidFill>
                  <a:srgbClr val="ED0D86"/>
                </a:solidFill>
                <a:prstDash val="solid"/>
                <a:round/>
              </a:ln>
            </p:spPr>
            <p:txBody>
              <a:bodyPr rtlCol="0" anchor="ctr"/>
              <a:lstStyle/>
              <a:p>
                <a:endParaRPr lang="en-US"/>
              </a:p>
            </p:txBody>
          </p:sp>
          <p:sp>
            <p:nvSpPr>
              <p:cNvPr id="679" name="Freeform: Shape 78">
                <a:extLst>
                  <a:ext uri="{FF2B5EF4-FFF2-40B4-BE49-F238E27FC236}">
                    <a16:creationId xmlns:a16="http://schemas.microsoft.com/office/drawing/2014/main" xmlns="" id="{541C0478-426E-0740-B085-C496B1D992A9}"/>
                  </a:ext>
                </a:extLst>
              </p:cNvPr>
              <p:cNvSpPr/>
              <p:nvPr/>
            </p:nvSpPr>
            <p:spPr>
              <a:xfrm>
                <a:off x="7287946" y="492167"/>
                <a:ext cx="412213" cy="162059"/>
              </a:xfrm>
              <a:custGeom>
                <a:avLst/>
                <a:gdLst>
                  <a:gd name="connsiteX0" fmla="*/ 9995 w 412213"/>
                  <a:gd name="connsiteY0" fmla="*/ 63084 h 162059"/>
                  <a:gd name="connsiteX1" fmla="*/ 357 w 412213"/>
                  <a:gd name="connsiteY1" fmla="*/ 107609 h 162059"/>
                  <a:gd name="connsiteX2" fmla="*/ 232542 w 412213"/>
                  <a:gd name="connsiteY2" fmla="*/ 127761 h 162059"/>
                  <a:gd name="connsiteX3" fmla="*/ 411041 w 412213"/>
                  <a:gd name="connsiteY3" fmla="*/ 0 h 162059"/>
                </a:gdLst>
                <a:ahLst/>
                <a:cxnLst>
                  <a:cxn ang="0">
                    <a:pos x="connsiteX0" y="connsiteY0"/>
                  </a:cxn>
                  <a:cxn ang="0">
                    <a:pos x="connsiteX1" y="connsiteY1"/>
                  </a:cxn>
                  <a:cxn ang="0">
                    <a:pos x="connsiteX2" y="connsiteY2"/>
                  </a:cxn>
                  <a:cxn ang="0">
                    <a:pos x="connsiteX3" y="connsiteY3"/>
                  </a:cxn>
                </a:cxnLst>
                <a:rect l="l" t="t" r="r" b="b"/>
                <a:pathLst>
                  <a:path w="412213" h="162059">
                    <a:moveTo>
                      <a:pt x="9995" y="63084"/>
                    </a:moveTo>
                    <a:cubicBezTo>
                      <a:pt x="2588" y="76227"/>
                      <a:pt x="-1236" y="91042"/>
                      <a:pt x="357" y="107609"/>
                    </a:cubicBezTo>
                    <a:cubicBezTo>
                      <a:pt x="10075" y="209723"/>
                      <a:pt x="196778" y="138992"/>
                      <a:pt x="232542" y="127761"/>
                    </a:cubicBezTo>
                    <a:cubicBezTo>
                      <a:pt x="265279" y="117486"/>
                      <a:pt x="427529" y="77262"/>
                      <a:pt x="411041" y="0"/>
                    </a:cubicBezTo>
                  </a:path>
                </a:pathLst>
              </a:custGeom>
              <a:noFill/>
              <a:ln w="19050" cap="rnd">
                <a:solidFill>
                  <a:srgbClr val="ED0D86"/>
                </a:solidFill>
                <a:prstDash val="solid"/>
                <a:round/>
              </a:ln>
            </p:spPr>
            <p:txBody>
              <a:bodyPr rtlCol="0" anchor="ctr"/>
              <a:lstStyle/>
              <a:p>
                <a:endParaRPr lang="en-US"/>
              </a:p>
            </p:txBody>
          </p:sp>
          <p:sp>
            <p:nvSpPr>
              <p:cNvPr id="680" name="Freeform: Shape 79">
                <a:extLst>
                  <a:ext uri="{FF2B5EF4-FFF2-40B4-BE49-F238E27FC236}">
                    <a16:creationId xmlns:a16="http://schemas.microsoft.com/office/drawing/2014/main" xmlns="" id="{FB479CF6-C066-0243-805E-A22FC4D86FE5}"/>
                  </a:ext>
                </a:extLst>
              </p:cNvPr>
              <p:cNvSpPr/>
              <p:nvPr/>
            </p:nvSpPr>
            <p:spPr>
              <a:xfrm>
                <a:off x="7302323" y="497822"/>
                <a:ext cx="427280" cy="246325"/>
              </a:xfrm>
              <a:custGeom>
                <a:avLst/>
                <a:gdLst>
                  <a:gd name="connsiteX0" fmla="*/ 0 w 427280"/>
                  <a:gd name="connsiteY0" fmla="*/ 145523 h 246325"/>
                  <a:gd name="connsiteX1" fmla="*/ 2788 w 427280"/>
                  <a:gd name="connsiteY1" fmla="*/ 162011 h 246325"/>
                  <a:gd name="connsiteX2" fmla="*/ 26603 w 427280"/>
                  <a:gd name="connsiteY2" fmla="*/ 221989 h 246325"/>
                  <a:gd name="connsiteX3" fmla="*/ 51216 w 427280"/>
                  <a:gd name="connsiteY3" fmla="*/ 237840 h 246325"/>
                  <a:gd name="connsiteX4" fmla="*/ 112786 w 427280"/>
                  <a:gd name="connsiteY4" fmla="*/ 246203 h 246325"/>
                  <a:gd name="connsiteX5" fmla="*/ 272807 w 427280"/>
                  <a:gd name="connsiteY5" fmla="*/ 215219 h 246325"/>
                  <a:gd name="connsiteX6" fmla="*/ 418330 w 427280"/>
                  <a:gd name="connsiteY6" fmla="*/ 137399 h 246325"/>
                  <a:gd name="connsiteX7" fmla="*/ 427012 w 427280"/>
                  <a:gd name="connsiteY7" fmla="*/ 123619 h 246325"/>
                  <a:gd name="connsiteX8" fmla="*/ 425100 w 427280"/>
                  <a:gd name="connsiteY8" fmla="*/ 106574 h 246325"/>
                  <a:gd name="connsiteX9" fmla="*/ 398497 w 427280"/>
                  <a:gd name="connsiteY9" fmla="*/ 0 h 24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280" h="246325">
                    <a:moveTo>
                      <a:pt x="0" y="145523"/>
                    </a:moveTo>
                    <a:cubicBezTo>
                      <a:pt x="956" y="151019"/>
                      <a:pt x="1832" y="156515"/>
                      <a:pt x="2788" y="162011"/>
                    </a:cubicBezTo>
                    <a:cubicBezTo>
                      <a:pt x="6691" y="183836"/>
                      <a:pt x="12904" y="207253"/>
                      <a:pt x="26603" y="221989"/>
                    </a:cubicBezTo>
                    <a:cubicBezTo>
                      <a:pt x="33852" y="229795"/>
                      <a:pt x="42534" y="234494"/>
                      <a:pt x="51216" y="237840"/>
                    </a:cubicBezTo>
                    <a:cubicBezTo>
                      <a:pt x="71607" y="245645"/>
                      <a:pt x="92396" y="246761"/>
                      <a:pt x="112786" y="246203"/>
                    </a:cubicBezTo>
                    <a:cubicBezTo>
                      <a:pt x="167746" y="244769"/>
                      <a:pt x="220953" y="232025"/>
                      <a:pt x="272807" y="215219"/>
                    </a:cubicBezTo>
                    <a:cubicBezTo>
                      <a:pt x="324660" y="198412"/>
                      <a:pt x="376115" y="177065"/>
                      <a:pt x="418330" y="137399"/>
                    </a:cubicBezTo>
                    <a:cubicBezTo>
                      <a:pt x="422074" y="133894"/>
                      <a:pt x="425976" y="129832"/>
                      <a:pt x="427012" y="123619"/>
                    </a:cubicBezTo>
                    <a:cubicBezTo>
                      <a:pt x="427888" y="118203"/>
                      <a:pt x="426454" y="112229"/>
                      <a:pt x="425100" y="106574"/>
                    </a:cubicBezTo>
                    <a:cubicBezTo>
                      <a:pt x="416259" y="71049"/>
                      <a:pt x="407338" y="35525"/>
                      <a:pt x="398497" y="0"/>
                    </a:cubicBezTo>
                  </a:path>
                </a:pathLst>
              </a:custGeom>
              <a:noFill/>
              <a:ln w="19050" cap="rnd">
                <a:solidFill>
                  <a:srgbClr val="ED0D86"/>
                </a:solidFill>
                <a:prstDash val="solid"/>
                <a:round/>
              </a:ln>
            </p:spPr>
            <p:txBody>
              <a:bodyPr rtlCol="0" anchor="ctr"/>
              <a:lstStyle/>
              <a:p>
                <a:endParaRPr lang="en-US"/>
              </a:p>
            </p:txBody>
          </p:sp>
          <p:sp>
            <p:nvSpPr>
              <p:cNvPr id="681" name="Freeform: Shape 80">
                <a:extLst>
                  <a:ext uri="{FF2B5EF4-FFF2-40B4-BE49-F238E27FC236}">
                    <a16:creationId xmlns:a16="http://schemas.microsoft.com/office/drawing/2014/main" xmlns="" id="{C0F2BA13-A946-D742-B649-806E6D8E0DE2}"/>
                  </a:ext>
                </a:extLst>
              </p:cNvPr>
              <p:cNvSpPr/>
              <p:nvPr/>
            </p:nvSpPr>
            <p:spPr>
              <a:xfrm>
                <a:off x="7358636" y="660311"/>
                <a:ext cx="16487" cy="68022"/>
              </a:xfrm>
              <a:custGeom>
                <a:avLst/>
                <a:gdLst>
                  <a:gd name="connsiteX0" fmla="*/ 0 w 16487"/>
                  <a:gd name="connsiteY0" fmla="*/ 0 h 68022"/>
                  <a:gd name="connsiteX1" fmla="*/ 16488 w 16487"/>
                  <a:gd name="connsiteY1" fmla="*/ 68022 h 68022"/>
                </a:gdLst>
                <a:ahLst/>
                <a:cxnLst>
                  <a:cxn ang="0">
                    <a:pos x="connsiteX0" y="connsiteY0"/>
                  </a:cxn>
                  <a:cxn ang="0">
                    <a:pos x="connsiteX1" y="connsiteY1"/>
                  </a:cxn>
                </a:cxnLst>
                <a:rect l="l" t="t" r="r" b="b"/>
                <a:pathLst>
                  <a:path w="16487" h="68022">
                    <a:moveTo>
                      <a:pt x="0" y="0"/>
                    </a:moveTo>
                    <a:cubicBezTo>
                      <a:pt x="5496" y="22701"/>
                      <a:pt x="10992" y="45322"/>
                      <a:pt x="16488" y="68022"/>
                    </a:cubicBezTo>
                  </a:path>
                </a:pathLst>
              </a:custGeom>
              <a:noFill/>
              <a:ln w="19050" cap="rnd">
                <a:solidFill>
                  <a:srgbClr val="ED0D86"/>
                </a:solidFill>
                <a:prstDash val="solid"/>
                <a:round/>
              </a:ln>
            </p:spPr>
            <p:txBody>
              <a:bodyPr rtlCol="0" anchor="ctr"/>
              <a:lstStyle/>
              <a:p>
                <a:endParaRPr lang="en-US"/>
              </a:p>
            </p:txBody>
          </p:sp>
          <p:sp>
            <p:nvSpPr>
              <p:cNvPr id="682" name="Freeform: Shape 81">
                <a:extLst>
                  <a:ext uri="{FF2B5EF4-FFF2-40B4-BE49-F238E27FC236}">
                    <a16:creationId xmlns:a16="http://schemas.microsoft.com/office/drawing/2014/main" xmlns="" id="{360F12F2-FA74-634E-92E6-C6192BA9749F}"/>
                  </a:ext>
                </a:extLst>
              </p:cNvPr>
              <p:cNvSpPr/>
              <p:nvPr/>
            </p:nvSpPr>
            <p:spPr>
              <a:xfrm>
                <a:off x="7394878" y="654496"/>
                <a:ext cx="22541" cy="82280"/>
              </a:xfrm>
              <a:custGeom>
                <a:avLst/>
                <a:gdLst>
                  <a:gd name="connsiteX0" fmla="*/ 0 w 22541"/>
                  <a:gd name="connsiteY0" fmla="*/ 0 h 82280"/>
                  <a:gd name="connsiteX1" fmla="*/ 22542 w 22541"/>
                  <a:gd name="connsiteY1" fmla="*/ 82280 h 82280"/>
                </a:gdLst>
                <a:ahLst/>
                <a:cxnLst>
                  <a:cxn ang="0">
                    <a:pos x="connsiteX0" y="connsiteY0"/>
                  </a:cxn>
                  <a:cxn ang="0">
                    <a:pos x="connsiteX1" y="connsiteY1"/>
                  </a:cxn>
                </a:cxnLst>
                <a:rect l="l" t="t" r="r" b="b"/>
                <a:pathLst>
                  <a:path w="22541" h="82280">
                    <a:moveTo>
                      <a:pt x="0" y="0"/>
                    </a:moveTo>
                    <a:cubicBezTo>
                      <a:pt x="5735" y="27878"/>
                      <a:pt x="13222" y="55517"/>
                      <a:pt x="22542" y="82280"/>
                    </a:cubicBezTo>
                  </a:path>
                </a:pathLst>
              </a:custGeom>
              <a:noFill/>
              <a:ln w="19050" cap="rnd">
                <a:solidFill>
                  <a:srgbClr val="ED0D86"/>
                </a:solidFill>
                <a:prstDash val="solid"/>
                <a:round/>
              </a:ln>
            </p:spPr>
            <p:txBody>
              <a:bodyPr rtlCol="0" anchor="ctr"/>
              <a:lstStyle/>
              <a:p>
                <a:endParaRPr lang="en-US"/>
              </a:p>
            </p:txBody>
          </p:sp>
          <p:sp>
            <p:nvSpPr>
              <p:cNvPr id="683" name="Freeform: Shape 82">
                <a:extLst>
                  <a:ext uri="{FF2B5EF4-FFF2-40B4-BE49-F238E27FC236}">
                    <a16:creationId xmlns:a16="http://schemas.microsoft.com/office/drawing/2014/main" xmlns="" id="{4B30517D-D038-2049-8634-A2A70B9A9CCF}"/>
                  </a:ext>
                </a:extLst>
              </p:cNvPr>
              <p:cNvSpPr/>
              <p:nvPr/>
            </p:nvSpPr>
            <p:spPr>
              <a:xfrm>
                <a:off x="7440200" y="652346"/>
                <a:ext cx="24771" cy="84828"/>
              </a:xfrm>
              <a:custGeom>
                <a:avLst/>
                <a:gdLst>
                  <a:gd name="connsiteX0" fmla="*/ 0 w 24771"/>
                  <a:gd name="connsiteY0" fmla="*/ 0 h 84828"/>
                  <a:gd name="connsiteX1" fmla="*/ 24772 w 24771"/>
                  <a:gd name="connsiteY1" fmla="*/ 84829 h 84828"/>
                </a:gdLst>
                <a:ahLst/>
                <a:cxnLst>
                  <a:cxn ang="0">
                    <a:pos x="connsiteX0" y="connsiteY0"/>
                  </a:cxn>
                  <a:cxn ang="0">
                    <a:pos x="connsiteX1" y="connsiteY1"/>
                  </a:cxn>
                </a:cxnLst>
                <a:rect l="l" t="t" r="r" b="b"/>
                <a:pathLst>
                  <a:path w="24771" h="84828">
                    <a:moveTo>
                      <a:pt x="0" y="0"/>
                    </a:moveTo>
                    <a:cubicBezTo>
                      <a:pt x="8284" y="28276"/>
                      <a:pt x="16488" y="56553"/>
                      <a:pt x="24772" y="84829"/>
                    </a:cubicBezTo>
                  </a:path>
                </a:pathLst>
              </a:custGeom>
              <a:noFill/>
              <a:ln w="19050" cap="rnd">
                <a:solidFill>
                  <a:srgbClr val="ED0D86"/>
                </a:solidFill>
                <a:prstDash val="solid"/>
                <a:round/>
              </a:ln>
            </p:spPr>
            <p:txBody>
              <a:bodyPr rtlCol="0" anchor="ctr"/>
              <a:lstStyle/>
              <a:p>
                <a:endParaRPr lang="en-US"/>
              </a:p>
            </p:txBody>
          </p:sp>
          <p:sp>
            <p:nvSpPr>
              <p:cNvPr id="684" name="Freeform: Shape 83">
                <a:extLst>
                  <a:ext uri="{FF2B5EF4-FFF2-40B4-BE49-F238E27FC236}">
                    <a16:creationId xmlns:a16="http://schemas.microsoft.com/office/drawing/2014/main" xmlns="" id="{960416C2-3DCE-8C4D-AA83-F90B1E8C1398}"/>
                  </a:ext>
                </a:extLst>
              </p:cNvPr>
              <p:cNvSpPr/>
              <p:nvPr/>
            </p:nvSpPr>
            <p:spPr>
              <a:xfrm>
                <a:off x="7486637" y="644062"/>
                <a:ext cx="22302" cy="85386"/>
              </a:xfrm>
              <a:custGeom>
                <a:avLst/>
                <a:gdLst>
                  <a:gd name="connsiteX0" fmla="*/ 0 w 22302"/>
                  <a:gd name="connsiteY0" fmla="*/ 0 h 85386"/>
                  <a:gd name="connsiteX1" fmla="*/ 22302 w 22302"/>
                  <a:gd name="connsiteY1" fmla="*/ 85386 h 85386"/>
                </a:gdLst>
                <a:ahLst/>
                <a:cxnLst>
                  <a:cxn ang="0">
                    <a:pos x="connsiteX0" y="connsiteY0"/>
                  </a:cxn>
                  <a:cxn ang="0">
                    <a:pos x="connsiteX1" y="connsiteY1"/>
                  </a:cxn>
                </a:cxnLst>
                <a:rect l="l" t="t" r="r" b="b"/>
                <a:pathLst>
                  <a:path w="22302" h="85386">
                    <a:moveTo>
                      <a:pt x="0" y="0"/>
                    </a:moveTo>
                    <a:cubicBezTo>
                      <a:pt x="8284" y="28197"/>
                      <a:pt x="15691" y="56712"/>
                      <a:pt x="22302" y="85386"/>
                    </a:cubicBezTo>
                  </a:path>
                </a:pathLst>
              </a:custGeom>
              <a:noFill/>
              <a:ln w="19050" cap="rnd">
                <a:solidFill>
                  <a:srgbClr val="ED0D86"/>
                </a:solidFill>
                <a:prstDash val="solid"/>
                <a:round/>
              </a:ln>
            </p:spPr>
            <p:txBody>
              <a:bodyPr rtlCol="0" anchor="ctr"/>
              <a:lstStyle/>
              <a:p>
                <a:endParaRPr lang="en-US"/>
              </a:p>
            </p:txBody>
          </p:sp>
          <p:sp>
            <p:nvSpPr>
              <p:cNvPr id="685" name="Freeform: Shape 84">
                <a:extLst>
                  <a:ext uri="{FF2B5EF4-FFF2-40B4-BE49-F238E27FC236}">
                    <a16:creationId xmlns:a16="http://schemas.microsoft.com/office/drawing/2014/main" xmlns="" id="{137929CD-7CA9-0241-A485-0035082CAB45}"/>
                  </a:ext>
                </a:extLst>
              </p:cNvPr>
              <p:cNvSpPr/>
              <p:nvPr/>
            </p:nvSpPr>
            <p:spPr>
              <a:xfrm>
                <a:off x="7543826" y="624308"/>
                <a:ext cx="24054" cy="86979"/>
              </a:xfrm>
              <a:custGeom>
                <a:avLst/>
                <a:gdLst>
                  <a:gd name="connsiteX0" fmla="*/ 0 w 24054"/>
                  <a:gd name="connsiteY0" fmla="*/ 0 h 86979"/>
                  <a:gd name="connsiteX1" fmla="*/ 24054 w 24054"/>
                  <a:gd name="connsiteY1" fmla="*/ 86980 h 86979"/>
                </a:gdLst>
                <a:ahLst/>
                <a:cxnLst>
                  <a:cxn ang="0">
                    <a:pos x="connsiteX0" y="connsiteY0"/>
                  </a:cxn>
                  <a:cxn ang="0">
                    <a:pos x="connsiteX1" y="connsiteY1"/>
                  </a:cxn>
                </a:cxnLst>
                <a:rect l="l" t="t" r="r" b="b"/>
                <a:pathLst>
                  <a:path w="24054" h="86979">
                    <a:moveTo>
                      <a:pt x="0" y="0"/>
                    </a:moveTo>
                    <a:cubicBezTo>
                      <a:pt x="8045" y="28993"/>
                      <a:pt x="16010" y="57986"/>
                      <a:pt x="24054" y="86980"/>
                    </a:cubicBezTo>
                  </a:path>
                </a:pathLst>
              </a:custGeom>
              <a:noFill/>
              <a:ln w="19050" cap="rnd">
                <a:solidFill>
                  <a:srgbClr val="ED0D86"/>
                </a:solidFill>
                <a:prstDash val="solid"/>
                <a:round/>
              </a:ln>
            </p:spPr>
            <p:txBody>
              <a:bodyPr rtlCol="0" anchor="ctr"/>
              <a:lstStyle/>
              <a:p>
                <a:endParaRPr lang="en-US"/>
              </a:p>
            </p:txBody>
          </p:sp>
          <p:sp>
            <p:nvSpPr>
              <p:cNvPr id="686" name="Freeform: Shape 85">
                <a:extLst>
                  <a:ext uri="{FF2B5EF4-FFF2-40B4-BE49-F238E27FC236}">
                    <a16:creationId xmlns:a16="http://schemas.microsoft.com/office/drawing/2014/main" xmlns="" id="{33FA236A-1610-B446-B5C4-F931E3CBC9C8}"/>
                  </a:ext>
                </a:extLst>
              </p:cNvPr>
              <p:cNvSpPr/>
              <p:nvPr/>
            </p:nvSpPr>
            <p:spPr>
              <a:xfrm>
                <a:off x="7599821" y="598023"/>
                <a:ext cx="26603" cy="91201"/>
              </a:xfrm>
              <a:custGeom>
                <a:avLst/>
                <a:gdLst>
                  <a:gd name="connsiteX0" fmla="*/ 0 w 26603"/>
                  <a:gd name="connsiteY0" fmla="*/ 0 h 91201"/>
                  <a:gd name="connsiteX1" fmla="*/ 26604 w 26603"/>
                  <a:gd name="connsiteY1" fmla="*/ 91201 h 91201"/>
                </a:gdLst>
                <a:ahLst/>
                <a:cxnLst>
                  <a:cxn ang="0">
                    <a:pos x="connsiteX0" y="connsiteY0"/>
                  </a:cxn>
                  <a:cxn ang="0">
                    <a:pos x="connsiteX1" y="connsiteY1"/>
                  </a:cxn>
                </a:cxnLst>
                <a:rect l="l" t="t" r="r" b="b"/>
                <a:pathLst>
                  <a:path w="26603" h="91201">
                    <a:moveTo>
                      <a:pt x="0" y="0"/>
                    </a:moveTo>
                    <a:cubicBezTo>
                      <a:pt x="8841" y="30427"/>
                      <a:pt x="17763" y="60774"/>
                      <a:pt x="26604" y="91201"/>
                    </a:cubicBezTo>
                  </a:path>
                </a:pathLst>
              </a:custGeom>
              <a:noFill/>
              <a:ln w="19050" cap="rnd">
                <a:solidFill>
                  <a:srgbClr val="ED0D86"/>
                </a:solidFill>
                <a:prstDash val="solid"/>
                <a:round/>
              </a:ln>
            </p:spPr>
            <p:txBody>
              <a:bodyPr rtlCol="0" anchor="ctr"/>
              <a:lstStyle/>
              <a:p>
                <a:endParaRPr lang="en-US"/>
              </a:p>
            </p:txBody>
          </p:sp>
          <p:sp>
            <p:nvSpPr>
              <p:cNvPr id="687" name="Freeform: Shape 86">
                <a:extLst>
                  <a:ext uri="{FF2B5EF4-FFF2-40B4-BE49-F238E27FC236}">
                    <a16:creationId xmlns:a16="http://schemas.microsoft.com/office/drawing/2014/main" xmlns="" id="{9DC4FB52-8B08-9141-868C-D5A0B88E9DF5}"/>
                  </a:ext>
                </a:extLst>
              </p:cNvPr>
              <p:cNvSpPr/>
              <p:nvPr/>
            </p:nvSpPr>
            <p:spPr>
              <a:xfrm>
                <a:off x="7662348" y="562340"/>
                <a:ext cx="26603" cy="91201"/>
              </a:xfrm>
              <a:custGeom>
                <a:avLst/>
                <a:gdLst>
                  <a:gd name="connsiteX0" fmla="*/ 0 w 26603"/>
                  <a:gd name="connsiteY0" fmla="*/ 0 h 91201"/>
                  <a:gd name="connsiteX1" fmla="*/ 26603 w 26603"/>
                  <a:gd name="connsiteY1" fmla="*/ 91201 h 91201"/>
                </a:gdLst>
                <a:ahLst/>
                <a:cxnLst>
                  <a:cxn ang="0">
                    <a:pos x="connsiteX0" y="connsiteY0"/>
                  </a:cxn>
                  <a:cxn ang="0">
                    <a:pos x="connsiteX1" y="connsiteY1"/>
                  </a:cxn>
                </a:cxnLst>
                <a:rect l="l" t="t" r="r" b="b"/>
                <a:pathLst>
                  <a:path w="26603" h="91201">
                    <a:moveTo>
                      <a:pt x="0" y="0"/>
                    </a:moveTo>
                    <a:cubicBezTo>
                      <a:pt x="8841" y="30427"/>
                      <a:pt x="17762" y="60774"/>
                      <a:pt x="26603" y="91201"/>
                    </a:cubicBezTo>
                  </a:path>
                </a:pathLst>
              </a:custGeom>
              <a:noFill/>
              <a:ln w="19050" cap="rnd">
                <a:solidFill>
                  <a:srgbClr val="ED0D86"/>
                </a:solidFill>
                <a:prstDash val="solid"/>
                <a:round/>
              </a:ln>
            </p:spPr>
            <p:txBody>
              <a:bodyPr rtlCol="0" anchor="ctr"/>
              <a:lstStyle/>
              <a:p>
                <a:endParaRPr lang="en-US"/>
              </a:p>
            </p:txBody>
          </p:sp>
          <p:sp>
            <p:nvSpPr>
              <p:cNvPr id="688" name="Freeform: Shape 87">
                <a:extLst>
                  <a:ext uri="{FF2B5EF4-FFF2-40B4-BE49-F238E27FC236}">
                    <a16:creationId xmlns:a16="http://schemas.microsoft.com/office/drawing/2014/main" xmlns="" id="{D423CCAF-A761-B04E-8BF0-2CCA5846D48C}"/>
                  </a:ext>
                </a:extLst>
              </p:cNvPr>
              <p:cNvSpPr/>
              <p:nvPr/>
            </p:nvSpPr>
            <p:spPr>
              <a:xfrm>
                <a:off x="7366203" y="582810"/>
                <a:ext cx="407757" cy="211005"/>
              </a:xfrm>
              <a:custGeom>
                <a:avLst/>
                <a:gdLst>
                  <a:gd name="connsiteX0" fmla="*/ 370539 w 407757"/>
                  <a:gd name="connsiteY0" fmla="*/ 0 h 211005"/>
                  <a:gd name="connsiteX1" fmla="*/ 401364 w 407757"/>
                  <a:gd name="connsiteY1" fmla="*/ 32179 h 211005"/>
                  <a:gd name="connsiteX2" fmla="*/ 215617 w 407757"/>
                  <a:gd name="connsiteY2" fmla="*/ 180411 h 211005"/>
                  <a:gd name="connsiteX3" fmla="*/ 0 w 407757"/>
                  <a:gd name="connsiteY3" fmla="*/ 173402 h 211005"/>
                </a:gdLst>
                <a:ahLst/>
                <a:cxnLst>
                  <a:cxn ang="0">
                    <a:pos x="connsiteX0" y="connsiteY0"/>
                  </a:cxn>
                  <a:cxn ang="0">
                    <a:pos x="connsiteX1" y="connsiteY1"/>
                  </a:cxn>
                  <a:cxn ang="0">
                    <a:pos x="connsiteX2" y="connsiteY2"/>
                  </a:cxn>
                  <a:cxn ang="0">
                    <a:pos x="connsiteX3" y="connsiteY3"/>
                  </a:cxn>
                </a:cxnLst>
                <a:rect l="l" t="t" r="r" b="b"/>
                <a:pathLst>
                  <a:path w="407757" h="211005">
                    <a:moveTo>
                      <a:pt x="370539" y="0"/>
                    </a:moveTo>
                    <a:cubicBezTo>
                      <a:pt x="383523" y="6930"/>
                      <a:pt x="394196" y="17284"/>
                      <a:pt x="401364" y="32179"/>
                    </a:cubicBezTo>
                    <a:cubicBezTo>
                      <a:pt x="445093" y="123858"/>
                      <a:pt x="251460" y="169738"/>
                      <a:pt x="215617" y="180411"/>
                    </a:cubicBezTo>
                    <a:cubicBezTo>
                      <a:pt x="182721" y="190208"/>
                      <a:pt x="25330" y="248035"/>
                      <a:pt x="0" y="173402"/>
                    </a:cubicBezTo>
                  </a:path>
                </a:pathLst>
              </a:custGeom>
              <a:noFill/>
              <a:ln w="19050" cap="rnd">
                <a:solidFill>
                  <a:srgbClr val="ED0D86"/>
                </a:solidFill>
                <a:prstDash val="solid"/>
                <a:round/>
              </a:ln>
            </p:spPr>
            <p:txBody>
              <a:bodyPr rtlCol="0" anchor="ctr"/>
              <a:lstStyle/>
              <a:p>
                <a:endParaRPr lang="en-US"/>
              </a:p>
            </p:txBody>
          </p:sp>
          <p:sp>
            <p:nvSpPr>
              <p:cNvPr id="689" name="Freeform: Shape 88">
                <a:extLst>
                  <a:ext uri="{FF2B5EF4-FFF2-40B4-BE49-F238E27FC236}">
                    <a16:creationId xmlns:a16="http://schemas.microsoft.com/office/drawing/2014/main" xmlns="" id="{DE9081E0-71CD-404C-AFAC-FC1F6A0BFD55}"/>
                  </a:ext>
                </a:extLst>
              </p:cNvPr>
              <p:cNvSpPr/>
              <p:nvPr/>
            </p:nvSpPr>
            <p:spPr>
              <a:xfrm>
                <a:off x="7367637" y="659674"/>
                <a:ext cx="427927" cy="233132"/>
              </a:xfrm>
              <a:custGeom>
                <a:avLst/>
                <a:gdLst>
                  <a:gd name="connsiteX0" fmla="*/ 410206 w 427927"/>
                  <a:gd name="connsiteY0" fmla="*/ 0 h 233132"/>
                  <a:gd name="connsiteX1" fmla="*/ 416259 w 427927"/>
                  <a:gd name="connsiteY1" fmla="*/ 15452 h 233132"/>
                  <a:gd name="connsiteX2" fmla="*/ 426693 w 427927"/>
                  <a:gd name="connsiteY2" fmla="*/ 79572 h 233132"/>
                  <a:gd name="connsiteX3" fmla="*/ 413949 w 427927"/>
                  <a:gd name="connsiteY3" fmla="*/ 106813 h 233132"/>
                  <a:gd name="connsiteX4" fmla="*/ 366238 w 427927"/>
                  <a:gd name="connsiteY4" fmla="*/ 148709 h 233132"/>
                  <a:gd name="connsiteX5" fmla="*/ 215457 w 427927"/>
                  <a:gd name="connsiteY5" fmla="*/ 212988 h 233132"/>
                  <a:gd name="connsiteX6" fmla="*/ 53048 w 427927"/>
                  <a:gd name="connsiteY6" fmla="*/ 229556 h 233132"/>
                  <a:gd name="connsiteX7" fmla="*/ 38711 w 427927"/>
                  <a:gd name="connsiteY7" fmla="*/ 222865 h 233132"/>
                  <a:gd name="connsiteX8" fmla="*/ 31701 w 427927"/>
                  <a:gd name="connsiteY8" fmla="*/ 207333 h 233132"/>
                  <a:gd name="connsiteX9" fmla="*/ 0 w 427927"/>
                  <a:gd name="connsiteY9" fmla="*/ 102352 h 23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927" h="233132">
                    <a:moveTo>
                      <a:pt x="410206" y="0"/>
                    </a:moveTo>
                    <a:cubicBezTo>
                      <a:pt x="412197" y="5177"/>
                      <a:pt x="414267" y="10355"/>
                      <a:pt x="416259" y="15452"/>
                    </a:cubicBezTo>
                    <a:cubicBezTo>
                      <a:pt x="424145" y="36082"/>
                      <a:pt x="430755" y="59340"/>
                      <a:pt x="426693" y="79572"/>
                    </a:cubicBezTo>
                    <a:cubicBezTo>
                      <a:pt x="424543" y="90325"/>
                      <a:pt x="419604" y="99166"/>
                      <a:pt x="413949" y="106813"/>
                    </a:cubicBezTo>
                    <a:cubicBezTo>
                      <a:pt x="400727" y="124973"/>
                      <a:pt x="383682" y="137638"/>
                      <a:pt x="366238" y="148709"/>
                    </a:cubicBezTo>
                    <a:cubicBezTo>
                      <a:pt x="319163" y="178579"/>
                      <a:pt x="267709" y="197855"/>
                      <a:pt x="215457" y="212988"/>
                    </a:cubicBezTo>
                    <a:cubicBezTo>
                      <a:pt x="163126" y="228122"/>
                      <a:pt x="108804" y="239114"/>
                      <a:pt x="53048" y="229556"/>
                    </a:cubicBezTo>
                    <a:cubicBezTo>
                      <a:pt x="48109" y="228680"/>
                      <a:pt x="42773" y="227485"/>
                      <a:pt x="38711" y="222865"/>
                    </a:cubicBezTo>
                    <a:cubicBezTo>
                      <a:pt x="35206" y="218803"/>
                      <a:pt x="33374" y="212909"/>
                      <a:pt x="31701" y="207333"/>
                    </a:cubicBezTo>
                    <a:cubicBezTo>
                      <a:pt x="21107" y="172366"/>
                      <a:pt x="10514" y="137319"/>
                      <a:pt x="0" y="102352"/>
                    </a:cubicBezTo>
                  </a:path>
                </a:pathLst>
              </a:custGeom>
              <a:noFill/>
              <a:ln w="19050" cap="rnd">
                <a:solidFill>
                  <a:srgbClr val="ED0D86"/>
                </a:solidFill>
                <a:prstDash val="solid"/>
                <a:round/>
              </a:ln>
            </p:spPr>
            <p:txBody>
              <a:bodyPr rtlCol="0" anchor="ctr"/>
              <a:lstStyle/>
              <a:p>
                <a:endParaRPr lang="en-US"/>
              </a:p>
            </p:txBody>
          </p:sp>
          <p:sp>
            <p:nvSpPr>
              <p:cNvPr id="690" name="Freeform: Shape 89">
                <a:extLst>
                  <a:ext uri="{FF2B5EF4-FFF2-40B4-BE49-F238E27FC236}">
                    <a16:creationId xmlns:a16="http://schemas.microsoft.com/office/drawing/2014/main" xmlns="" id="{987DA32E-1853-A648-A984-D14772562416}"/>
                  </a:ext>
                </a:extLst>
              </p:cNvPr>
              <p:cNvSpPr/>
              <p:nvPr/>
            </p:nvSpPr>
            <p:spPr>
              <a:xfrm>
                <a:off x="7705359" y="721404"/>
                <a:ext cx="22859" cy="82200"/>
              </a:xfrm>
              <a:custGeom>
                <a:avLst/>
                <a:gdLst>
                  <a:gd name="connsiteX0" fmla="*/ 0 w 22859"/>
                  <a:gd name="connsiteY0" fmla="*/ 0 h 82200"/>
                  <a:gd name="connsiteX1" fmla="*/ 22860 w 22859"/>
                  <a:gd name="connsiteY1" fmla="*/ 82200 h 82200"/>
                </a:gdLst>
                <a:ahLst/>
                <a:cxnLst>
                  <a:cxn ang="0">
                    <a:pos x="connsiteX0" y="connsiteY0"/>
                  </a:cxn>
                  <a:cxn ang="0">
                    <a:pos x="connsiteX1" y="connsiteY1"/>
                  </a:cxn>
                </a:cxnLst>
                <a:rect l="l" t="t" r="r" b="b"/>
                <a:pathLst>
                  <a:path w="22859" h="82200">
                    <a:moveTo>
                      <a:pt x="0" y="0"/>
                    </a:moveTo>
                    <a:cubicBezTo>
                      <a:pt x="9399" y="26763"/>
                      <a:pt x="17046" y="54322"/>
                      <a:pt x="22860" y="82200"/>
                    </a:cubicBezTo>
                  </a:path>
                </a:pathLst>
              </a:custGeom>
              <a:noFill/>
              <a:ln w="19050" cap="rnd">
                <a:solidFill>
                  <a:srgbClr val="ED0D86"/>
                </a:solidFill>
                <a:prstDash val="solid"/>
                <a:round/>
              </a:ln>
            </p:spPr>
            <p:txBody>
              <a:bodyPr rtlCol="0" anchor="ctr"/>
              <a:lstStyle/>
              <a:p>
                <a:endParaRPr lang="en-US"/>
              </a:p>
            </p:txBody>
          </p:sp>
          <p:sp>
            <p:nvSpPr>
              <p:cNvPr id="691" name="Freeform: Shape 90">
                <a:extLst>
                  <a:ext uri="{FF2B5EF4-FFF2-40B4-BE49-F238E27FC236}">
                    <a16:creationId xmlns:a16="http://schemas.microsoft.com/office/drawing/2014/main" xmlns="" id="{6A655030-335D-9345-8F75-1119258E01CA}"/>
                  </a:ext>
                </a:extLst>
              </p:cNvPr>
              <p:cNvSpPr/>
              <p:nvPr/>
            </p:nvSpPr>
            <p:spPr>
              <a:xfrm>
                <a:off x="7745743" y="692331"/>
                <a:ext cx="22859" cy="82200"/>
              </a:xfrm>
              <a:custGeom>
                <a:avLst/>
                <a:gdLst>
                  <a:gd name="connsiteX0" fmla="*/ 0 w 22859"/>
                  <a:gd name="connsiteY0" fmla="*/ 0 h 82200"/>
                  <a:gd name="connsiteX1" fmla="*/ 22860 w 22859"/>
                  <a:gd name="connsiteY1" fmla="*/ 82200 h 82200"/>
                </a:gdLst>
                <a:ahLst/>
                <a:cxnLst>
                  <a:cxn ang="0">
                    <a:pos x="connsiteX0" y="connsiteY0"/>
                  </a:cxn>
                  <a:cxn ang="0">
                    <a:pos x="connsiteX1" y="connsiteY1"/>
                  </a:cxn>
                </a:cxnLst>
                <a:rect l="l" t="t" r="r" b="b"/>
                <a:pathLst>
                  <a:path w="22859" h="82200">
                    <a:moveTo>
                      <a:pt x="0" y="0"/>
                    </a:moveTo>
                    <a:cubicBezTo>
                      <a:pt x="9399" y="26763"/>
                      <a:pt x="17046" y="54322"/>
                      <a:pt x="22860" y="82200"/>
                    </a:cubicBezTo>
                  </a:path>
                </a:pathLst>
              </a:custGeom>
              <a:noFill/>
              <a:ln w="19050" cap="rnd">
                <a:solidFill>
                  <a:srgbClr val="ED0D86"/>
                </a:solidFill>
                <a:prstDash val="solid"/>
                <a:round/>
              </a:ln>
            </p:spPr>
            <p:txBody>
              <a:bodyPr rtlCol="0" anchor="ctr"/>
              <a:lstStyle/>
              <a:p>
                <a:endParaRPr lang="en-US"/>
              </a:p>
            </p:txBody>
          </p:sp>
          <p:sp>
            <p:nvSpPr>
              <p:cNvPr id="692" name="Freeform: Shape 91">
                <a:extLst>
                  <a:ext uri="{FF2B5EF4-FFF2-40B4-BE49-F238E27FC236}">
                    <a16:creationId xmlns:a16="http://schemas.microsoft.com/office/drawing/2014/main" xmlns="" id="{9974FF1F-51B9-824A-ABCC-FA9035E143A7}"/>
                  </a:ext>
                </a:extLst>
              </p:cNvPr>
              <p:cNvSpPr/>
              <p:nvPr/>
            </p:nvSpPr>
            <p:spPr>
              <a:xfrm>
                <a:off x="7666012" y="745220"/>
                <a:ext cx="22223" cy="85625"/>
              </a:xfrm>
              <a:custGeom>
                <a:avLst/>
                <a:gdLst>
                  <a:gd name="connsiteX0" fmla="*/ 0 w 22223"/>
                  <a:gd name="connsiteY0" fmla="*/ 0 h 85625"/>
                  <a:gd name="connsiteX1" fmla="*/ 22223 w 22223"/>
                  <a:gd name="connsiteY1" fmla="*/ 85625 h 85625"/>
                </a:gdLst>
                <a:ahLst/>
                <a:cxnLst>
                  <a:cxn ang="0">
                    <a:pos x="connsiteX0" y="connsiteY0"/>
                  </a:cxn>
                  <a:cxn ang="0">
                    <a:pos x="connsiteX1" y="connsiteY1"/>
                  </a:cxn>
                </a:cxnLst>
                <a:rect l="l" t="t" r="r" b="b"/>
                <a:pathLst>
                  <a:path w="22223" h="85625">
                    <a:moveTo>
                      <a:pt x="0" y="0"/>
                    </a:moveTo>
                    <a:cubicBezTo>
                      <a:pt x="7408" y="28515"/>
                      <a:pt x="14815" y="57110"/>
                      <a:pt x="22223" y="85625"/>
                    </a:cubicBezTo>
                  </a:path>
                </a:pathLst>
              </a:custGeom>
              <a:noFill/>
              <a:ln w="19050" cap="rnd">
                <a:solidFill>
                  <a:srgbClr val="ED0D86"/>
                </a:solidFill>
                <a:prstDash val="solid"/>
                <a:round/>
              </a:ln>
            </p:spPr>
            <p:txBody>
              <a:bodyPr rtlCol="0" anchor="ctr"/>
              <a:lstStyle/>
              <a:p>
                <a:endParaRPr lang="en-US"/>
              </a:p>
            </p:txBody>
          </p:sp>
          <p:sp>
            <p:nvSpPr>
              <p:cNvPr id="693" name="Freeform: Shape 92">
                <a:extLst>
                  <a:ext uri="{FF2B5EF4-FFF2-40B4-BE49-F238E27FC236}">
                    <a16:creationId xmlns:a16="http://schemas.microsoft.com/office/drawing/2014/main" xmlns="" id="{7FA6D85B-8AE9-E840-9BF3-A23B49190AE1}"/>
                  </a:ext>
                </a:extLst>
              </p:cNvPr>
              <p:cNvSpPr/>
              <p:nvPr/>
            </p:nvSpPr>
            <p:spPr>
              <a:xfrm>
                <a:off x="7622522" y="764495"/>
                <a:ext cx="24612" cy="84669"/>
              </a:xfrm>
              <a:custGeom>
                <a:avLst/>
                <a:gdLst>
                  <a:gd name="connsiteX0" fmla="*/ 0 w 24612"/>
                  <a:gd name="connsiteY0" fmla="*/ 0 h 84669"/>
                  <a:gd name="connsiteX1" fmla="*/ 24612 w 24612"/>
                  <a:gd name="connsiteY1" fmla="*/ 84670 h 84669"/>
                </a:gdLst>
                <a:ahLst/>
                <a:cxnLst>
                  <a:cxn ang="0">
                    <a:pos x="connsiteX0" y="connsiteY0"/>
                  </a:cxn>
                  <a:cxn ang="0">
                    <a:pos x="connsiteX1" y="connsiteY1"/>
                  </a:cxn>
                </a:cxnLst>
                <a:rect l="l" t="t" r="r" b="b"/>
                <a:pathLst>
                  <a:path w="24612" h="84669">
                    <a:moveTo>
                      <a:pt x="0" y="0"/>
                    </a:moveTo>
                    <a:cubicBezTo>
                      <a:pt x="7328" y="28515"/>
                      <a:pt x="15532" y="56792"/>
                      <a:pt x="24612" y="84670"/>
                    </a:cubicBezTo>
                  </a:path>
                </a:pathLst>
              </a:custGeom>
              <a:noFill/>
              <a:ln w="19050" cap="rnd">
                <a:solidFill>
                  <a:srgbClr val="ED0D86"/>
                </a:solidFill>
                <a:prstDash val="solid"/>
                <a:round/>
              </a:ln>
            </p:spPr>
            <p:txBody>
              <a:bodyPr rtlCol="0" anchor="ctr"/>
              <a:lstStyle/>
              <a:p>
                <a:endParaRPr lang="en-US"/>
              </a:p>
            </p:txBody>
          </p:sp>
          <p:sp>
            <p:nvSpPr>
              <p:cNvPr id="694" name="Freeform: Shape 93">
                <a:extLst>
                  <a:ext uri="{FF2B5EF4-FFF2-40B4-BE49-F238E27FC236}">
                    <a16:creationId xmlns:a16="http://schemas.microsoft.com/office/drawing/2014/main" xmlns="" id="{5B74C4C6-1D51-064C-9415-A5E3526BD0B7}"/>
                  </a:ext>
                </a:extLst>
              </p:cNvPr>
              <p:cNvSpPr/>
              <p:nvPr/>
            </p:nvSpPr>
            <p:spPr>
              <a:xfrm>
                <a:off x="7564297" y="780107"/>
                <a:ext cx="23895" cy="86979"/>
              </a:xfrm>
              <a:custGeom>
                <a:avLst/>
                <a:gdLst>
                  <a:gd name="connsiteX0" fmla="*/ 0 w 23895"/>
                  <a:gd name="connsiteY0" fmla="*/ 0 h 86979"/>
                  <a:gd name="connsiteX1" fmla="*/ 23895 w 23895"/>
                  <a:gd name="connsiteY1" fmla="*/ 86980 h 86979"/>
                </a:gdLst>
                <a:ahLst/>
                <a:cxnLst>
                  <a:cxn ang="0">
                    <a:pos x="connsiteX0" y="connsiteY0"/>
                  </a:cxn>
                  <a:cxn ang="0">
                    <a:pos x="connsiteX1" y="connsiteY1"/>
                  </a:cxn>
                </a:cxnLst>
                <a:rect l="l" t="t" r="r" b="b"/>
                <a:pathLst>
                  <a:path w="23895" h="86979">
                    <a:moveTo>
                      <a:pt x="0" y="0"/>
                    </a:moveTo>
                    <a:cubicBezTo>
                      <a:pt x="7965" y="28993"/>
                      <a:pt x="15930" y="57986"/>
                      <a:pt x="23895" y="86980"/>
                    </a:cubicBezTo>
                  </a:path>
                </a:pathLst>
              </a:custGeom>
              <a:noFill/>
              <a:ln w="19050" cap="rnd">
                <a:solidFill>
                  <a:srgbClr val="ED0D86"/>
                </a:solidFill>
                <a:prstDash val="solid"/>
                <a:round/>
              </a:ln>
            </p:spPr>
            <p:txBody>
              <a:bodyPr rtlCol="0" anchor="ctr"/>
              <a:lstStyle/>
              <a:p>
                <a:endParaRPr lang="en-US"/>
              </a:p>
            </p:txBody>
          </p:sp>
          <p:sp>
            <p:nvSpPr>
              <p:cNvPr id="695" name="Freeform: Shape 94">
                <a:extLst>
                  <a:ext uri="{FF2B5EF4-FFF2-40B4-BE49-F238E27FC236}">
                    <a16:creationId xmlns:a16="http://schemas.microsoft.com/office/drawing/2014/main" xmlns="" id="{F26B988D-09C4-D34A-BC21-EE71B0D600AE}"/>
                  </a:ext>
                </a:extLst>
              </p:cNvPr>
              <p:cNvSpPr/>
              <p:nvPr/>
            </p:nvSpPr>
            <p:spPr>
              <a:xfrm>
                <a:off x="7503602" y="789585"/>
                <a:ext cx="23895" cy="92077"/>
              </a:xfrm>
              <a:custGeom>
                <a:avLst/>
                <a:gdLst>
                  <a:gd name="connsiteX0" fmla="*/ 0 w 23895"/>
                  <a:gd name="connsiteY0" fmla="*/ 0 h 92077"/>
                  <a:gd name="connsiteX1" fmla="*/ 23895 w 23895"/>
                  <a:gd name="connsiteY1" fmla="*/ 92077 h 92077"/>
                </a:gdLst>
                <a:ahLst/>
                <a:cxnLst>
                  <a:cxn ang="0">
                    <a:pos x="connsiteX0" y="connsiteY0"/>
                  </a:cxn>
                  <a:cxn ang="0">
                    <a:pos x="connsiteX1" y="connsiteY1"/>
                  </a:cxn>
                </a:cxnLst>
                <a:rect l="l" t="t" r="r" b="b"/>
                <a:pathLst>
                  <a:path w="23895" h="92077">
                    <a:moveTo>
                      <a:pt x="0" y="0"/>
                    </a:moveTo>
                    <a:cubicBezTo>
                      <a:pt x="7965" y="30666"/>
                      <a:pt x="15930" y="61332"/>
                      <a:pt x="23895" y="92077"/>
                    </a:cubicBezTo>
                  </a:path>
                </a:pathLst>
              </a:custGeom>
              <a:noFill/>
              <a:ln w="19050" cap="rnd">
                <a:solidFill>
                  <a:srgbClr val="ED0D86"/>
                </a:solidFill>
                <a:prstDash val="solid"/>
                <a:round/>
              </a:ln>
            </p:spPr>
            <p:txBody>
              <a:bodyPr rtlCol="0" anchor="ctr"/>
              <a:lstStyle/>
              <a:p>
                <a:endParaRPr lang="en-US"/>
              </a:p>
            </p:txBody>
          </p:sp>
          <p:sp>
            <p:nvSpPr>
              <p:cNvPr id="696" name="Freeform: Shape 95">
                <a:extLst>
                  <a:ext uri="{FF2B5EF4-FFF2-40B4-BE49-F238E27FC236}">
                    <a16:creationId xmlns:a16="http://schemas.microsoft.com/office/drawing/2014/main" xmlns="" id="{C397D7F9-E2AB-0D49-A520-CE30A72F653D}"/>
                  </a:ext>
                </a:extLst>
              </p:cNvPr>
              <p:cNvSpPr/>
              <p:nvPr/>
            </p:nvSpPr>
            <p:spPr>
              <a:xfrm>
                <a:off x="7444580" y="805436"/>
                <a:ext cx="26444" cy="82917"/>
              </a:xfrm>
              <a:custGeom>
                <a:avLst/>
                <a:gdLst>
                  <a:gd name="connsiteX0" fmla="*/ 0 w 26444"/>
                  <a:gd name="connsiteY0" fmla="*/ 0 h 82917"/>
                  <a:gd name="connsiteX1" fmla="*/ 26444 w 26444"/>
                  <a:gd name="connsiteY1" fmla="*/ 82917 h 82917"/>
                </a:gdLst>
                <a:ahLst/>
                <a:cxnLst>
                  <a:cxn ang="0">
                    <a:pos x="connsiteX0" y="connsiteY0"/>
                  </a:cxn>
                  <a:cxn ang="0">
                    <a:pos x="connsiteX1" y="connsiteY1"/>
                  </a:cxn>
                </a:cxnLst>
                <a:rect l="l" t="t" r="r" b="b"/>
                <a:pathLst>
                  <a:path w="26444" h="82917">
                    <a:moveTo>
                      <a:pt x="0" y="0"/>
                    </a:moveTo>
                    <a:cubicBezTo>
                      <a:pt x="8841" y="27639"/>
                      <a:pt x="17683" y="55278"/>
                      <a:pt x="26444" y="82917"/>
                    </a:cubicBezTo>
                  </a:path>
                </a:pathLst>
              </a:custGeom>
              <a:noFill/>
              <a:ln w="19050" cap="rnd">
                <a:solidFill>
                  <a:srgbClr val="ED0D86"/>
                </a:solidFill>
                <a:prstDash val="solid"/>
                <a:round/>
              </a:ln>
            </p:spPr>
            <p:txBody>
              <a:bodyPr rtlCol="0" anchor="ctr"/>
              <a:lstStyle/>
              <a:p>
                <a:endParaRPr lang="en-US"/>
              </a:p>
            </p:txBody>
          </p:sp>
        </p:grpSp>
        <p:sp>
          <p:nvSpPr>
            <p:cNvPr id="665" name="Freeform: Shape 63">
              <a:extLst>
                <a:ext uri="{FF2B5EF4-FFF2-40B4-BE49-F238E27FC236}">
                  <a16:creationId xmlns:a16="http://schemas.microsoft.com/office/drawing/2014/main" xmlns="" id="{8F0B4776-397C-4C49-904C-FA536773CD84}"/>
                </a:ext>
              </a:extLst>
            </p:cNvPr>
            <p:cNvSpPr/>
            <p:nvPr/>
          </p:nvSpPr>
          <p:spPr>
            <a:xfrm>
              <a:off x="7052615" y="348077"/>
              <a:ext cx="131234" cy="141381"/>
            </a:xfrm>
            <a:custGeom>
              <a:avLst/>
              <a:gdLst>
                <a:gd name="connsiteX0" fmla="*/ 99166 w 131234"/>
                <a:gd name="connsiteY0" fmla="*/ 141382 h 141381"/>
                <a:gd name="connsiteX1" fmla="*/ 129513 w 131234"/>
                <a:gd name="connsiteY1" fmla="*/ 74793 h 141381"/>
                <a:gd name="connsiteX2" fmla="*/ 77581 w 131234"/>
                <a:gd name="connsiteY2" fmla="*/ 17603 h 141381"/>
                <a:gd name="connsiteX3" fmla="*/ 0 w 131234"/>
                <a:gd name="connsiteY3" fmla="*/ 0 h 141381"/>
              </a:gdLst>
              <a:ahLst/>
              <a:cxnLst>
                <a:cxn ang="0">
                  <a:pos x="connsiteX0" y="connsiteY0"/>
                </a:cxn>
                <a:cxn ang="0">
                  <a:pos x="connsiteX1" y="connsiteY1"/>
                </a:cxn>
                <a:cxn ang="0">
                  <a:pos x="connsiteX2" y="connsiteY2"/>
                </a:cxn>
                <a:cxn ang="0">
                  <a:pos x="connsiteX3" y="connsiteY3"/>
                </a:cxn>
              </a:cxnLst>
              <a:rect l="l" t="t" r="r" b="b"/>
              <a:pathLst>
                <a:path w="131234" h="141381">
                  <a:moveTo>
                    <a:pt x="99166" y="141382"/>
                  </a:moveTo>
                  <a:cubicBezTo>
                    <a:pt x="123938" y="131664"/>
                    <a:pt x="135965" y="100680"/>
                    <a:pt x="129513" y="74793"/>
                  </a:cubicBezTo>
                  <a:cubicBezTo>
                    <a:pt x="122982" y="48986"/>
                    <a:pt x="101715" y="28834"/>
                    <a:pt x="77581" y="17603"/>
                  </a:cubicBezTo>
                  <a:cubicBezTo>
                    <a:pt x="53446" y="6372"/>
                    <a:pt x="26524" y="2708"/>
                    <a:pt x="0" y="0"/>
                  </a:cubicBezTo>
                </a:path>
              </a:pathLst>
            </a:custGeom>
            <a:noFill/>
            <a:ln w="19050" cap="rnd">
              <a:solidFill>
                <a:srgbClr val="ED0D86"/>
              </a:solidFill>
              <a:prstDash val="solid"/>
              <a:round/>
            </a:ln>
          </p:spPr>
          <p:txBody>
            <a:bodyPr rtlCol="0" anchor="ctr"/>
            <a:lstStyle/>
            <a:p>
              <a:endParaRPr lang="en-US"/>
            </a:p>
          </p:txBody>
        </p:sp>
        <p:sp>
          <p:nvSpPr>
            <p:cNvPr id="666" name="Freeform: Shape 64">
              <a:extLst>
                <a:ext uri="{FF2B5EF4-FFF2-40B4-BE49-F238E27FC236}">
                  <a16:creationId xmlns:a16="http://schemas.microsoft.com/office/drawing/2014/main" xmlns="" id="{D299BC28-B0C1-F54E-BF00-91EEF693D868}"/>
                </a:ext>
              </a:extLst>
            </p:cNvPr>
            <p:cNvSpPr/>
            <p:nvPr/>
          </p:nvSpPr>
          <p:spPr>
            <a:xfrm>
              <a:off x="7060022" y="175552"/>
              <a:ext cx="137678" cy="140091"/>
            </a:xfrm>
            <a:custGeom>
              <a:avLst/>
              <a:gdLst>
                <a:gd name="connsiteX0" fmla="*/ 0 w 137678"/>
                <a:gd name="connsiteY0" fmla="*/ 134452 h 140091"/>
                <a:gd name="connsiteX1" fmla="*/ 74076 w 137678"/>
                <a:gd name="connsiteY1" fmla="*/ 138355 h 140091"/>
                <a:gd name="connsiteX2" fmla="*/ 132700 w 137678"/>
                <a:gd name="connsiteY2" fmla="*/ 97494 h 140091"/>
                <a:gd name="connsiteX3" fmla="*/ 133815 w 137678"/>
                <a:gd name="connsiteY3" fmla="*/ 46676 h 140091"/>
                <a:gd name="connsiteX4" fmla="*/ 111353 w 137678"/>
                <a:gd name="connsiteY4" fmla="*/ 0 h 140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78" h="140091">
                  <a:moveTo>
                    <a:pt x="0" y="134452"/>
                  </a:moveTo>
                  <a:cubicBezTo>
                    <a:pt x="24533" y="138434"/>
                    <a:pt x="49543" y="142497"/>
                    <a:pt x="74076" y="138355"/>
                  </a:cubicBezTo>
                  <a:cubicBezTo>
                    <a:pt x="98529" y="134213"/>
                    <a:pt x="122823" y="120274"/>
                    <a:pt x="132700" y="97494"/>
                  </a:cubicBezTo>
                  <a:cubicBezTo>
                    <a:pt x="139549" y="81643"/>
                    <a:pt x="138753" y="63243"/>
                    <a:pt x="133815" y="46676"/>
                  </a:cubicBezTo>
                  <a:cubicBezTo>
                    <a:pt x="128876" y="30108"/>
                    <a:pt x="120194" y="14895"/>
                    <a:pt x="111353" y="0"/>
                  </a:cubicBezTo>
                </a:path>
              </a:pathLst>
            </a:custGeom>
            <a:noFill/>
            <a:ln w="19050" cap="rnd">
              <a:solidFill>
                <a:srgbClr val="ED0D86"/>
              </a:solidFill>
              <a:prstDash val="solid"/>
              <a:round/>
            </a:ln>
          </p:spPr>
          <p:txBody>
            <a:bodyPr rtlCol="0" anchor="ctr"/>
            <a:lstStyle/>
            <a:p>
              <a:endParaRPr lang="en-US"/>
            </a:p>
          </p:txBody>
        </p:sp>
        <p:sp>
          <p:nvSpPr>
            <p:cNvPr id="667" name="Freeform: Shape 65">
              <a:extLst>
                <a:ext uri="{FF2B5EF4-FFF2-40B4-BE49-F238E27FC236}">
                  <a16:creationId xmlns:a16="http://schemas.microsoft.com/office/drawing/2014/main" xmlns="" id="{DFB82400-8B0C-A345-AC64-7951D9D658D2}"/>
                </a:ext>
              </a:extLst>
            </p:cNvPr>
            <p:cNvSpPr/>
            <p:nvPr/>
          </p:nvSpPr>
          <p:spPr>
            <a:xfrm>
              <a:off x="7207537" y="169657"/>
              <a:ext cx="173401" cy="81849"/>
            </a:xfrm>
            <a:custGeom>
              <a:avLst/>
              <a:gdLst>
                <a:gd name="connsiteX0" fmla="*/ 0 w 173401"/>
                <a:gd name="connsiteY0" fmla="*/ 797 h 81849"/>
                <a:gd name="connsiteX1" fmla="*/ 29153 w 173401"/>
                <a:gd name="connsiteY1" fmla="*/ 51216 h 81849"/>
                <a:gd name="connsiteX2" fmla="*/ 77660 w 173401"/>
                <a:gd name="connsiteY2" fmla="*/ 81245 h 81849"/>
                <a:gd name="connsiteX3" fmla="*/ 139311 w 173401"/>
                <a:gd name="connsiteY3" fmla="*/ 58305 h 81849"/>
                <a:gd name="connsiteX4" fmla="*/ 173402 w 173401"/>
                <a:gd name="connsiteY4" fmla="*/ 0 h 81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01" h="81849">
                  <a:moveTo>
                    <a:pt x="0" y="797"/>
                  </a:moveTo>
                  <a:cubicBezTo>
                    <a:pt x="8284" y="18400"/>
                    <a:pt x="16807" y="36162"/>
                    <a:pt x="29153" y="51216"/>
                  </a:cubicBezTo>
                  <a:cubicBezTo>
                    <a:pt x="41499" y="66270"/>
                    <a:pt x="58385" y="78457"/>
                    <a:pt x="77660" y="81245"/>
                  </a:cubicBezTo>
                  <a:cubicBezTo>
                    <a:pt x="100122" y="84510"/>
                    <a:pt x="123062" y="74235"/>
                    <a:pt x="139311" y="58305"/>
                  </a:cubicBezTo>
                  <a:cubicBezTo>
                    <a:pt x="155560" y="42375"/>
                    <a:pt x="165835" y="21426"/>
                    <a:pt x="173402" y="0"/>
                  </a:cubicBezTo>
                </a:path>
              </a:pathLst>
            </a:custGeom>
            <a:noFill/>
            <a:ln w="19050" cap="rnd">
              <a:solidFill>
                <a:srgbClr val="ED0D86"/>
              </a:solidFill>
              <a:prstDash val="solid"/>
              <a:round/>
            </a:ln>
          </p:spPr>
          <p:txBody>
            <a:bodyPr rtlCol="0" anchor="ctr"/>
            <a:lstStyle/>
            <a:p>
              <a:endParaRPr lang="en-US"/>
            </a:p>
          </p:txBody>
        </p:sp>
        <p:sp>
          <p:nvSpPr>
            <p:cNvPr id="668" name="Freeform: Shape 66">
              <a:extLst>
                <a:ext uri="{FF2B5EF4-FFF2-40B4-BE49-F238E27FC236}">
                  <a16:creationId xmlns:a16="http://schemas.microsoft.com/office/drawing/2014/main" xmlns="" id="{952BEEA1-723A-C842-AF65-833D38908ED9}"/>
                </a:ext>
              </a:extLst>
            </p:cNvPr>
            <p:cNvSpPr/>
            <p:nvPr/>
          </p:nvSpPr>
          <p:spPr>
            <a:xfrm>
              <a:off x="7387862" y="197934"/>
              <a:ext cx="22229" cy="102113"/>
            </a:xfrm>
            <a:custGeom>
              <a:avLst/>
              <a:gdLst>
                <a:gd name="connsiteX0" fmla="*/ 22229 w 22229"/>
                <a:gd name="connsiteY0" fmla="*/ 0 h 102113"/>
                <a:gd name="connsiteX1" fmla="*/ 86 w 22229"/>
                <a:gd name="connsiteY1" fmla="*/ 54322 h 102113"/>
                <a:gd name="connsiteX2" fmla="*/ 20557 w 22229"/>
                <a:gd name="connsiteY2" fmla="*/ 102113 h 102113"/>
              </a:gdLst>
              <a:ahLst/>
              <a:cxnLst>
                <a:cxn ang="0">
                  <a:pos x="connsiteX0" y="connsiteY0"/>
                </a:cxn>
                <a:cxn ang="0">
                  <a:pos x="connsiteX1" y="connsiteY1"/>
                </a:cxn>
                <a:cxn ang="0">
                  <a:pos x="connsiteX2" y="connsiteY2"/>
                </a:cxn>
              </a:cxnLst>
              <a:rect l="l" t="t" r="r" b="b"/>
              <a:pathLst>
                <a:path w="22229" h="102113">
                  <a:moveTo>
                    <a:pt x="22229" y="0"/>
                  </a:moveTo>
                  <a:cubicBezTo>
                    <a:pt x="12273" y="17205"/>
                    <a:pt x="1201" y="33693"/>
                    <a:pt x="86" y="54322"/>
                  </a:cubicBezTo>
                  <a:cubicBezTo>
                    <a:pt x="-870" y="72324"/>
                    <a:pt x="6140" y="91281"/>
                    <a:pt x="20557" y="102113"/>
                  </a:cubicBezTo>
                </a:path>
              </a:pathLst>
            </a:custGeom>
            <a:noFill/>
            <a:ln w="19050" cap="rnd">
              <a:solidFill>
                <a:srgbClr val="ED0D86"/>
              </a:solidFill>
              <a:prstDash val="solid"/>
              <a:round/>
            </a:ln>
          </p:spPr>
          <p:txBody>
            <a:bodyPr rtlCol="0" anchor="ctr"/>
            <a:lstStyle/>
            <a:p>
              <a:endParaRPr lang="en-US"/>
            </a:p>
          </p:txBody>
        </p:sp>
        <p:sp>
          <p:nvSpPr>
            <p:cNvPr id="669" name="Freeform: Shape 67">
              <a:extLst>
                <a:ext uri="{FF2B5EF4-FFF2-40B4-BE49-F238E27FC236}">
                  <a16:creationId xmlns:a16="http://schemas.microsoft.com/office/drawing/2014/main" xmlns="" id="{0D9C1EBE-65C5-0248-B487-7D57F54F5839}"/>
                </a:ext>
              </a:extLst>
            </p:cNvPr>
            <p:cNvSpPr/>
            <p:nvPr/>
          </p:nvSpPr>
          <p:spPr>
            <a:xfrm>
              <a:off x="7189058" y="492685"/>
              <a:ext cx="75748" cy="29908"/>
            </a:xfrm>
            <a:custGeom>
              <a:avLst/>
              <a:gdLst>
                <a:gd name="connsiteX0" fmla="*/ 0 w 75748"/>
                <a:gd name="connsiteY0" fmla="*/ 29908 h 29908"/>
                <a:gd name="connsiteX1" fmla="*/ 23497 w 75748"/>
                <a:gd name="connsiteY1" fmla="*/ 8084 h 29908"/>
                <a:gd name="connsiteX2" fmla="*/ 54004 w 75748"/>
                <a:gd name="connsiteY2" fmla="*/ 517 h 29908"/>
                <a:gd name="connsiteX3" fmla="*/ 75748 w 75748"/>
                <a:gd name="connsiteY3" fmla="*/ 21306 h 29908"/>
              </a:gdLst>
              <a:ahLst/>
              <a:cxnLst>
                <a:cxn ang="0">
                  <a:pos x="connsiteX0" y="connsiteY0"/>
                </a:cxn>
                <a:cxn ang="0">
                  <a:pos x="connsiteX1" y="connsiteY1"/>
                </a:cxn>
                <a:cxn ang="0">
                  <a:pos x="connsiteX2" y="connsiteY2"/>
                </a:cxn>
                <a:cxn ang="0">
                  <a:pos x="connsiteX3" y="connsiteY3"/>
                </a:cxn>
              </a:cxnLst>
              <a:rect l="l" t="t" r="r" b="b"/>
              <a:pathLst>
                <a:path w="75748" h="29908">
                  <a:moveTo>
                    <a:pt x="0" y="29908"/>
                  </a:moveTo>
                  <a:cubicBezTo>
                    <a:pt x="7248" y="22023"/>
                    <a:pt x="14576" y="13978"/>
                    <a:pt x="23497" y="8084"/>
                  </a:cubicBezTo>
                  <a:cubicBezTo>
                    <a:pt x="32498" y="2190"/>
                    <a:pt x="43410" y="-1395"/>
                    <a:pt x="54004" y="517"/>
                  </a:cubicBezTo>
                  <a:cubicBezTo>
                    <a:pt x="64597" y="2429"/>
                    <a:pt x="74315" y="10712"/>
                    <a:pt x="75748" y="21306"/>
                  </a:cubicBezTo>
                </a:path>
              </a:pathLst>
            </a:custGeom>
            <a:noFill/>
            <a:ln w="19050" cap="rnd">
              <a:solidFill>
                <a:srgbClr val="ED0D86"/>
              </a:solidFill>
              <a:prstDash val="solid"/>
              <a:round/>
            </a:ln>
          </p:spPr>
          <p:txBody>
            <a:bodyPr rtlCol="0" anchor="ctr"/>
            <a:lstStyle/>
            <a:p>
              <a:endParaRPr lang="en-US"/>
            </a:p>
          </p:txBody>
        </p:sp>
      </p:grpSp>
      <p:grpSp>
        <p:nvGrpSpPr>
          <p:cNvPr id="697" name="Graphic 4">
            <a:extLst>
              <a:ext uri="{FF2B5EF4-FFF2-40B4-BE49-F238E27FC236}">
                <a16:creationId xmlns:a16="http://schemas.microsoft.com/office/drawing/2014/main" xmlns="" id="{C5E060B6-9D66-7644-9A36-4EF7B61D64E5}"/>
              </a:ext>
            </a:extLst>
          </p:cNvPr>
          <p:cNvGrpSpPr/>
          <p:nvPr/>
        </p:nvGrpSpPr>
        <p:grpSpPr>
          <a:xfrm>
            <a:off x="7170115" y="159519"/>
            <a:ext cx="341996" cy="448622"/>
            <a:chOff x="6294607" y="71022"/>
            <a:chExt cx="558358" cy="732440"/>
          </a:xfrm>
          <a:noFill/>
        </p:grpSpPr>
        <p:grpSp>
          <p:nvGrpSpPr>
            <p:cNvPr id="698" name="Graphic 4">
              <a:extLst>
                <a:ext uri="{FF2B5EF4-FFF2-40B4-BE49-F238E27FC236}">
                  <a16:creationId xmlns:a16="http://schemas.microsoft.com/office/drawing/2014/main" xmlns="" id="{D56A261F-CFBD-2449-AD3C-5F890C7E4C02}"/>
                </a:ext>
              </a:extLst>
            </p:cNvPr>
            <p:cNvGrpSpPr/>
            <p:nvPr/>
          </p:nvGrpSpPr>
          <p:grpSpPr>
            <a:xfrm>
              <a:off x="6294607" y="71022"/>
              <a:ext cx="558358" cy="732440"/>
              <a:chOff x="6294607" y="71022"/>
              <a:chExt cx="558358" cy="732440"/>
            </a:xfrm>
            <a:noFill/>
          </p:grpSpPr>
          <p:sp>
            <p:nvSpPr>
              <p:cNvPr id="710" name="Freeform: Shape 109">
                <a:extLst>
                  <a:ext uri="{FF2B5EF4-FFF2-40B4-BE49-F238E27FC236}">
                    <a16:creationId xmlns:a16="http://schemas.microsoft.com/office/drawing/2014/main" xmlns="" id="{BFA97CC0-295D-D14A-8654-2D228D99AC2E}"/>
                  </a:ext>
                </a:extLst>
              </p:cNvPr>
              <p:cNvSpPr/>
              <p:nvPr/>
            </p:nvSpPr>
            <p:spPr>
              <a:xfrm>
                <a:off x="6294607" y="78934"/>
                <a:ext cx="92678" cy="671701"/>
              </a:xfrm>
              <a:custGeom>
                <a:avLst/>
                <a:gdLst>
                  <a:gd name="connsiteX0" fmla="*/ 92678 w 92678"/>
                  <a:gd name="connsiteY0" fmla="*/ 0 h 671701"/>
                  <a:gd name="connsiteX1" fmla="*/ 65199 w 92678"/>
                  <a:gd name="connsiteY1" fmla="*/ 61013 h 671701"/>
                  <a:gd name="connsiteX2" fmla="*/ 55083 w 92678"/>
                  <a:gd name="connsiteY2" fmla="*/ 149745 h 671701"/>
                  <a:gd name="connsiteX3" fmla="*/ 840 w 92678"/>
                  <a:gd name="connsiteY3" fmla="*/ 625185 h 671701"/>
                  <a:gd name="connsiteX4" fmla="*/ 9602 w 92678"/>
                  <a:gd name="connsiteY4" fmla="*/ 671702 h 67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8" h="671701">
                    <a:moveTo>
                      <a:pt x="92678" y="0"/>
                    </a:moveTo>
                    <a:cubicBezTo>
                      <a:pt x="69181" y="13700"/>
                      <a:pt x="67907" y="37436"/>
                      <a:pt x="65199" y="61013"/>
                    </a:cubicBezTo>
                    <a:cubicBezTo>
                      <a:pt x="61853" y="90564"/>
                      <a:pt x="58428" y="120194"/>
                      <a:pt x="55083" y="149745"/>
                    </a:cubicBezTo>
                    <a:cubicBezTo>
                      <a:pt x="37002" y="308252"/>
                      <a:pt x="18921" y="466758"/>
                      <a:pt x="840" y="625185"/>
                    </a:cubicBezTo>
                    <a:cubicBezTo>
                      <a:pt x="-1151" y="642788"/>
                      <a:pt x="-116" y="660312"/>
                      <a:pt x="9602" y="671702"/>
                    </a:cubicBezTo>
                  </a:path>
                </a:pathLst>
              </a:custGeom>
              <a:noFill/>
              <a:ln w="19050" cap="rnd">
                <a:solidFill>
                  <a:srgbClr val="ED0A87"/>
                </a:solidFill>
                <a:prstDash val="solid"/>
                <a:round/>
              </a:ln>
            </p:spPr>
            <p:txBody>
              <a:bodyPr rtlCol="0" anchor="ctr"/>
              <a:lstStyle/>
              <a:p>
                <a:endParaRPr lang="en-US"/>
              </a:p>
            </p:txBody>
          </p:sp>
          <p:sp>
            <p:nvSpPr>
              <p:cNvPr id="711" name="Freeform: Shape 110">
                <a:extLst>
                  <a:ext uri="{FF2B5EF4-FFF2-40B4-BE49-F238E27FC236}">
                    <a16:creationId xmlns:a16="http://schemas.microsoft.com/office/drawing/2014/main" xmlns="" id="{FB889270-C45D-3140-B484-F89DEA59C549}"/>
                  </a:ext>
                </a:extLst>
              </p:cNvPr>
              <p:cNvSpPr/>
              <p:nvPr/>
            </p:nvSpPr>
            <p:spPr>
              <a:xfrm>
                <a:off x="6387285" y="71022"/>
                <a:ext cx="430994" cy="36109"/>
              </a:xfrm>
              <a:custGeom>
                <a:avLst/>
                <a:gdLst>
                  <a:gd name="connsiteX0" fmla="*/ 430995 w 430994"/>
                  <a:gd name="connsiteY0" fmla="*/ 36109 h 36109"/>
                  <a:gd name="connsiteX1" fmla="*/ 389337 w 430994"/>
                  <a:gd name="connsiteY1" fmla="*/ 11577 h 36109"/>
                  <a:gd name="connsiteX2" fmla="*/ 284595 w 430994"/>
                  <a:gd name="connsiteY2" fmla="*/ 11497 h 36109"/>
                  <a:gd name="connsiteX3" fmla="*/ 78058 w 430994"/>
                  <a:gd name="connsiteY3" fmla="*/ 1302 h 36109"/>
                  <a:gd name="connsiteX4" fmla="*/ 0 w 430994"/>
                  <a:gd name="connsiteY4" fmla="*/ 7913 h 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994" h="36109">
                    <a:moveTo>
                      <a:pt x="430995" y="36109"/>
                    </a:moveTo>
                    <a:cubicBezTo>
                      <a:pt x="424861" y="20657"/>
                      <a:pt x="410445" y="12054"/>
                      <a:pt x="389337" y="11577"/>
                    </a:cubicBezTo>
                    <a:cubicBezTo>
                      <a:pt x="354450" y="10780"/>
                      <a:pt x="319482" y="11497"/>
                      <a:pt x="284595" y="11497"/>
                    </a:cubicBezTo>
                    <a:cubicBezTo>
                      <a:pt x="239672" y="11497"/>
                      <a:pt x="122982" y="1302"/>
                      <a:pt x="78058" y="1302"/>
                    </a:cubicBezTo>
                    <a:cubicBezTo>
                      <a:pt x="54800" y="1302"/>
                      <a:pt x="21108" y="-4354"/>
                      <a:pt x="0" y="7913"/>
                    </a:cubicBezTo>
                  </a:path>
                </a:pathLst>
              </a:custGeom>
              <a:noFill/>
              <a:ln w="19050" cap="rnd">
                <a:solidFill>
                  <a:srgbClr val="ED0A87"/>
                </a:solidFill>
                <a:prstDash val="solid"/>
                <a:round/>
              </a:ln>
            </p:spPr>
            <p:txBody>
              <a:bodyPr rtlCol="0" anchor="ctr"/>
              <a:lstStyle/>
              <a:p>
                <a:endParaRPr lang="en-US"/>
              </a:p>
            </p:txBody>
          </p:sp>
          <p:sp>
            <p:nvSpPr>
              <p:cNvPr id="712" name="Freeform: Shape 111">
                <a:extLst>
                  <a:ext uri="{FF2B5EF4-FFF2-40B4-BE49-F238E27FC236}">
                    <a16:creationId xmlns:a16="http://schemas.microsoft.com/office/drawing/2014/main" xmlns="" id="{B29809BC-4A43-B342-A7D2-4D92B8C0D134}"/>
                  </a:ext>
                </a:extLst>
              </p:cNvPr>
              <p:cNvSpPr/>
              <p:nvPr/>
            </p:nvSpPr>
            <p:spPr>
              <a:xfrm>
                <a:off x="6745638" y="107211"/>
                <a:ext cx="76003" cy="643664"/>
              </a:xfrm>
              <a:custGeom>
                <a:avLst/>
                <a:gdLst>
                  <a:gd name="connsiteX0" fmla="*/ 0 w 76003"/>
                  <a:gd name="connsiteY0" fmla="*/ 643664 h 643664"/>
                  <a:gd name="connsiteX1" fmla="*/ 7646 w 76003"/>
                  <a:gd name="connsiteY1" fmla="*/ 622636 h 643664"/>
                  <a:gd name="connsiteX2" fmla="*/ 55039 w 76003"/>
                  <a:gd name="connsiteY2" fmla="*/ 206935 h 643664"/>
                  <a:gd name="connsiteX3" fmla="*/ 75828 w 76003"/>
                  <a:gd name="connsiteY3" fmla="*/ 24612 h 643664"/>
                  <a:gd name="connsiteX4" fmla="*/ 72642 w 76003"/>
                  <a:gd name="connsiteY4" fmla="*/ 0 h 64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03" h="643664">
                    <a:moveTo>
                      <a:pt x="0" y="643664"/>
                    </a:moveTo>
                    <a:cubicBezTo>
                      <a:pt x="4062" y="637690"/>
                      <a:pt x="6770" y="630601"/>
                      <a:pt x="7646" y="622636"/>
                    </a:cubicBezTo>
                    <a:cubicBezTo>
                      <a:pt x="23418" y="484043"/>
                      <a:pt x="39268" y="345529"/>
                      <a:pt x="55039" y="206935"/>
                    </a:cubicBezTo>
                    <a:cubicBezTo>
                      <a:pt x="61969" y="146400"/>
                      <a:pt x="71766" y="85386"/>
                      <a:pt x="75828" y="24612"/>
                    </a:cubicBezTo>
                    <a:cubicBezTo>
                      <a:pt x="76466" y="15134"/>
                      <a:pt x="75350" y="6850"/>
                      <a:pt x="72642" y="0"/>
                    </a:cubicBezTo>
                  </a:path>
                </a:pathLst>
              </a:custGeom>
              <a:noFill/>
              <a:ln w="19050" cap="rnd">
                <a:solidFill>
                  <a:srgbClr val="ED0A87"/>
                </a:solidFill>
                <a:prstDash val="solid"/>
                <a:round/>
              </a:ln>
            </p:spPr>
            <p:txBody>
              <a:bodyPr rtlCol="0" anchor="ctr"/>
              <a:lstStyle/>
              <a:p>
                <a:endParaRPr lang="en-US"/>
              </a:p>
            </p:txBody>
          </p:sp>
          <p:sp>
            <p:nvSpPr>
              <p:cNvPr id="713" name="Freeform: Shape 112">
                <a:extLst>
                  <a:ext uri="{FF2B5EF4-FFF2-40B4-BE49-F238E27FC236}">
                    <a16:creationId xmlns:a16="http://schemas.microsoft.com/office/drawing/2014/main" xmlns="" id="{32C42E21-0B00-534B-A598-1452129755A4}"/>
                  </a:ext>
                </a:extLst>
              </p:cNvPr>
              <p:cNvSpPr/>
              <p:nvPr/>
            </p:nvSpPr>
            <p:spPr>
              <a:xfrm>
                <a:off x="6778614" y="107211"/>
                <a:ext cx="74352" cy="672498"/>
              </a:xfrm>
              <a:custGeom>
                <a:avLst/>
                <a:gdLst>
                  <a:gd name="connsiteX0" fmla="*/ 0 w 74352"/>
                  <a:gd name="connsiteY0" fmla="*/ 672498 h 672498"/>
                  <a:gd name="connsiteX1" fmla="*/ 7408 w 74352"/>
                  <a:gd name="connsiteY1" fmla="*/ 652028 h 672498"/>
                  <a:gd name="connsiteX2" fmla="*/ 53605 w 74352"/>
                  <a:gd name="connsiteY2" fmla="*/ 246920 h 672498"/>
                  <a:gd name="connsiteX3" fmla="*/ 73837 w 74352"/>
                  <a:gd name="connsiteY3" fmla="*/ 69217 h 672498"/>
                  <a:gd name="connsiteX4" fmla="*/ 70730 w 74352"/>
                  <a:gd name="connsiteY4" fmla="*/ 45242 h 672498"/>
                  <a:gd name="connsiteX5" fmla="*/ 39587 w 74352"/>
                  <a:gd name="connsiteY5" fmla="*/ 0 h 67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672498">
                    <a:moveTo>
                      <a:pt x="0" y="672498"/>
                    </a:moveTo>
                    <a:cubicBezTo>
                      <a:pt x="3903" y="666684"/>
                      <a:pt x="6531" y="659754"/>
                      <a:pt x="7408" y="652028"/>
                    </a:cubicBezTo>
                    <a:cubicBezTo>
                      <a:pt x="22780" y="517018"/>
                      <a:pt x="38233" y="381929"/>
                      <a:pt x="53605" y="246920"/>
                    </a:cubicBezTo>
                    <a:cubicBezTo>
                      <a:pt x="60296" y="187898"/>
                      <a:pt x="69854" y="128478"/>
                      <a:pt x="73837" y="69217"/>
                    </a:cubicBezTo>
                    <a:cubicBezTo>
                      <a:pt x="74474" y="59978"/>
                      <a:pt x="75350" y="50738"/>
                      <a:pt x="70730" y="45242"/>
                    </a:cubicBezTo>
                    <a:cubicBezTo>
                      <a:pt x="55437" y="26843"/>
                      <a:pt x="39587" y="0"/>
                      <a:pt x="39587" y="0"/>
                    </a:cubicBezTo>
                  </a:path>
                </a:pathLst>
              </a:custGeom>
              <a:noFill/>
              <a:ln w="19050" cap="rnd">
                <a:solidFill>
                  <a:srgbClr val="ED0A87"/>
                </a:solidFill>
                <a:prstDash val="solid"/>
                <a:round/>
              </a:ln>
            </p:spPr>
            <p:txBody>
              <a:bodyPr rtlCol="0" anchor="ctr"/>
              <a:lstStyle/>
              <a:p>
                <a:endParaRPr lang="en-US"/>
              </a:p>
            </p:txBody>
          </p:sp>
          <p:sp>
            <p:nvSpPr>
              <p:cNvPr id="714" name="Freeform: Shape 113">
                <a:extLst>
                  <a:ext uri="{FF2B5EF4-FFF2-40B4-BE49-F238E27FC236}">
                    <a16:creationId xmlns:a16="http://schemas.microsoft.com/office/drawing/2014/main" xmlns="" id="{0214CF09-EAC6-634E-9C7B-908676BFB6AF}"/>
                  </a:ext>
                </a:extLst>
              </p:cNvPr>
              <p:cNvSpPr/>
              <p:nvPr/>
            </p:nvSpPr>
            <p:spPr>
              <a:xfrm>
                <a:off x="6304209" y="750716"/>
                <a:ext cx="441508" cy="24009"/>
              </a:xfrm>
              <a:custGeom>
                <a:avLst/>
                <a:gdLst>
                  <a:gd name="connsiteX0" fmla="*/ 0 w 441508"/>
                  <a:gd name="connsiteY0" fmla="*/ 0 h 24009"/>
                  <a:gd name="connsiteX1" fmla="*/ 27798 w 441508"/>
                  <a:gd name="connsiteY1" fmla="*/ 12665 h 24009"/>
                  <a:gd name="connsiteX2" fmla="*/ 105857 w 441508"/>
                  <a:gd name="connsiteY2" fmla="*/ 12744 h 24009"/>
                  <a:gd name="connsiteX3" fmla="*/ 399771 w 441508"/>
                  <a:gd name="connsiteY3" fmla="*/ 22940 h 24009"/>
                  <a:gd name="connsiteX4" fmla="*/ 441509 w 441508"/>
                  <a:gd name="connsiteY4" fmla="*/ 159 h 24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08" h="24009">
                    <a:moveTo>
                      <a:pt x="0" y="0"/>
                    </a:moveTo>
                    <a:cubicBezTo>
                      <a:pt x="5814" y="6850"/>
                      <a:pt x="14656" y="11470"/>
                      <a:pt x="27798" y="12665"/>
                    </a:cubicBezTo>
                    <a:cubicBezTo>
                      <a:pt x="53366" y="14895"/>
                      <a:pt x="80209" y="12665"/>
                      <a:pt x="105857" y="12744"/>
                    </a:cubicBezTo>
                    <a:cubicBezTo>
                      <a:pt x="179296" y="12824"/>
                      <a:pt x="326492" y="28117"/>
                      <a:pt x="399771" y="22940"/>
                    </a:cubicBezTo>
                    <a:cubicBezTo>
                      <a:pt x="416737" y="21745"/>
                      <a:pt x="432428" y="13620"/>
                      <a:pt x="441509" y="159"/>
                    </a:cubicBezTo>
                  </a:path>
                </a:pathLst>
              </a:custGeom>
              <a:noFill/>
              <a:ln w="19050" cap="rnd">
                <a:solidFill>
                  <a:srgbClr val="ED0A87"/>
                </a:solidFill>
                <a:prstDash val="solid"/>
                <a:round/>
              </a:ln>
            </p:spPr>
            <p:txBody>
              <a:bodyPr rtlCol="0" anchor="ctr"/>
              <a:lstStyle/>
              <a:p>
                <a:endParaRPr lang="en-US"/>
              </a:p>
            </p:txBody>
          </p:sp>
          <p:sp>
            <p:nvSpPr>
              <p:cNvPr id="715" name="Freeform: Shape 114">
                <a:extLst>
                  <a:ext uri="{FF2B5EF4-FFF2-40B4-BE49-F238E27FC236}">
                    <a16:creationId xmlns:a16="http://schemas.microsoft.com/office/drawing/2014/main" xmlns="" id="{A6697352-0EE2-9D45-82DD-BE2925D2591F}"/>
                  </a:ext>
                </a:extLst>
              </p:cNvPr>
              <p:cNvSpPr/>
              <p:nvPr/>
            </p:nvSpPr>
            <p:spPr>
              <a:xfrm>
                <a:off x="6824891" y="172604"/>
                <a:ext cx="20549" cy="31064"/>
              </a:xfrm>
              <a:custGeom>
                <a:avLst/>
                <a:gdLst>
                  <a:gd name="connsiteX0" fmla="*/ 0 w 20549"/>
                  <a:gd name="connsiteY0" fmla="*/ 0 h 31064"/>
                  <a:gd name="connsiteX1" fmla="*/ 20550 w 20549"/>
                  <a:gd name="connsiteY1" fmla="*/ 31064 h 31064"/>
                </a:gdLst>
                <a:ahLst/>
                <a:cxnLst>
                  <a:cxn ang="0">
                    <a:pos x="connsiteX0" y="connsiteY0"/>
                  </a:cxn>
                  <a:cxn ang="0">
                    <a:pos x="connsiteX1" y="connsiteY1"/>
                  </a:cxn>
                </a:cxnLst>
                <a:rect l="l" t="t" r="r" b="b"/>
                <a:pathLst>
                  <a:path w="20549" h="31064">
                    <a:moveTo>
                      <a:pt x="0" y="0"/>
                    </a:moveTo>
                    <a:cubicBezTo>
                      <a:pt x="6133" y="10753"/>
                      <a:pt x="12983" y="21187"/>
                      <a:pt x="20550" y="31064"/>
                    </a:cubicBezTo>
                  </a:path>
                </a:pathLst>
              </a:custGeom>
              <a:noFill/>
              <a:ln w="19050" cap="rnd">
                <a:solidFill>
                  <a:srgbClr val="ED0A87"/>
                </a:solidFill>
                <a:prstDash val="solid"/>
                <a:round/>
              </a:ln>
            </p:spPr>
            <p:txBody>
              <a:bodyPr rtlCol="0" anchor="ctr"/>
              <a:lstStyle/>
              <a:p>
                <a:endParaRPr lang="en-US"/>
              </a:p>
            </p:txBody>
          </p:sp>
          <p:sp>
            <p:nvSpPr>
              <p:cNvPr id="716" name="Freeform: Shape 115">
                <a:extLst>
                  <a:ext uri="{FF2B5EF4-FFF2-40B4-BE49-F238E27FC236}">
                    <a16:creationId xmlns:a16="http://schemas.microsoft.com/office/drawing/2014/main" xmlns="" id="{9E613291-2679-D944-8D07-ECFB96551F2B}"/>
                  </a:ext>
                </a:extLst>
              </p:cNvPr>
              <p:cNvSpPr/>
              <p:nvPr/>
            </p:nvSpPr>
            <p:spPr>
              <a:xfrm>
                <a:off x="6819793" y="211873"/>
                <a:ext cx="20789" cy="27798"/>
              </a:xfrm>
              <a:custGeom>
                <a:avLst/>
                <a:gdLst>
                  <a:gd name="connsiteX0" fmla="*/ 0 w 20789"/>
                  <a:gd name="connsiteY0" fmla="*/ 0 h 27798"/>
                  <a:gd name="connsiteX1" fmla="*/ 20789 w 20789"/>
                  <a:gd name="connsiteY1" fmla="*/ 27798 h 27798"/>
                </a:gdLst>
                <a:ahLst/>
                <a:cxnLst>
                  <a:cxn ang="0">
                    <a:pos x="connsiteX0" y="connsiteY0"/>
                  </a:cxn>
                  <a:cxn ang="0">
                    <a:pos x="connsiteX1" y="connsiteY1"/>
                  </a:cxn>
                </a:cxnLst>
                <a:rect l="l" t="t" r="r" b="b"/>
                <a:pathLst>
                  <a:path w="20789" h="27798">
                    <a:moveTo>
                      <a:pt x="0" y="0"/>
                    </a:moveTo>
                    <a:cubicBezTo>
                      <a:pt x="6930" y="9240"/>
                      <a:pt x="13859" y="18479"/>
                      <a:pt x="20789" y="27798"/>
                    </a:cubicBezTo>
                  </a:path>
                </a:pathLst>
              </a:custGeom>
              <a:noFill/>
              <a:ln w="19050" cap="rnd">
                <a:solidFill>
                  <a:srgbClr val="ED0A87"/>
                </a:solidFill>
                <a:prstDash val="solid"/>
                <a:round/>
              </a:ln>
            </p:spPr>
            <p:txBody>
              <a:bodyPr rtlCol="0" anchor="ctr"/>
              <a:lstStyle/>
              <a:p>
                <a:endParaRPr lang="en-US"/>
              </a:p>
            </p:txBody>
          </p:sp>
          <p:sp>
            <p:nvSpPr>
              <p:cNvPr id="717" name="Freeform: Shape 116">
                <a:extLst>
                  <a:ext uri="{FF2B5EF4-FFF2-40B4-BE49-F238E27FC236}">
                    <a16:creationId xmlns:a16="http://schemas.microsoft.com/office/drawing/2014/main" xmlns="" id="{FB7A4257-C73E-4F48-9A28-E6AF99ACAC0A}"/>
                  </a:ext>
                </a:extLst>
              </p:cNvPr>
              <p:cNvSpPr/>
              <p:nvPr/>
            </p:nvSpPr>
            <p:spPr>
              <a:xfrm>
                <a:off x="6812227" y="251698"/>
                <a:ext cx="22621" cy="35444"/>
              </a:xfrm>
              <a:custGeom>
                <a:avLst/>
                <a:gdLst>
                  <a:gd name="connsiteX0" fmla="*/ 0 w 22621"/>
                  <a:gd name="connsiteY0" fmla="*/ 0 h 35444"/>
                  <a:gd name="connsiteX1" fmla="*/ 22621 w 22621"/>
                  <a:gd name="connsiteY1" fmla="*/ 35445 h 35444"/>
                </a:gdLst>
                <a:ahLst/>
                <a:cxnLst>
                  <a:cxn ang="0">
                    <a:pos x="connsiteX0" y="connsiteY0"/>
                  </a:cxn>
                  <a:cxn ang="0">
                    <a:pos x="connsiteX1" y="connsiteY1"/>
                  </a:cxn>
                </a:cxnLst>
                <a:rect l="l" t="t" r="r" b="b"/>
                <a:pathLst>
                  <a:path w="22621" h="35444">
                    <a:moveTo>
                      <a:pt x="0" y="0"/>
                    </a:moveTo>
                    <a:cubicBezTo>
                      <a:pt x="6770" y="12266"/>
                      <a:pt x="14337" y="24134"/>
                      <a:pt x="22621" y="35445"/>
                    </a:cubicBezTo>
                  </a:path>
                </a:pathLst>
              </a:custGeom>
              <a:noFill/>
              <a:ln w="19050" cap="rnd">
                <a:solidFill>
                  <a:srgbClr val="ED0A87"/>
                </a:solidFill>
                <a:prstDash val="solid"/>
                <a:round/>
              </a:ln>
            </p:spPr>
            <p:txBody>
              <a:bodyPr rtlCol="0" anchor="ctr"/>
              <a:lstStyle/>
              <a:p>
                <a:endParaRPr lang="en-US"/>
              </a:p>
            </p:txBody>
          </p:sp>
          <p:sp>
            <p:nvSpPr>
              <p:cNvPr id="718" name="Freeform: Shape 117">
                <a:extLst>
                  <a:ext uri="{FF2B5EF4-FFF2-40B4-BE49-F238E27FC236}">
                    <a16:creationId xmlns:a16="http://schemas.microsoft.com/office/drawing/2014/main" xmlns="" id="{78170282-5FFC-5344-A293-1C368AA86543}"/>
                  </a:ext>
                </a:extLst>
              </p:cNvPr>
              <p:cNvSpPr/>
              <p:nvPr/>
            </p:nvSpPr>
            <p:spPr>
              <a:xfrm>
                <a:off x="6800836" y="305702"/>
                <a:ext cx="25807" cy="34329"/>
              </a:xfrm>
              <a:custGeom>
                <a:avLst/>
                <a:gdLst>
                  <a:gd name="connsiteX0" fmla="*/ 0 w 25807"/>
                  <a:gd name="connsiteY0" fmla="*/ 0 h 34329"/>
                  <a:gd name="connsiteX1" fmla="*/ 25807 w 25807"/>
                  <a:gd name="connsiteY1" fmla="*/ 34330 h 34329"/>
                </a:gdLst>
                <a:ahLst/>
                <a:cxnLst>
                  <a:cxn ang="0">
                    <a:pos x="connsiteX0" y="connsiteY0"/>
                  </a:cxn>
                  <a:cxn ang="0">
                    <a:pos x="connsiteX1" y="connsiteY1"/>
                  </a:cxn>
                </a:cxnLst>
                <a:rect l="l" t="t" r="r" b="b"/>
                <a:pathLst>
                  <a:path w="25807" h="34329">
                    <a:moveTo>
                      <a:pt x="0" y="0"/>
                    </a:moveTo>
                    <a:cubicBezTo>
                      <a:pt x="8603" y="11470"/>
                      <a:pt x="17205" y="22860"/>
                      <a:pt x="25807" y="34330"/>
                    </a:cubicBezTo>
                  </a:path>
                </a:pathLst>
              </a:custGeom>
              <a:noFill/>
              <a:ln w="19050" cap="rnd">
                <a:solidFill>
                  <a:srgbClr val="ED0A87"/>
                </a:solidFill>
                <a:prstDash val="solid"/>
                <a:round/>
              </a:ln>
            </p:spPr>
            <p:txBody>
              <a:bodyPr rtlCol="0" anchor="ctr"/>
              <a:lstStyle/>
              <a:p>
                <a:endParaRPr lang="en-US"/>
              </a:p>
            </p:txBody>
          </p:sp>
          <p:sp>
            <p:nvSpPr>
              <p:cNvPr id="719" name="Freeform: Shape 118">
                <a:extLst>
                  <a:ext uri="{FF2B5EF4-FFF2-40B4-BE49-F238E27FC236}">
                    <a16:creationId xmlns:a16="http://schemas.microsoft.com/office/drawing/2014/main" xmlns="" id="{D4177B84-D706-F943-8161-2DBFCE461EAD}"/>
                  </a:ext>
                </a:extLst>
              </p:cNvPr>
              <p:cNvSpPr/>
              <p:nvPr/>
            </p:nvSpPr>
            <p:spPr>
              <a:xfrm>
                <a:off x="6797172" y="367193"/>
                <a:ext cx="22700" cy="30984"/>
              </a:xfrm>
              <a:custGeom>
                <a:avLst/>
                <a:gdLst>
                  <a:gd name="connsiteX0" fmla="*/ 0 w 22700"/>
                  <a:gd name="connsiteY0" fmla="*/ 0 h 30984"/>
                  <a:gd name="connsiteX1" fmla="*/ 22701 w 22700"/>
                  <a:gd name="connsiteY1" fmla="*/ 30984 h 30984"/>
                </a:gdLst>
                <a:ahLst/>
                <a:cxnLst>
                  <a:cxn ang="0">
                    <a:pos x="connsiteX0" y="connsiteY0"/>
                  </a:cxn>
                  <a:cxn ang="0">
                    <a:pos x="connsiteX1" y="connsiteY1"/>
                  </a:cxn>
                </a:cxnLst>
                <a:rect l="l" t="t" r="r" b="b"/>
                <a:pathLst>
                  <a:path w="22700" h="30984">
                    <a:moveTo>
                      <a:pt x="0" y="0"/>
                    </a:moveTo>
                    <a:cubicBezTo>
                      <a:pt x="6691" y="10912"/>
                      <a:pt x="14337" y="21347"/>
                      <a:pt x="22701" y="30984"/>
                    </a:cubicBezTo>
                  </a:path>
                </a:pathLst>
              </a:custGeom>
              <a:noFill/>
              <a:ln w="19050" cap="rnd">
                <a:solidFill>
                  <a:srgbClr val="ED0A87"/>
                </a:solidFill>
                <a:prstDash val="solid"/>
                <a:round/>
              </a:ln>
            </p:spPr>
            <p:txBody>
              <a:bodyPr rtlCol="0" anchor="ctr"/>
              <a:lstStyle/>
              <a:p>
                <a:endParaRPr lang="en-US"/>
              </a:p>
            </p:txBody>
          </p:sp>
          <p:sp>
            <p:nvSpPr>
              <p:cNvPr id="720" name="Freeform: Shape 119">
                <a:extLst>
                  <a:ext uri="{FF2B5EF4-FFF2-40B4-BE49-F238E27FC236}">
                    <a16:creationId xmlns:a16="http://schemas.microsoft.com/office/drawing/2014/main" xmlns="" id="{BB37B70E-DB67-E14F-8BFF-E02E45220804}"/>
                  </a:ext>
                </a:extLst>
              </p:cNvPr>
              <p:cNvSpPr/>
              <p:nvPr/>
            </p:nvSpPr>
            <p:spPr>
              <a:xfrm>
                <a:off x="6789207" y="418170"/>
                <a:ext cx="28355" cy="31860"/>
              </a:xfrm>
              <a:custGeom>
                <a:avLst/>
                <a:gdLst>
                  <a:gd name="connsiteX0" fmla="*/ 0 w 28355"/>
                  <a:gd name="connsiteY0" fmla="*/ 0 h 31860"/>
                  <a:gd name="connsiteX1" fmla="*/ 28356 w 28355"/>
                  <a:gd name="connsiteY1" fmla="*/ 31861 h 31860"/>
                </a:gdLst>
                <a:ahLst/>
                <a:cxnLst>
                  <a:cxn ang="0">
                    <a:pos x="connsiteX0" y="connsiteY0"/>
                  </a:cxn>
                  <a:cxn ang="0">
                    <a:pos x="connsiteX1" y="connsiteY1"/>
                  </a:cxn>
                </a:cxnLst>
                <a:rect l="l" t="t" r="r" b="b"/>
                <a:pathLst>
                  <a:path w="28355" h="31860">
                    <a:moveTo>
                      <a:pt x="0" y="0"/>
                    </a:moveTo>
                    <a:cubicBezTo>
                      <a:pt x="9479" y="10594"/>
                      <a:pt x="18877" y="21267"/>
                      <a:pt x="28356" y="31861"/>
                    </a:cubicBezTo>
                  </a:path>
                </a:pathLst>
              </a:custGeom>
              <a:noFill/>
              <a:ln w="19050" cap="rnd">
                <a:solidFill>
                  <a:srgbClr val="ED0A87"/>
                </a:solidFill>
                <a:prstDash val="solid"/>
                <a:round/>
              </a:ln>
            </p:spPr>
            <p:txBody>
              <a:bodyPr rtlCol="0" anchor="ctr"/>
              <a:lstStyle/>
              <a:p>
                <a:endParaRPr lang="en-US"/>
              </a:p>
            </p:txBody>
          </p:sp>
          <p:sp>
            <p:nvSpPr>
              <p:cNvPr id="721" name="Freeform: Shape 120">
                <a:extLst>
                  <a:ext uri="{FF2B5EF4-FFF2-40B4-BE49-F238E27FC236}">
                    <a16:creationId xmlns:a16="http://schemas.microsoft.com/office/drawing/2014/main" xmlns="" id="{1D61D71E-7871-DB4C-9509-5287D305EBBA}"/>
                  </a:ext>
                </a:extLst>
              </p:cNvPr>
              <p:cNvSpPr/>
              <p:nvPr/>
            </p:nvSpPr>
            <p:spPr>
              <a:xfrm>
                <a:off x="6782039" y="473130"/>
                <a:ext cx="27957" cy="35126"/>
              </a:xfrm>
              <a:custGeom>
                <a:avLst/>
                <a:gdLst>
                  <a:gd name="connsiteX0" fmla="*/ 0 w 27957"/>
                  <a:gd name="connsiteY0" fmla="*/ 0 h 35126"/>
                  <a:gd name="connsiteX1" fmla="*/ 27958 w 27957"/>
                  <a:gd name="connsiteY1" fmla="*/ 35126 h 35126"/>
                </a:gdLst>
                <a:ahLst/>
                <a:cxnLst>
                  <a:cxn ang="0">
                    <a:pos x="connsiteX0" y="connsiteY0"/>
                  </a:cxn>
                  <a:cxn ang="0">
                    <a:pos x="connsiteX1" y="connsiteY1"/>
                  </a:cxn>
                </a:cxnLst>
                <a:rect l="l" t="t" r="r" b="b"/>
                <a:pathLst>
                  <a:path w="27957" h="35126">
                    <a:moveTo>
                      <a:pt x="0" y="0"/>
                    </a:moveTo>
                    <a:cubicBezTo>
                      <a:pt x="7567" y="12983"/>
                      <a:pt x="17045" y="24851"/>
                      <a:pt x="27958" y="35126"/>
                    </a:cubicBezTo>
                  </a:path>
                </a:pathLst>
              </a:custGeom>
              <a:noFill/>
              <a:ln w="19050" cap="rnd">
                <a:solidFill>
                  <a:srgbClr val="ED0A87"/>
                </a:solidFill>
                <a:prstDash val="solid"/>
                <a:round/>
              </a:ln>
            </p:spPr>
            <p:txBody>
              <a:bodyPr rtlCol="0" anchor="ctr"/>
              <a:lstStyle/>
              <a:p>
                <a:endParaRPr lang="en-US"/>
              </a:p>
            </p:txBody>
          </p:sp>
          <p:sp>
            <p:nvSpPr>
              <p:cNvPr id="722" name="Freeform: Shape 121">
                <a:extLst>
                  <a:ext uri="{FF2B5EF4-FFF2-40B4-BE49-F238E27FC236}">
                    <a16:creationId xmlns:a16="http://schemas.microsoft.com/office/drawing/2014/main" xmlns="" id="{E325742D-C85C-4346-B023-D2F269BEC159}"/>
                  </a:ext>
                </a:extLst>
              </p:cNvPr>
              <p:cNvSpPr/>
              <p:nvPr/>
            </p:nvSpPr>
            <p:spPr>
              <a:xfrm>
                <a:off x="6775109" y="523948"/>
                <a:ext cx="27559" cy="30506"/>
              </a:xfrm>
              <a:custGeom>
                <a:avLst/>
                <a:gdLst>
                  <a:gd name="connsiteX0" fmla="*/ 0 w 27559"/>
                  <a:gd name="connsiteY0" fmla="*/ 0 h 30506"/>
                  <a:gd name="connsiteX1" fmla="*/ 27559 w 27559"/>
                  <a:gd name="connsiteY1" fmla="*/ 30507 h 30506"/>
                </a:gdLst>
                <a:ahLst/>
                <a:cxnLst>
                  <a:cxn ang="0">
                    <a:pos x="connsiteX0" y="connsiteY0"/>
                  </a:cxn>
                  <a:cxn ang="0">
                    <a:pos x="connsiteX1" y="connsiteY1"/>
                  </a:cxn>
                </a:cxnLst>
                <a:rect l="l" t="t" r="r" b="b"/>
                <a:pathLst>
                  <a:path w="27559" h="30506">
                    <a:moveTo>
                      <a:pt x="0" y="0"/>
                    </a:moveTo>
                    <a:cubicBezTo>
                      <a:pt x="8284" y="10912"/>
                      <a:pt x="17523" y="21187"/>
                      <a:pt x="27559" y="30507"/>
                    </a:cubicBezTo>
                  </a:path>
                </a:pathLst>
              </a:custGeom>
              <a:noFill/>
              <a:ln w="19050" cap="rnd">
                <a:solidFill>
                  <a:srgbClr val="ED0A87"/>
                </a:solidFill>
                <a:prstDash val="solid"/>
                <a:round/>
              </a:ln>
            </p:spPr>
            <p:txBody>
              <a:bodyPr rtlCol="0" anchor="ctr"/>
              <a:lstStyle/>
              <a:p>
                <a:endParaRPr lang="en-US"/>
              </a:p>
            </p:txBody>
          </p:sp>
          <p:sp>
            <p:nvSpPr>
              <p:cNvPr id="723" name="Freeform: Shape 122">
                <a:extLst>
                  <a:ext uri="{FF2B5EF4-FFF2-40B4-BE49-F238E27FC236}">
                    <a16:creationId xmlns:a16="http://schemas.microsoft.com/office/drawing/2014/main" xmlns="" id="{B39D6D40-203C-0C49-86E8-3A4577ED89C1}"/>
                  </a:ext>
                </a:extLst>
              </p:cNvPr>
              <p:cNvSpPr/>
              <p:nvPr/>
            </p:nvSpPr>
            <p:spPr>
              <a:xfrm>
                <a:off x="6770489" y="572854"/>
                <a:ext cx="25169" cy="28913"/>
              </a:xfrm>
              <a:custGeom>
                <a:avLst/>
                <a:gdLst>
                  <a:gd name="connsiteX0" fmla="*/ 0 w 25169"/>
                  <a:gd name="connsiteY0" fmla="*/ 0 h 28913"/>
                  <a:gd name="connsiteX1" fmla="*/ 25170 w 25169"/>
                  <a:gd name="connsiteY1" fmla="*/ 28914 h 28913"/>
                </a:gdLst>
                <a:ahLst/>
                <a:cxnLst>
                  <a:cxn ang="0">
                    <a:pos x="connsiteX0" y="connsiteY0"/>
                  </a:cxn>
                  <a:cxn ang="0">
                    <a:pos x="connsiteX1" y="connsiteY1"/>
                  </a:cxn>
                </a:cxnLst>
                <a:rect l="l" t="t" r="r" b="b"/>
                <a:pathLst>
                  <a:path w="25169" h="28913">
                    <a:moveTo>
                      <a:pt x="0" y="0"/>
                    </a:moveTo>
                    <a:cubicBezTo>
                      <a:pt x="7567" y="10355"/>
                      <a:pt x="16010" y="19993"/>
                      <a:pt x="25170" y="28914"/>
                    </a:cubicBezTo>
                  </a:path>
                </a:pathLst>
              </a:custGeom>
              <a:noFill/>
              <a:ln w="19050" cap="rnd">
                <a:solidFill>
                  <a:srgbClr val="ED0A87"/>
                </a:solidFill>
                <a:prstDash val="solid"/>
                <a:round/>
              </a:ln>
            </p:spPr>
            <p:txBody>
              <a:bodyPr rtlCol="0" anchor="ctr"/>
              <a:lstStyle/>
              <a:p>
                <a:endParaRPr lang="en-US"/>
              </a:p>
            </p:txBody>
          </p:sp>
          <p:sp>
            <p:nvSpPr>
              <p:cNvPr id="724" name="Freeform: Shape 123">
                <a:extLst>
                  <a:ext uri="{FF2B5EF4-FFF2-40B4-BE49-F238E27FC236}">
                    <a16:creationId xmlns:a16="http://schemas.microsoft.com/office/drawing/2014/main" xmlns="" id="{F5B50331-7D8B-A04B-9AB8-D402B3A62973}"/>
                  </a:ext>
                </a:extLst>
              </p:cNvPr>
              <p:cNvSpPr/>
              <p:nvPr/>
            </p:nvSpPr>
            <p:spPr>
              <a:xfrm>
                <a:off x="6762205" y="622715"/>
                <a:ext cx="31860" cy="32497"/>
              </a:xfrm>
              <a:custGeom>
                <a:avLst/>
                <a:gdLst>
                  <a:gd name="connsiteX0" fmla="*/ 0 w 31860"/>
                  <a:gd name="connsiteY0" fmla="*/ 0 h 32497"/>
                  <a:gd name="connsiteX1" fmla="*/ 31861 w 31860"/>
                  <a:gd name="connsiteY1" fmla="*/ 32498 h 32497"/>
                </a:gdLst>
                <a:ahLst/>
                <a:cxnLst>
                  <a:cxn ang="0">
                    <a:pos x="connsiteX0" y="connsiteY0"/>
                  </a:cxn>
                  <a:cxn ang="0">
                    <a:pos x="connsiteX1" y="connsiteY1"/>
                  </a:cxn>
                </a:cxnLst>
                <a:rect l="l" t="t" r="r" b="b"/>
                <a:pathLst>
                  <a:path w="31860" h="32497">
                    <a:moveTo>
                      <a:pt x="0" y="0"/>
                    </a:moveTo>
                    <a:cubicBezTo>
                      <a:pt x="8602" y="12585"/>
                      <a:pt x="19435" y="23657"/>
                      <a:pt x="31861" y="32498"/>
                    </a:cubicBezTo>
                  </a:path>
                </a:pathLst>
              </a:custGeom>
              <a:noFill/>
              <a:ln w="19050" cap="rnd">
                <a:solidFill>
                  <a:srgbClr val="ED0A87"/>
                </a:solidFill>
                <a:prstDash val="solid"/>
                <a:round/>
              </a:ln>
            </p:spPr>
            <p:txBody>
              <a:bodyPr rtlCol="0" anchor="ctr"/>
              <a:lstStyle/>
              <a:p>
                <a:endParaRPr lang="en-US"/>
              </a:p>
            </p:txBody>
          </p:sp>
          <p:sp>
            <p:nvSpPr>
              <p:cNvPr id="725" name="Freeform: Shape 124">
                <a:extLst>
                  <a:ext uri="{FF2B5EF4-FFF2-40B4-BE49-F238E27FC236}">
                    <a16:creationId xmlns:a16="http://schemas.microsoft.com/office/drawing/2014/main" xmlns="" id="{4F75918D-0527-8E40-A40F-0F221CB6B846}"/>
                  </a:ext>
                </a:extLst>
              </p:cNvPr>
              <p:cNvSpPr/>
              <p:nvPr/>
            </p:nvSpPr>
            <p:spPr>
              <a:xfrm>
                <a:off x="6756630" y="670188"/>
                <a:ext cx="33612" cy="33931"/>
              </a:xfrm>
              <a:custGeom>
                <a:avLst/>
                <a:gdLst>
                  <a:gd name="connsiteX0" fmla="*/ 0 w 33612"/>
                  <a:gd name="connsiteY0" fmla="*/ 0 h 33931"/>
                  <a:gd name="connsiteX1" fmla="*/ 33613 w 33612"/>
                  <a:gd name="connsiteY1" fmla="*/ 33932 h 33931"/>
                </a:gdLst>
                <a:ahLst/>
                <a:cxnLst>
                  <a:cxn ang="0">
                    <a:pos x="connsiteX0" y="connsiteY0"/>
                  </a:cxn>
                  <a:cxn ang="0">
                    <a:pos x="connsiteX1" y="connsiteY1"/>
                  </a:cxn>
                </a:cxnLst>
                <a:rect l="l" t="t" r="r" b="b"/>
                <a:pathLst>
                  <a:path w="33612" h="33931">
                    <a:moveTo>
                      <a:pt x="0" y="0"/>
                    </a:moveTo>
                    <a:cubicBezTo>
                      <a:pt x="9877" y="12505"/>
                      <a:pt x="21187" y="23895"/>
                      <a:pt x="33613" y="33932"/>
                    </a:cubicBezTo>
                  </a:path>
                </a:pathLst>
              </a:custGeom>
              <a:noFill/>
              <a:ln w="19050" cap="rnd">
                <a:solidFill>
                  <a:srgbClr val="ED0A87"/>
                </a:solidFill>
                <a:prstDash val="solid"/>
                <a:round/>
              </a:ln>
            </p:spPr>
            <p:txBody>
              <a:bodyPr rtlCol="0" anchor="ctr"/>
              <a:lstStyle/>
              <a:p>
                <a:endParaRPr lang="en-US"/>
              </a:p>
            </p:txBody>
          </p:sp>
          <p:sp>
            <p:nvSpPr>
              <p:cNvPr id="726" name="Freeform: Shape 125">
                <a:extLst>
                  <a:ext uri="{FF2B5EF4-FFF2-40B4-BE49-F238E27FC236}">
                    <a16:creationId xmlns:a16="http://schemas.microsoft.com/office/drawing/2014/main" xmlns="" id="{07AD672C-A53F-FD4E-8D82-1FD38ACA2928}"/>
                  </a:ext>
                </a:extLst>
              </p:cNvPr>
              <p:cNvSpPr/>
              <p:nvPr/>
            </p:nvSpPr>
            <p:spPr>
              <a:xfrm>
                <a:off x="6750576" y="724829"/>
                <a:ext cx="27639" cy="34409"/>
              </a:xfrm>
              <a:custGeom>
                <a:avLst/>
                <a:gdLst>
                  <a:gd name="connsiteX0" fmla="*/ 0 w 27639"/>
                  <a:gd name="connsiteY0" fmla="*/ 0 h 34409"/>
                  <a:gd name="connsiteX1" fmla="*/ 7806 w 27639"/>
                  <a:gd name="connsiteY1" fmla="*/ 7647 h 34409"/>
                  <a:gd name="connsiteX2" fmla="*/ 27639 w 27639"/>
                  <a:gd name="connsiteY2" fmla="*/ 34409 h 34409"/>
                </a:gdLst>
                <a:ahLst/>
                <a:cxnLst>
                  <a:cxn ang="0">
                    <a:pos x="connsiteX0" y="connsiteY0"/>
                  </a:cxn>
                  <a:cxn ang="0">
                    <a:pos x="connsiteX1" y="connsiteY1"/>
                  </a:cxn>
                  <a:cxn ang="0">
                    <a:pos x="connsiteX2" y="connsiteY2"/>
                  </a:cxn>
                </a:cxnLst>
                <a:rect l="l" t="t" r="r" b="b"/>
                <a:pathLst>
                  <a:path w="27639" h="34409">
                    <a:moveTo>
                      <a:pt x="0" y="0"/>
                    </a:moveTo>
                    <a:cubicBezTo>
                      <a:pt x="3345" y="1593"/>
                      <a:pt x="5655" y="4699"/>
                      <a:pt x="7806" y="7647"/>
                    </a:cubicBezTo>
                    <a:cubicBezTo>
                      <a:pt x="14417" y="16568"/>
                      <a:pt x="21028" y="25488"/>
                      <a:pt x="27639" y="34409"/>
                    </a:cubicBezTo>
                  </a:path>
                </a:pathLst>
              </a:custGeom>
              <a:noFill/>
              <a:ln w="19050" cap="rnd">
                <a:solidFill>
                  <a:srgbClr val="ED0A87"/>
                </a:solidFill>
                <a:prstDash val="solid"/>
                <a:round/>
              </a:ln>
            </p:spPr>
            <p:txBody>
              <a:bodyPr rtlCol="0" anchor="ctr"/>
              <a:lstStyle/>
              <a:p>
                <a:endParaRPr lang="en-US"/>
              </a:p>
            </p:txBody>
          </p:sp>
          <p:sp>
            <p:nvSpPr>
              <p:cNvPr id="727" name="Freeform: Shape 126">
                <a:extLst>
                  <a:ext uri="{FF2B5EF4-FFF2-40B4-BE49-F238E27FC236}">
                    <a16:creationId xmlns:a16="http://schemas.microsoft.com/office/drawing/2014/main" xmlns="" id="{B0D7A6F8-786A-D949-A311-71C1FF4E182A}"/>
                  </a:ext>
                </a:extLst>
              </p:cNvPr>
              <p:cNvSpPr/>
              <p:nvPr/>
            </p:nvSpPr>
            <p:spPr>
              <a:xfrm>
                <a:off x="6734964" y="760194"/>
                <a:ext cx="15133" cy="33772"/>
              </a:xfrm>
              <a:custGeom>
                <a:avLst/>
                <a:gdLst>
                  <a:gd name="connsiteX0" fmla="*/ 0 w 15133"/>
                  <a:gd name="connsiteY0" fmla="*/ 0 h 33772"/>
                  <a:gd name="connsiteX1" fmla="*/ 15134 w 15133"/>
                  <a:gd name="connsiteY1" fmla="*/ 33772 h 33772"/>
                </a:gdLst>
                <a:ahLst/>
                <a:cxnLst>
                  <a:cxn ang="0">
                    <a:pos x="connsiteX0" y="connsiteY0"/>
                  </a:cxn>
                  <a:cxn ang="0">
                    <a:pos x="connsiteX1" y="connsiteY1"/>
                  </a:cxn>
                </a:cxnLst>
                <a:rect l="l" t="t" r="r" b="b"/>
                <a:pathLst>
                  <a:path w="15133" h="33772">
                    <a:moveTo>
                      <a:pt x="0" y="0"/>
                    </a:moveTo>
                    <a:cubicBezTo>
                      <a:pt x="3823" y="11709"/>
                      <a:pt x="8921" y="23099"/>
                      <a:pt x="15134" y="33772"/>
                    </a:cubicBezTo>
                  </a:path>
                </a:pathLst>
              </a:custGeom>
              <a:noFill/>
              <a:ln w="19050" cap="rnd">
                <a:solidFill>
                  <a:srgbClr val="ED0A87"/>
                </a:solidFill>
                <a:prstDash val="solid"/>
                <a:round/>
              </a:ln>
            </p:spPr>
            <p:txBody>
              <a:bodyPr rtlCol="0" anchor="ctr"/>
              <a:lstStyle/>
              <a:p>
                <a:endParaRPr lang="en-US"/>
              </a:p>
            </p:txBody>
          </p:sp>
          <p:sp>
            <p:nvSpPr>
              <p:cNvPr id="728" name="Freeform: Shape 127">
                <a:extLst>
                  <a:ext uri="{FF2B5EF4-FFF2-40B4-BE49-F238E27FC236}">
                    <a16:creationId xmlns:a16="http://schemas.microsoft.com/office/drawing/2014/main" xmlns="" id="{AE1485E5-2A96-2840-9471-E25F2E2ABE6E}"/>
                  </a:ext>
                </a:extLst>
              </p:cNvPr>
              <p:cNvSpPr/>
              <p:nvPr/>
            </p:nvSpPr>
            <p:spPr>
              <a:xfrm>
                <a:off x="6701272" y="773576"/>
                <a:ext cx="7328" cy="25966"/>
              </a:xfrm>
              <a:custGeom>
                <a:avLst/>
                <a:gdLst>
                  <a:gd name="connsiteX0" fmla="*/ 0 w 7328"/>
                  <a:gd name="connsiteY0" fmla="*/ 0 h 25966"/>
                  <a:gd name="connsiteX1" fmla="*/ 7328 w 7328"/>
                  <a:gd name="connsiteY1" fmla="*/ 25966 h 25966"/>
                </a:gdLst>
                <a:ahLst/>
                <a:cxnLst>
                  <a:cxn ang="0">
                    <a:pos x="connsiteX0" y="connsiteY0"/>
                  </a:cxn>
                  <a:cxn ang="0">
                    <a:pos x="connsiteX1" y="connsiteY1"/>
                  </a:cxn>
                </a:cxnLst>
                <a:rect l="l" t="t" r="r" b="b"/>
                <a:pathLst>
                  <a:path w="7328" h="25966">
                    <a:moveTo>
                      <a:pt x="0" y="0"/>
                    </a:moveTo>
                    <a:cubicBezTo>
                      <a:pt x="2469" y="8682"/>
                      <a:pt x="4859" y="17284"/>
                      <a:pt x="7328" y="25966"/>
                    </a:cubicBezTo>
                  </a:path>
                </a:pathLst>
              </a:custGeom>
              <a:noFill/>
              <a:ln w="19050" cap="rnd">
                <a:solidFill>
                  <a:srgbClr val="ED0A87"/>
                </a:solidFill>
                <a:prstDash val="solid"/>
                <a:round/>
              </a:ln>
            </p:spPr>
            <p:txBody>
              <a:bodyPr rtlCol="0" anchor="ctr"/>
              <a:lstStyle/>
              <a:p>
                <a:endParaRPr lang="en-US"/>
              </a:p>
            </p:txBody>
          </p:sp>
          <p:sp>
            <p:nvSpPr>
              <p:cNvPr id="729" name="Freeform: Shape 128">
                <a:extLst>
                  <a:ext uri="{FF2B5EF4-FFF2-40B4-BE49-F238E27FC236}">
                    <a16:creationId xmlns:a16="http://schemas.microsoft.com/office/drawing/2014/main" xmlns="" id="{F596618D-07C6-4C4E-B176-5D541700AA87}"/>
                  </a:ext>
                </a:extLst>
              </p:cNvPr>
              <p:cNvSpPr/>
              <p:nvPr/>
            </p:nvSpPr>
            <p:spPr>
              <a:xfrm>
                <a:off x="6644241" y="770071"/>
                <a:ext cx="7805" cy="27559"/>
              </a:xfrm>
              <a:custGeom>
                <a:avLst/>
                <a:gdLst>
                  <a:gd name="connsiteX0" fmla="*/ 0 w 7805"/>
                  <a:gd name="connsiteY0" fmla="*/ 0 h 27559"/>
                  <a:gd name="connsiteX1" fmla="*/ 7806 w 7805"/>
                  <a:gd name="connsiteY1" fmla="*/ 27559 h 27559"/>
                </a:gdLst>
                <a:ahLst/>
                <a:cxnLst>
                  <a:cxn ang="0">
                    <a:pos x="connsiteX0" y="connsiteY0"/>
                  </a:cxn>
                  <a:cxn ang="0">
                    <a:pos x="connsiteX1" y="connsiteY1"/>
                  </a:cxn>
                </a:cxnLst>
                <a:rect l="l" t="t" r="r" b="b"/>
                <a:pathLst>
                  <a:path w="7805" h="27559">
                    <a:moveTo>
                      <a:pt x="0" y="0"/>
                    </a:moveTo>
                    <a:cubicBezTo>
                      <a:pt x="2629" y="9160"/>
                      <a:pt x="5178" y="18320"/>
                      <a:pt x="7806" y="27559"/>
                    </a:cubicBezTo>
                  </a:path>
                </a:pathLst>
              </a:custGeom>
              <a:noFill/>
              <a:ln w="19050" cap="rnd">
                <a:solidFill>
                  <a:srgbClr val="ED0A87"/>
                </a:solidFill>
                <a:prstDash val="solid"/>
                <a:round/>
              </a:ln>
            </p:spPr>
            <p:txBody>
              <a:bodyPr rtlCol="0" anchor="ctr"/>
              <a:lstStyle/>
              <a:p>
                <a:endParaRPr lang="en-US"/>
              </a:p>
            </p:txBody>
          </p:sp>
          <p:sp>
            <p:nvSpPr>
              <p:cNvPr id="730" name="Freeform: Shape 129">
                <a:extLst>
                  <a:ext uri="{FF2B5EF4-FFF2-40B4-BE49-F238E27FC236}">
                    <a16:creationId xmlns:a16="http://schemas.microsoft.com/office/drawing/2014/main" xmlns="" id="{42153612-B770-E54B-8E9A-1A8C2ED1B1D0}"/>
                  </a:ext>
                </a:extLst>
              </p:cNvPr>
              <p:cNvSpPr/>
              <p:nvPr/>
            </p:nvSpPr>
            <p:spPr>
              <a:xfrm>
                <a:off x="6592707" y="774850"/>
                <a:ext cx="13461" cy="25249"/>
              </a:xfrm>
              <a:custGeom>
                <a:avLst/>
                <a:gdLst>
                  <a:gd name="connsiteX0" fmla="*/ 0 w 13461"/>
                  <a:gd name="connsiteY0" fmla="*/ 0 h 25249"/>
                  <a:gd name="connsiteX1" fmla="*/ 13461 w 13461"/>
                  <a:gd name="connsiteY1" fmla="*/ 25250 h 25249"/>
                </a:gdLst>
                <a:ahLst/>
                <a:cxnLst>
                  <a:cxn ang="0">
                    <a:pos x="connsiteX0" y="connsiteY0"/>
                  </a:cxn>
                  <a:cxn ang="0">
                    <a:pos x="connsiteX1" y="connsiteY1"/>
                  </a:cxn>
                </a:cxnLst>
                <a:rect l="l" t="t" r="r" b="b"/>
                <a:pathLst>
                  <a:path w="13461" h="25249">
                    <a:moveTo>
                      <a:pt x="0" y="0"/>
                    </a:moveTo>
                    <a:cubicBezTo>
                      <a:pt x="5257" y="7965"/>
                      <a:pt x="9797" y="16408"/>
                      <a:pt x="13461" y="25250"/>
                    </a:cubicBezTo>
                  </a:path>
                </a:pathLst>
              </a:custGeom>
              <a:noFill/>
              <a:ln w="19050" cap="rnd">
                <a:solidFill>
                  <a:srgbClr val="ED0A87"/>
                </a:solidFill>
                <a:prstDash val="solid"/>
                <a:round/>
              </a:ln>
            </p:spPr>
            <p:txBody>
              <a:bodyPr rtlCol="0" anchor="ctr"/>
              <a:lstStyle/>
              <a:p>
                <a:endParaRPr lang="en-US"/>
              </a:p>
            </p:txBody>
          </p:sp>
          <p:sp>
            <p:nvSpPr>
              <p:cNvPr id="731" name="Freeform: Shape 130">
                <a:extLst>
                  <a:ext uri="{FF2B5EF4-FFF2-40B4-BE49-F238E27FC236}">
                    <a16:creationId xmlns:a16="http://schemas.microsoft.com/office/drawing/2014/main" xmlns="" id="{D1548256-AD6A-A34A-B293-994317FF90BB}"/>
                  </a:ext>
                </a:extLst>
              </p:cNvPr>
              <p:cNvSpPr/>
              <p:nvPr/>
            </p:nvSpPr>
            <p:spPr>
              <a:xfrm>
                <a:off x="6550252" y="771982"/>
                <a:ext cx="11310" cy="24453"/>
              </a:xfrm>
              <a:custGeom>
                <a:avLst/>
                <a:gdLst>
                  <a:gd name="connsiteX0" fmla="*/ 0 w 11310"/>
                  <a:gd name="connsiteY0" fmla="*/ 0 h 24453"/>
                  <a:gd name="connsiteX1" fmla="*/ 11311 w 11310"/>
                  <a:gd name="connsiteY1" fmla="*/ 24453 h 24453"/>
                </a:gdLst>
                <a:ahLst/>
                <a:cxnLst>
                  <a:cxn ang="0">
                    <a:pos x="connsiteX0" y="connsiteY0"/>
                  </a:cxn>
                  <a:cxn ang="0">
                    <a:pos x="connsiteX1" y="connsiteY1"/>
                  </a:cxn>
                </a:cxnLst>
                <a:rect l="l" t="t" r="r" b="b"/>
                <a:pathLst>
                  <a:path w="11310" h="24453">
                    <a:moveTo>
                      <a:pt x="0" y="0"/>
                    </a:moveTo>
                    <a:cubicBezTo>
                      <a:pt x="4620" y="7726"/>
                      <a:pt x="8443" y="15930"/>
                      <a:pt x="11311" y="24453"/>
                    </a:cubicBezTo>
                  </a:path>
                </a:pathLst>
              </a:custGeom>
              <a:noFill/>
              <a:ln w="19050" cap="rnd">
                <a:solidFill>
                  <a:srgbClr val="ED0A87"/>
                </a:solidFill>
                <a:prstDash val="solid"/>
                <a:round/>
              </a:ln>
            </p:spPr>
            <p:txBody>
              <a:bodyPr rtlCol="0" anchor="ctr"/>
              <a:lstStyle/>
              <a:p>
                <a:endParaRPr lang="en-US"/>
              </a:p>
            </p:txBody>
          </p:sp>
          <p:sp>
            <p:nvSpPr>
              <p:cNvPr id="732" name="Freeform: Shape 131">
                <a:extLst>
                  <a:ext uri="{FF2B5EF4-FFF2-40B4-BE49-F238E27FC236}">
                    <a16:creationId xmlns:a16="http://schemas.microsoft.com/office/drawing/2014/main" xmlns="" id="{0C19A54D-344F-AC49-87E9-BB322E19B1AC}"/>
                  </a:ext>
                </a:extLst>
              </p:cNvPr>
              <p:cNvSpPr/>
              <p:nvPr/>
            </p:nvSpPr>
            <p:spPr>
              <a:xfrm>
                <a:off x="6497204" y="765849"/>
                <a:ext cx="13301" cy="31382"/>
              </a:xfrm>
              <a:custGeom>
                <a:avLst/>
                <a:gdLst>
                  <a:gd name="connsiteX0" fmla="*/ 0 w 13301"/>
                  <a:gd name="connsiteY0" fmla="*/ 0 h 31382"/>
                  <a:gd name="connsiteX1" fmla="*/ 13302 w 13301"/>
                  <a:gd name="connsiteY1" fmla="*/ 31383 h 31382"/>
                </a:gdLst>
                <a:ahLst/>
                <a:cxnLst>
                  <a:cxn ang="0">
                    <a:pos x="connsiteX0" y="connsiteY0"/>
                  </a:cxn>
                  <a:cxn ang="0">
                    <a:pos x="connsiteX1" y="connsiteY1"/>
                  </a:cxn>
                </a:cxnLst>
                <a:rect l="l" t="t" r="r" b="b"/>
                <a:pathLst>
                  <a:path w="13301" h="31382">
                    <a:moveTo>
                      <a:pt x="0" y="0"/>
                    </a:moveTo>
                    <a:cubicBezTo>
                      <a:pt x="4460" y="10434"/>
                      <a:pt x="8921" y="20948"/>
                      <a:pt x="13302" y="31383"/>
                    </a:cubicBezTo>
                  </a:path>
                </a:pathLst>
              </a:custGeom>
              <a:noFill/>
              <a:ln w="19050" cap="rnd">
                <a:solidFill>
                  <a:srgbClr val="ED0A87"/>
                </a:solidFill>
                <a:prstDash val="solid"/>
                <a:round/>
              </a:ln>
            </p:spPr>
            <p:txBody>
              <a:bodyPr rtlCol="0" anchor="ctr"/>
              <a:lstStyle/>
              <a:p>
                <a:endParaRPr lang="en-US"/>
              </a:p>
            </p:txBody>
          </p:sp>
          <p:sp>
            <p:nvSpPr>
              <p:cNvPr id="733" name="Freeform: Shape 132">
                <a:extLst>
                  <a:ext uri="{FF2B5EF4-FFF2-40B4-BE49-F238E27FC236}">
                    <a16:creationId xmlns:a16="http://schemas.microsoft.com/office/drawing/2014/main" xmlns="" id="{E6581336-241E-654D-93B4-5FE0FB41E3C1}"/>
                  </a:ext>
                </a:extLst>
              </p:cNvPr>
              <p:cNvSpPr/>
              <p:nvPr/>
            </p:nvSpPr>
            <p:spPr>
              <a:xfrm>
                <a:off x="6441209" y="767283"/>
                <a:ext cx="13461" cy="27798"/>
              </a:xfrm>
              <a:custGeom>
                <a:avLst/>
                <a:gdLst>
                  <a:gd name="connsiteX0" fmla="*/ 0 w 13461"/>
                  <a:gd name="connsiteY0" fmla="*/ 0 h 27798"/>
                  <a:gd name="connsiteX1" fmla="*/ 13461 w 13461"/>
                  <a:gd name="connsiteY1" fmla="*/ 27798 h 27798"/>
                </a:gdLst>
                <a:ahLst/>
                <a:cxnLst>
                  <a:cxn ang="0">
                    <a:pos x="connsiteX0" y="connsiteY0"/>
                  </a:cxn>
                  <a:cxn ang="0">
                    <a:pos x="connsiteX1" y="connsiteY1"/>
                  </a:cxn>
                </a:cxnLst>
                <a:rect l="l" t="t" r="r" b="b"/>
                <a:pathLst>
                  <a:path w="13461" h="27798">
                    <a:moveTo>
                      <a:pt x="0" y="0"/>
                    </a:moveTo>
                    <a:cubicBezTo>
                      <a:pt x="4460" y="9240"/>
                      <a:pt x="9001" y="18559"/>
                      <a:pt x="13461" y="27798"/>
                    </a:cubicBezTo>
                  </a:path>
                </a:pathLst>
              </a:custGeom>
              <a:noFill/>
              <a:ln w="19050" cap="rnd">
                <a:solidFill>
                  <a:srgbClr val="ED0A87"/>
                </a:solidFill>
                <a:prstDash val="solid"/>
                <a:round/>
              </a:ln>
            </p:spPr>
            <p:txBody>
              <a:bodyPr rtlCol="0" anchor="ctr"/>
              <a:lstStyle/>
              <a:p>
                <a:endParaRPr lang="en-US"/>
              </a:p>
            </p:txBody>
          </p:sp>
          <p:sp>
            <p:nvSpPr>
              <p:cNvPr id="734" name="Freeform: Shape 133">
                <a:extLst>
                  <a:ext uri="{FF2B5EF4-FFF2-40B4-BE49-F238E27FC236}">
                    <a16:creationId xmlns:a16="http://schemas.microsoft.com/office/drawing/2014/main" xmlns="" id="{4499C628-3401-A44E-B8CC-08CCD328393D}"/>
                  </a:ext>
                </a:extLst>
              </p:cNvPr>
              <p:cNvSpPr/>
              <p:nvPr/>
            </p:nvSpPr>
            <p:spPr>
              <a:xfrm>
                <a:off x="6382267" y="766407"/>
                <a:ext cx="15213" cy="25249"/>
              </a:xfrm>
              <a:custGeom>
                <a:avLst/>
                <a:gdLst>
                  <a:gd name="connsiteX0" fmla="*/ 0 w 15213"/>
                  <a:gd name="connsiteY0" fmla="*/ 0 h 25249"/>
                  <a:gd name="connsiteX1" fmla="*/ 15213 w 15213"/>
                  <a:gd name="connsiteY1" fmla="*/ 25250 h 25249"/>
                </a:gdLst>
                <a:ahLst/>
                <a:cxnLst>
                  <a:cxn ang="0">
                    <a:pos x="connsiteX0" y="connsiteY0"/>
                  </a:cxn>
                  <a:cxn ang="0">
                    <a:pos x="connsiteX1" y="connsiteY1"/>
                  </a:cxn>
                </a:cxnLst>
                <a:rect l="l" t="t" r="r" b="b"/>
                <a:pathLst>
                  <a:path w="15213" h="25249">
                    <a:moveTo>
                      <a:pt x="0" y="0"/>
                    </a:moveTo>
                    <a:cubicBezTo>
                      <a:pt x="5098" y="8443"/>
                      <a:pt x="10116" y="16806"/>
                      <a:pt x="15213" y="25250"/>
                    </a:cubicBezTo>
                  </a:path>
                </a:pathLst>
              </a:custGeom>
              <a:noFill/>
              <a:ln w="19050" cap="rnd">
                <a:solidFill>
                  <a:srgbClr val="ED0A87"/>
                </a:solidFill>
                <a:prstDash val="solid"/>
                <a:round/>
              </a:ln>
            </p:spPr>
            <p:txBody>
              <a:bodyPr rtlCol="0" anchor="ctr"/>
              <a:lstStyle/>
              <a:p>
                <a:endParaRPr lang="en-US"/>
              </a:p>
            </p:txBody>
          </p:sp>
          <p:sp>
            <p:nvSpPr>
              <p:cNvPr id="735" name="Freeform: Shape 134">
                <a:extLst>
                  <a:ext uri="{FF2B5EF4-FFF2-40B4-BE49-F238E27FC236}">
                    <a16:creationId xmlns:a16="http://schemas.microsoft.com/office/drawing/2014/main" xmlns="" id="{CC302B1A-7294-BD4A-A760-6E6A9430445F}"/>
                  </a:ext>
                </a:extLst>
              </p:cNvPr>
              <p:cNvSpPr/>
              <p:nvPr/>
            </p:nvSpPr>
            <p:spPr>
              <a:xfrm>
                <a:off x="6304288" y="750636"/>
                <a:ext cx="474325" cy="52826"/>
              </a:xfrm>
              <a:custGeom>
                <a:avLst/>
                <a:gdLst>
                  <a:gd name="connsiteX0" fmla="*/ 474325 w 474325"/>
                  <a:gd name="connsiteY0" fmla="*/ 29073 h 52826"/>
                  <a:gd name="connsiteX1" fmla="*/ 433703 w 474325"/>
                  <a:gd name="connsiteY1" fmla="*/ 51296 h 52826"/>
                  <a:gd name="connsiteX2" fmla="*/ 136602 w 474325"/>
                  <a:gd name="connsiteY2" fmla="*/ 47313 h 52826"/>
                  <a:gd name="connsiteX3" fmla="*/ 60535 w 474325"/>
                  <a:gd name="connsiteY3" fmla="*/ 47233 h 52826"/>
                  <a:gd name="connsiteX4" fmla="*/ 33454 w 474325"/>
                  <a:gd name="connsiteY4" fmla="*/ 34887 h 52826"/>
                  <a:gd name="connsiteX5" fmla="*/ 0 w 474325"/>
                  <a:gd name="connsiteY5" fmla="*/ 0 h 5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325" h="52826">
                    <a:moveTo>
                      <a:pt x="474325" y="29073"/>
                    </a:moveTo>
                    <a:cubicBezTo>
                      <a:pt x="465484" y="42215"/>
                      <a:pt x="450270" y="50101"/>
                      <a:pt x="433703" y="51296"/>
                    </a:cubicBezTo>
                    <a:cubicBezTo>
                      <a:pt x="362335" y="56314"/>
                      <a:pt x="208130" y="47393"/>
                      <a:pt x="136602" y="47313"/>
                    </a:cubicBezTo>
                    <a:cubicBezTo>
                      <a:pt x="111592" y="47313"/>
                      <a:pt x="85466" y="49464"/>
                      <a:pt x="60535" y="47233"/>
                    </a:cubicBezTo>
                    <a:cubicBezTo>
                      <a:pt x="47711" y="46118"/>
                      <a:pt x="40383" y="40224"/>
                      <a:pt x="33454" y="34887"/>
                    </a:cubicBezTo>
                    <a:cubicBezTo>
                      <a:pt x="16249" y="21586"/>
                      <a:pt x="0" y="0"/>
                      <a:pt x="0" y="0"/>
                    </a:cubicBezTo>
                  </a:path>
                </a:pathLst>
              </a:custGeom>
              <a:noFill/>
              <a:ln w="19050" cap="rnd">
                <a:solidFill>
                  <a:srgbClr val="ED0A87"/>
                </a:solidFill>
                <a:prstDash val="solid"/>
                <a:round/>
              </a:ln>
            </p:spPr>
            <p:txBody>
              <a:bodyPr rtlCol="0" anchor="ctr"/>
              <a:lstStyle/>
              <a:p>
                <a:endParaRPr lang="en-US"/>
              </a:p>
            </p:txBody>
          </p:sp>
        </p:grpSp>
        <p:sp>
          <p:nvSpPr>
            <p:cNvPr id="699" name="Freeform: Shape 98">
              <a:extLst>
                <a:ext uri="{FF2B5EF4-FFF2-40B4-BE49-F238E27FC236}">
                  <a16:creationId xmlns:a16="http://schemas.microsoft.com/office/drawing/2014/main" xmlns="" id="{F7B0499A-CF09-3742-987F-B9D949B70169}"/>
                </a:ext>
              </a:extLst>
            </p:cNvPr>
            <p:cNvSpPr/>
            <p:nvPr/>
          </p:nvSpPr>
          <p:spPr>
            <a:xfrm>
              <a:off x="6400972" y="124083"/>
              <a:ext cx="372656" cy="142870"/>
            </a:xfrm>
            <a:custGeom>
              <a:avLst/>
              <a:gdLst>
                <a:gd name="connsiteX0" fmla="*/ 353667 w 372656"/>
                <a:gd name="connsiteY0" fmla="*/ 20245 h 142870"/>
                <a:gd name="connsiteX1" fmla="*/ 29804 w 372656"/>
                <a:gd name="connsiteY1" fmla="*/ 13 h 142870"/>
                <a:gd name="connsiteX2" fmla="*/ 7660 w 372656"/>
                <a:gd name="connsiteY2" fmla="*/ 19448 h 142870"/>
                <a:gd name="connsiteX3" fmla="*/ 93 w 372656"/>
                <a:gd name="connsiteY3" fmla="*/ 99100 h 142870"/>
                <a:gd name="connsiteX4" fmla="*/ 20086 w 372656"/>
                <a:gd name="connsiteY4" fmla="*/ 122597 h 142870"/>
                <a:gd name="connsiteX5" fmla="*/ 342197 w 372656"/>
                <a:gd name="connsiteY5" fmla="*/ 142829 h 142870"/>
                <a:gd name="connsiteX6" fmla="*/ 364898 w 372656"/>
                <a:gd name="connsiteY6" fmla="*/ 123473 h 142870"/>
                <a:gd name="connsiteX7" fmla="*/ 372544 w 372656"/>
                <a:gd name="connsiteY7" fmla="*/ 43662 h 142870"/>
                <a:gd name="connsiteX8" fmla="*/ 353667 w 372656"/>
                <a:gd name="connsiteY8" fmla="*/ 20245 h 14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656" h="142870">
                  <a:moveTo>
                    <a:pt x="353667" y="20245"/>
                  </a:moveTo>
                  <a:cubicBezTo>
                    <a:pt x="252191" y="9014"/>
                    <a:pt x="86993" y="2164"/>
                    <a:pt x="29804" y="13"/>
                  </a:cubicBezTo>
                  <a:cubicBezTo>
                    <a:pt x="18413" y="-385"/>
                    <a:pt x="8696" y="8138"/>
                    <a:pt x="7660" y="19448"/>
                  </a:cubicBezTo>
                  <a:lnTo>
                    <a:pt x="93" y="99100"/>
                  </a:lnTo>
                  <a:cubicBezTo>
                    <a:pt x="-1022" y="111207"/>
                    <a:pt x="7979" y="121801"/>
                    <a:pt x="20086" y="122597"/>
                  </a:cubicBezTo>
                  <a:lnTo>
                    <a:pt x="342197" y="142829"/>
                  </a:lnTo>
                  <a:cubicBezTo>
                    <a:pt x="353747" y="143546"/>
                    <a:pt x="363783" y="134943"/>
                    <a:pt x="364898" y="123473"/>
                  </a:cubicBezTo>
                  <a:lnTo>
                    <a:pt x="372544" y="43662"/>
                  </a:lnTo>
                  <a:cubicBezTo>
                    <a:pt x="373739" y="31954"/>
                    <a:pt x="365296" y="21519"/>
                    <a:pt x="353667" y="20245"/>
                  </a:cubicBezTo>
                  <a:close/>
                </a:path>
              </a:pathLst>
            </a:custGeom>
            <a:noFill/>
            <a:ln w="19050" cap="rnd">
              <a:solidFill>
                <a:srgbClr val="ED0A87"/>
              </a:solidFill>
              <a:prstDash val="solid"/>
              <a:round/>
            </a:ln>
          </p:spPr>
          <p:txBody>
            <a:bodyPr rtlCol="0" anchor="ctr"/>
            <a:lstStyle/>
            <a:p>
              <a:endParaRPr lang="en-US"/>
            </a:p>
          </p:txBody>
        </p:sp>
        <p:sp>
          <p:nvSpPr>
            <p:cNvPr id="700" name="Freeform: Shape 99">
              <a:extLst>
                <a:ext uri="{FF2B5EF4-FFF2-40B4-BE49-F238E27FC236}">
                  <a16:creationId xmlns:a16="http://schemas.microsoft.com/office/drawing/2014/main" xmlns="" id="{7695BE8E-AD95-944D-8000-A61A1559EE5F}"/>
                </a:ext>
              </a:extLst>
            </p:cNvPr>
            <p:cNvSpPr/>
            <p:nvPr/>
          </p:nvSpPr>
          <p:spPr>
            <a:xfrm>
              <a:off x="6560050" y="193314"/>
              <a:ext cx="154364" cy="14496"/>
            </a:xfrm>
            <a:custGeom>
              <a:avLst/>
              <a:gdLst>
                <a:gd name="connsiteX0" fmla="*/ 154365 w 154364"/>
                <a:gd name="connsiteY0" fmla="*/ 14497 h 14496"/>
                <a:gd name="connsiteX1" fmla="*/ 0 w 154364"/>
                <a:gd name="connsiteY1" fmla="*/ 0 h 14496"/>
              </a:gdLst>
              <a:ahLst/>
              <a:cxnLst>
                <a:cxn ang="0">
                  <a:pos x="connsiteX0" y="connsiteY0"/>
                </a:cxn>
                <a:cxn ang="0">
                  <a:pos x="connsiteX1" y="connsiteY1"/>
                </a:cxn>
              </a:cxnLst>
              <a:rect l="l" t="t" r="r" b="b"/>
              <a:pathLst>
                <a:path w="154364" h="14496">
                  <a:moveTo>
                    <a:pt x="154365" y="14497"/>
                  </a:moveTo>
                  <a:cubicBezTo>
                    <a:pt x="103149" y="7328"/>
                    <a:pt x="51694" y="2469"/>
                    <a:pt x="0" y="0"/>
                  </a:cubicBezTo>
                </a:path>
              </a:pathLst>
            </a:custGeom>
            <a:noFill/>
            <a:ln w="19050" cap="rnd">
              <a:solidFill>
                <a:srgbClr val="ED0A87"/>
              </a:solidFill>
              <a:prstDash val="solid"/>
              <a:round/>
            </a:ln>
          </p:spPr>
          <p:txBody>
            <a:bodyPr rtlCol="0" anchor="ctr"/>
            <a:lstStyle/>
            <a:p>
              <a:endParaRPr lang="en-US"/>
            </a:p>
          </p:txBody>
        </p:sp>
        <p:sp>
          <p:nvSpPr>
            <p:cNvPr id="701" name="Freeform: Shape 100">
              <a:extLst>
                <a:ext uri="{FF2B5EF4-FFF2-40B4-BE49-F238E27FC236}">
                  <a16:creationId xmlns:a16="http://schemas.microsoft.com/office/drawing/2014/main" xmlns="" id="{37312196-7838-1240-8C4C-DD2714B784F0}"/>
                </a:ext>
              </a:extLst>
            </p:cNvPr>
            <p:cNvSpPr/>
            <p:nvPr/>
          </p:nvSpPr>
          <p:spPr>
            <a:xfrm>
              <a:off x="6496886" y="187421"/>
              <a:ext cx="29152" cy="2229"/>
            </a:xfrm>
            <a:custGeom>
              <a:avLst/>
              <a:gdLst>
                <a:gd name="connsiteX0" fmla="*/ 29153 w 29152"/>
                <a:gd name="connsiteY0" fmla="*/ 2229 h 2229"/>
                <a:gd name="connsiteX1" fmla="*/ 0 w 29152"/>
                <a:gd name="connsiteY1" fmla="*/ 397 h 2229"/>
              </a:gdLst>
              <a:ahLst/>
              <a:cxnLst>
                <a:cxn ang="0">
                  <a:pos x="connsiteX0" y="connsiteY0"/>
                </a:cxn>
                <a:cxn ang="0">
                  <a:pos x="connsiteX1" y="connsiteY1"/>
                </a:cxn>
              </a:cxnLst>
              <a:rect l="l" t="t" r="r" b="b"/>
              <a:pathLst>
                <a:path w="29152" h="2229">
                  <a:moveTo>
                    <a:pt x="29153" y="2229"/>
                  </a:moveTo>
                  <a:cubicBezTo>
                    <a:pt x="19594" y="79"/>
                    <a:pt x="9718" y="-479"/>
                    <a:pt x="0" y="397"/>
                  </a:cubicBezTo>
                </a:path>
              </a:pathLst>
            </a:custGeom>
            <a:noFill/>
            <a:ln w="19050" cap="rnd">
              <a:solidFill>
                <a:srgbClr val="ED0A87"/>
              </a:solidFill>
              <a:prstDash val="solid"/>
              <a:round/>
            </a:ln>
          </p:spPr>
          <p:txBody>
            <a:bodyPr rtlCol="0" anchor="ctr"/>
            <a:lstStyle/>
            <a:p>
              <a:endParaRPr lang="en-US"/>
            </a:p>
          </p:txBody>
        </p:sp>
        <p:sp>
          <p:nvSpPr>
            <p:cNvPr id="702" name="Freeform: Shape 101">
              <a:extLst>
                <a:ext uri="{FF2B5EF4-FFF2-40B4-BE49-F238E27FC236}">
                  <a16:creationId xmlns:a16="http://schemas.microsoft.com/office/drawing/2014/main" xmlns="" id="{43EDFEAB-CA34-F941-B4C0-FAAAEB03D992}"/>
                </a:ext>
              </a:extLst>
            </p:cNvPr>
            <p:cNvSpPr/>
            <p:nvPr/>
          </p:nvSpPr>
          <p:spPr>
            <a:xfrm>
              <a:off x="6651894" y="325530"/>
              <a:ext cx="85440" cy="92647"/>
            </a:xfrm>
            <a:custGeom>
              <a:avLst/>
              <a:gdLst>
                <a:gd name="connsiteX0" fmla="*/ 72556 w 85440"/>
                <a:gd name="connsiteY0" fmla="*/ 6139 h 92647"/>
                <a:gd name="connsiteX1" fmla="*/ 21579 w 85440"/>
                <a:gd name="connsiteY1" fmla="*/ 85 h 92647"/>
                <a:gd name="connsiteX2" fmla="*/ 5569 w 85440"/>
                <a:gd name="connsiteY2" fmla="*/ 13228 h 92647"/>
                <a:gd name="connsiteX3" fmla="*/ 73 w 85440"/>
                <a:gd name="connsiteY3" fmla="*/ 71214 h 92647"/>
                <a:gd name="connsiteX4" fmla="*/ 13056 w 85440"/>
                <a:gd name="connsiteY4" fmla="*/ 87145 h 92647"/>
                <a:gd name="connsiteX5" fmla="*/ 63794 w 85440"/>
                <a:gd name="connsiteY5" fmla="*/ 92561 h 92647"/>
                <a:gd name="connsiteX6" fmla="*/ 79884 w 85440"/>
                <a:gd name="connsiteY6" fmla="*/ 79418 h 92647"/>
                <a:gd name="connsiteX7" fmla="*/ 85380 w 85440"/>
                <a:gd name="connsiteY7" fmla="*/ 22069 h 92647"/>
                <a:gd name="connsiteX8" fmla="*/ 72556 w 85440"/>
                <a:gd name="connsiteY8" fmla="*/ 6139 h 9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440" h="92647">
                  <a:moveTo>
                    <a:pt x="72556" y="6139"/>
                  </a:moveTo>
                  <a:cubicBezTo>
                    <a:pt x="46829" y="2873"/>
                    <a:pt x="31137" y="1041"/>
                    <a:pt x="21579" y="85"/>
                  </a:cubicBezTo>
                  <a:cubicBezTo>
                    <a:pt x="13455" y="-791"/>
                    <a:pt x="6286" y="5183"/>
                    <a:pt x="5569" y="13228"/>
                  </a:cubicBezTo>
                  <a:lnTo>
                    <a:pt x="73" y="71214"/>
                  </a:lnTo>
                  <a:cubicBezTo>
                    <a:pt x="-723" y="79179"/>
                    <a:pt x="5091" y="86268"/>
                    <a:pt x="13056" y="87145"/>
                  </a:cubicBezTo>
                  <a:lnTo>
                    <a:pt x="63794" y="92561"/>
                  </a:lnTo>
                  <a:cubicBezTo>
                    <a:pt x="71919" y="93437"/>
                    <a:pt x="79087" y="87543"/>
                    <a:pt x="79884" y="79418"/>
                  </a:cubicBezTo>
                  <a:lnTo>
                    <a:pt x="85380" y="22069"/>
                  </a:lnTo>
                  <a:cubicBezTo>
                    <a:pt x="86097" y="14184"/>
                    <a:pt x="80362" y="7095"/>
                    <a:pt x="72556" y="6139"/>
                  </a:cubicBezTo>
                  <a:close/>
                </a:path>
              </a:pathLst>
            </a:custGeom>
            <a:noFill/>
            <a:ln w="19050" cap="rnd">
              <a:solidFill>
                <a:srgbClr val="ED0A87"/>
              </a:solidFill>
              <a:prstDash val="solid"/>
              <a:round/>
            </a:ln>
          </p:spPr>
          <p:txBody>
            <a:bodyPr rtlCol="0" anchor="ctr"/>
            <a:lstStyle/>
            <a:p>
              <a:endParaRPr lang="en-US"/>
            </a:p>
          </p:txBody>
        </p:sp>
        <p:sp>
          <p:nvSpPr>
            <p:cNvPr id="703" name="Freeform: Shape 102">
              <a:extLst>
                <a:ext uri="{FF2B5EF4-FFF2-40B4-BE49-F238E27FC236}">
                  <a16:creationId xmlns:a16="http://schemas.microsoft.com/office/drawing/2014/main" xmlns="" id="{BFFBDFFE-D354-A145-AD6E-D8CE7A7131D1}"/>
                </a:ext>
              </a:extLst>
            </p:cNvPr>
            <p:cNvSpPr/>
            <p:nvPr/>
          </p:nvSpPr>
          <p:spPr>
            <a:xfrm>
              <a:off x="6521346" y="312148"/>
              <a:ext cx="85440" cy="92647"/>
            </a:xfrm>
            <a:custGeom>
              <a:avLst/>
              <a:gdLst>
                <a:gd name="connsiteX0" fmla="*/ 72556 w 85440"/>
                <a:gd name="connsiteY0" fmla="*/ 6139 h 92647"/>
                <a:gd name="connsiteX1" fmla="*/ 21579 w 85440"/>
                <a:gd name="connsiteY1" fmla="*/ 85 h 92647"/>
                <a:gd name="connsiteX2" fmla="*/ 5569 w 85440"/>
                <a:gd name="connsiteY2" fmla="*/ 13228 h 92647"/>
                <a:gd name="connsiteX3" fmla="*/ 73 w 85440"/>
                <a:gd name="connsiteY3" fmla="*/ 71214 h 92647"/>
                <a:gd name="connsiteX4" fmla="*/ 13056 w 85440"/>
                <a:gd name="connsiteY4" fmla="*/ 87145 h 92647"/>
                <a:gd name="connsiteX5" fmla="*/ 63794 w 85440"/>
                <a:gd name="connsiteY5" fmla="*/ 92561 h 92647"/>
                <a:gd name="connsiteX6" fmla="*/ 79884 w 85440"/>
                <a:gd name="connsiteY6" fmla="*/ 79418 h 92647"/>
                <a:gd name="connsiteX7" fmla="*/ 85380 w 85440"/>
                <a:gd name="connsiteY7" fmla="*/ 22069 h 92647"/>
                <a:gd name="connsiteX8" fmla="*/ 72556 w 85440"/>
                <a:gd name="connsiteY8" fmla="*/ 6139 h 9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440" h="92647">
                  <a:moveTo>
                    <a:pt x="72556" y="6139"/>
                  </a:moveTo>
                  <a:cubicBezTo>
                    <a:pt x="46828" y="2873"/>
                    <a:pt x="31137" y="1041"/>
                    <a:pt x="21579" y="85"/>
                  </a:cubicBezTo>
                  <a:cubicBezTo>
                    <a:pt x="13454" y="-791"/>
                    <a:pt x="6286" y="5183"/>
                    <a:pt x="5569" y="13228"/>
                  </a:cubicBezTo>
                  <a:lnTo>
                    <a:pt x="73" y="71214"/>
                  </a:lnTo>
                  <a:cubicBezTo>
                    <a:pt x="-724" y="79179"/>
                    <a:pt x="5091" y="86268"/>
                    <a:pt x="13056" y="87145"/>
                  </a:cubicBezTo>
                  <a:lnTo>
                    <a:pt x="63794" y="92561"/>
                  </a:lnTo>
                  <a:cubicBezTo>
                    <a:pt x="71919" y="93437"/>
                    <a:pt x="79087" y="87543"/>
                    <a:pt x="79884" y="79418"/>
                  </a:cubicBezTo>
                  <a:lnTo>
                    <a:pt x="85380" y="22069"/>
                  </a:lnTo>
                  <a:cubicBezTo>
                    <a:pt x="86097" y="14184"/>
                    <a:pt x="80362" y="7095"/>
                    <a:pt x="72556" y="6139"/>
                  </a:cubicBezTo>
                  <a:close/>
                </a:path>
              </a:pathLst>
            </a:custGeom>
            <a:noFill/>
            <a:ln w="19050" cap="rnd">
              <a:solidFill>
                <a:srgbClr val="ED0A87"/>
              </a:solidFill>
              <a:prstDash val="solid"/>
              <a:round/>
            </a:ln>
          </p:spPr>
          <p:txBody>
            <a:bodyPr rtlCol="0" anchor="ctr"/>
            <a:lstStyle/>
            <a:p>
              <a:endParaRPr lang="en-US"/>
            </a:p>
          </p:txBody>
        </p:sp>
        <p:sp>
          <p:nvSpPr>
            <p:cNvPr id="704" name="Freeform: Shape 103">
              <a:extLst>
                <a:ext uri="{FF2B5EF4-FFF2-40B4-BE49-F238E27FC236}">
                  <a16:creationId xmlns:a16="http://schemas.microsoft.com/office/drawing/2014/main" xmlns="" id="{AEDCB621-4B29-6047-920D-7C58E529AA41}"/>
                </a:ext>
              </a:extLst>
            </p:cNvPr>
            <p:cNvSpPr/>
            <p:nvPr/>
          </p:nvSpPr>
          <p:spPr>
            <a:xfrm>
              <a:off x="6391195" y="300440"/>
              <a:ext cx="85440" cy="92647"/>
            </a:xfrm>
            <a:custGeom>
              <a:avLst/>
              <a:gdLst>
                <a:gd name="connsiteX0" fmla="*/ 72556 w 85440"/>
                <a:gd name="connsiteY0" fmla="*/ 6139 h 92647"/>
                <a:gd name="connsiteX1" fmla="*/ 21579 w 85440"/>
                <a:gd name="connsiteY1" fmla="*/ 85 h 92647"/>
                <a:gd name="connsiteX2" fmla="*/ 5569 w 85440"/>
                <a:gd name="connsiteY2" fmla="*/ 13228 h 92647"/>
                <a:gd name="connsiteX3" fmla="*/ 73 w 85440"/>
                <a:gd name="connsiteY3" fmla="*/ 71214 h 92647"/>
                <a:gd name="connsiteX4" fmla="*/ 13056 w 85440"/>
                <a:gd name="connsiteY4" fmla="*/ 87145 h 92647"/>
                <a:gd name="connsiteX5" fmla="*/ 63794 w 85440"/>
                <a:gd name="connsiteY5" fmla="*/ 92561 h 92647"/>
                <a:gd name="connsiteX6" fmla="*/ 79884 w 85440"/>
                <a:gd name="connsiteY6" fmla="*/ 79418 h 92647"/>
                <a:gd name="connsiteX7" fmla="*/ 85380 w 85440"/>
                <a:gd name="connsiteY7" fmla="*/ 22069 h 92647"/>
                <a:gd name="connsiteX8" fmla="*/ 72556 w 85440"/>
                <a:gd name="connsiteY8" fmla="*/ 6139 h 9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440" h="92647">
                  <a:moveTo>
                    <a:pt x="72556" y="6139"/>
                  </a:moveTo>
                  <a:cubicBezTo>
                    <a:pt x="46828" y="2873"/>
                    <a:pt x="31137" y="1041"/>
                    <a:pt x="21579" y="85"/>
                  </a:cubicBezTo>
                  <a:cubicBezTo>
                    <a:pt x="13454" y="-791"/>
                    <a:pt x="6286" y="5183"/>
                    <a:pt x="5569" y="13228"/>
                  </a:cubicBezTo>
                  <a:lnTo>
                    <a:pt x="73" y="71214"/>
                  </a:lnTo>
                  <a:cubicBezTo>
                    <a:pt x="-724" y="79179"/>
                    <a:pt x="5091" y="86268"/>
                    <a:pt x="13056" y="87145"/>
                  </a:cubicBezTo>
                  <a:lnTo>
                    <a:pt x="63794" y="92561"/>
                  </a:lnTo>
                  <a:cubicBezTo>
                    <a:pt x="71919" y="93437"/>
                    <a:pt x="79087" y="87543"/>
                    <a:pt x="79884" y="79418"/>
                  </a:cubicBezTo>
                  <a:lnTo>
                    <a:pt x="85380" y="22069"/>
                  </a:lnTo>
                  <a:cubicBezTo>
                    <a:pt x="86097" y="14184"/>
                    <a:pt x="80441" y="7095"/>
                    <a:pt x="72556" y="6139"/>
                  </a:cubicBezTo>
                  <a:close/>
                </a:path>
              </a:pathLst>
            </a:custGeom>
            <a:noFill/>
            <a:ln w="19050" cap="rnd">
              <a:solidFill>
                <a:srgbClr val="ED0A87"/>
              </a:solidFill>
              <a:prstDash val="solid"/>
              <a:round/>
            </a:ln>
          </p:spPr>
          <p:txBody>
            <a:bodyPr rtlCol="0" anchor="ctr"/>
            <a:lstStyle/>
            <a:p>
              <a:endParaRPr lang="en-US"/>
            </a:p>
          </p:txBody>
        </p:sp>
        <p:sp>
          <p:nvSpPr>
            <p:cNvPr id="705" name="Freeform: Shape 104">
              <a:extLst>
                <a:ext uri="{FF2B5EF4-FFF2-40B4-BE49-F238E27FC236}">
                  <a16:creationId xmlns:a16="http://schemas.microsoft.com/office/drawing/2014/main" xmlns="" id="{85C2B276-8B4D-E743-99F9-6370C9419F78}"/>
                </a:ext>
              </a:extLst>
            </p:cNvPr>
            <p:cNvSpPr/>
            <p:nvPr/>
          </p:nvSpPr>
          <p:spPr>
            <a:xfrm>
              <a:off x="6369609" y="428041"/>
              <a:ext cx="85440" cy="92647"/>
            </a:xfrm>
            <a:custGeom>
              <a:avLst/>
              <a:gdLst>
                <a:gd name="connsiteX0" fmla="*/ 72556 w 85440"/>
                <a:gd name="connsiteY0" fmla="*/ 6139 h 92647"/>
                <a:gd name="connsiteX1" fmla="*/ 21579 w 85440"/>
                <a:gd name="connsiteY1" fmla="*/ 85 h 92647"/>
                <a:gd name="connsiteX2" fmla="*/ 5569 w 85440"/>
                <a:gd name="connsiteY2" fmla="*/ 13228 h 92647"/>
                <a:gd name="connsiteX3" fmla="*/ 73 w 85440"/>
                <a:gd name="connsiteY3" fmla="*/ 71214 h 92647"/>
                <a:gd name="connsiteX4" fmla="*/ 13056 w 85440"/>
                <a:gd name="connsiteY4" fmla="*/ 87145 h 92647"/>
                <a:gd name="connsiteX5" fmla="*/ 63794 w 85440"/>
                <a:gd name="connsiteY5" fmla="*/ 92561 h 92647"/>
                <a:gd name="connsiteX6" fmla="*/ 79884 w 85440"/>
                <a:gd name="connsiteY6" fmla="*/ 79418 h 92647"/>
                <a:gd name="connsiteX7" fmla="*/ 85380 w 85440"/>
                <a:gd name="connsiteY7" fmla="*/ 22069 h 92647"/>
                <a:gd name="connsiteX8" fmla="*/ 72556 w 85440"/>
                <a:gd name="connsiteY8" fmla="*/ 6139 h 9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440" h="92647">
                  <a:moveTo>
                    <a:pt x="72556" y="6139"/>
                  </a:moveTo>
                  <a:cubicBezTo>
                    <a:pt x="46829" y="2873"/>
                    <a:pt x="31137" y="1041"/>
                    <a:pt x="21579" y="85"/>
                  </a:cubicBezTo>
                  <a:cubicBezTo>
                    <a:pt x="13455" y="-791"/>
                    <a:pt x="6286" y="5183"/>
                    <a:pt x="5569" y="13228"/>
                  </a:cubicBezTo>
                  <a:lnTo>
                    <a:pt x="73" y="71214"/>
                  </a:lnTo>
                  <a:cubicBezTo>
                    <a:pt x="-723" y="79179"/>
                    <a:pt x="5091" y="86268"/>
                    <a:pt x="13056" y="87145"/>
                  </a:cubicBezTo>
                  <a:lnTo>
                    <a:pt x="63794" y="92561"/>
                  </a:lnTo>
                  <a:cubicBezTo>
                    <a:pt x="71919" y="93437"/>
                    <a:pt x="79087" y="87543"/>
                    <a:pt x="79884" y="79418"/>
                  </a:cubicBezTo>
                  <a:lnTo>
                    <a:pt x="85380" y="22069"/>
                  </a:lnTo>
                  <a:cubicBezTo>
                    <a:pt x="86097" y="14184"/>
                    <a:pt x="80362" y="7174"/>
                    <a:pt x="72556" y="6139"/>
                  </a:cubicBezTo>
                  <a:close/>
                </a:path>
              </a:pathLst>
            </a:custGeom>
            <a:noFill/>
            <a:ln w="19050" cap="rnd">
              <a:solidFill>
                <a:srgbClr val="ED0A87"/>
              </a:solidFill>
              <a:prstDash val="solid"/>
              <a:round/>
            </a:ln>
          </p:spPr>
          <p:txBody>
            <a:bodyPr rtlCol="0" anchor="ctr"/>
            <a:lstStyle/>
            <a:p>
              <a:endParaRPr lang="en-US"/>
            </a:p>
          </p:txBody>
        </p:sp>
        <p:sp>
          <p:nvSpPr>
            <p:cNvPr id="706" name="Freeform: Shape 105">
              <a:extLst>
                <a:ext uri="{FF2B5EF4-FFF2-40B4-BE49-F238E27FC236}">
                  <a16:creationId xmlns:a16="http://schemas.microsoft.com/office/drawing/2014/main" xmlns="" id="{EDF123EB-B50C-1343-A6FF-553B8A2231FE}"/>
                </a:ext>
              </a:extLst>
            </p:cNvPr>
            <p:cNvSpPr/>
            <p:nvPr/>
          </p:nvSpPr>
          <p:spPr>
            <a:xfrm>
              <a:off x="6502627" y="439033"/>
              <a:ext cx="85440" cy="92647"/>
            </a:xfrm>
            <a:custGeom>
              <a:avLst/>
              <a:gdLst>
                <a:gd name="connsiteX0" fmla="*/ 72556 w 85440"/>
                <a:gd name="connsiteY0" fmla="*/ 6139 h 92647"/>
                <a:gd name="connsiteX1" fmla="*/ 21579 w 85440"/>
                <a:gd name="connsiteY1" fmla="*/ 85 h 92647"/>
                <a:gd name="connsiteX2" fmla="*/ 5569 w 85440"/>
                <a:gd name="connsiteY2" fmla="*/ 13228 h 92647"/>
                <a:gd name="connsiteX3" fmla="*/ 73 w 85440"/>
                <a:gd name="connsiteY3" fmla="*/ 71214 h 92647"/>
                <a:gd name="connsiteX4" fmla="*/ 13056 w 85440"/>
                <a:gd name="connsiteY4" fmla="*/ 87144 h 92647"/>
                <a:gd name="connsiteX5" fmla="*/ 63794 w 85440"/>
                <a:gd name="connsiteY5" fmla="*/ 92561 h 92647"/>
                <a:gd name="connsiteX6" fmla="*/ 79884 w 85440"/>
                <a:gd name="connsiteY6" fmla="*/ 79418 h 92647"/>
                <a:gd name="connsiteX7" fmla="*/ 85380 w 85440"/>
                <a:gd name="connsiteY7" fmla="*/ 22069 h 92647"/>
                <a:gd name="connsiteX8" fmla="*/ 72556 w 85440"/>
                <a:gd name="connsiteY8" fmla="*/ 6139 h 9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440" h="92647">
                  <a:moveTo>
                    <a:pt x="72556" y="6139"/>
                  </a:moveTo>
                  <a:cubicBezTo>
                    <a:pt x="46828" y="2873"/>
                    <a:pt x="31137" y="1041"/>
                    <a:pt x="21579" y="85"/>
                  </a:cubicBezTo>
                  <a:cubicBezTo>
                    <a:pt x="13454" y="-791"/>
                    <a:pt x="6286" y="5183"/>
                    <a:pt x="5569" y="13228"/>
                  </a:cubicBezTo>
                  <a:lnTo>
                    <a:pt x="73" y="71214"/>
                  </a:lnTo>
                  <a:cubicBezTo>
                    <a:pt x="-724" y="79179"/>
                    <a:pt x="5091" y="86268"/>
                    <a:pt x="13056" y="87144"/>
                  </a:cubicBezTo>
                  <a:lnTo>
                    <a:pt x="63794" y="92561"/>
                  </a:lnTo>
                  <a:cubicBezTo>
                    <a:pt x="71919" y="93437"/>
                    <a:pt x="79087" y="87543"/>
                    <a:pt x="79884" y="79418"/>
                  </a:cubicBezTo>
                  <a:lnTo>
                    <a:pt x="85380" y="22069"/>
                  </a:lnTo>
                  <a:cubicBezTo>
                    <a:pt x="86097" y="14184"/>
                    <a:pt x="80441" y="7174"/>
                    <a:pt x="72556" y="6139"/>
                  </a:cubicBezTo>
                  <a:close/>
                </a:path>
              </a:pathLst>
            </a:custGeom>
            <a:noFill/>
            <a:ln w="19050" cap="rnd">
              <a:solidFill>
                <a:srgbClr val="ED0A87"/>
              </a:solidFill>
              <a:prstDash val="solid"/>
              <a:round/>
            </a:ln>
          </p:spPr>
          <p:txBody>
            <a:bodyPr rtlCol="0" anchor="ctr"/>
            <a:lstStyle/>
            <a:p>
              <a:endParaRPr lang="en-US"/>
            </a:p>
          </p:txBody>
        </p:sp>
        <p:sp>
          <p:nvSpPr>
            <p:cNvPr id="707" name="Freeform: Shape 106">
              <a:extLst>
                <a:ext uri="{FF2B5EF4-FFF2-40B4-BE49-F238E27FC236}">
                  <a16:creationId xmlns:a16="http://schemas.microsoft.com/office/drawing/2014/main" xmlns="" id="{C10D9823-519A-9C48-BB78-D8CD893E9136}"/>
                </a:ext>
              </a:extLst>
            </p:cNvPr>
            <p:cNvSpPr/>
            <p:nvPr/>
          </p:nvSpPr>
          <p:spPr>
            <a:xfrm>
              <a:off x="6627601" y="456955"/>
              <a:ext cx="102101" cy="217859"/>
            </a:xfrm>
            <a:custGeom>
              <a:avLst/>
              <a:gdLst>
                <a:gd name="connsiteX0" fmla="*/ 89283 w 102101"/>
                <a:gd name="connsiteY0" fmla="*/ 6139 h 217859"/>
                <a:gd name="connsiteX1" fmla="*/ 38306 w 102101"/>
                <a:gd name="connsiteY1" fmla="*/ 85 h 217859"/>
                <a:gd name="connsiteX2" fmla="*/ 22296 w 102101"/>
                <a:gd name="connsiteY2" fmla="*/ 13228 h 217859"/>
                <a:gd name="connsiteX3" fmla="*/ 73 w 102101"/>
                <a:gd name="connsiteY3" fmla="*/ 196426 h 217859"/>
                <a:gd name="connsiteX4" fmla="*/ 13056 w 102101"/>
                <a:gd name="connsiteY4" fmla="*/ 212357 h 217859"/>
                <a:gd name="connsiteX5" fmla="*/ 63794 w 102101"/>
                <a:gd name="connsiteY5" fmla="*/ 217773 h 217859"/>
                <a:gd name="connsiteX6" fmla="*/ 79884 w 102101"/>
                <a:gd name="connsiteY6" fmla="*/ 204631 h 217859"/>
                <a:gd name="connsiteX7" fmla="*/ 102027 w 102101"/>
                <a:gd name="connsiteY7" fmla="*/ 22069 h 217859"/>
                <a:gd name="connsiteX8" fmla="*/ 89283 w 102101"/>
                <a:gd name="connsiteY8" fmla="*/ 6139 h 217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101" h="217859">
                  <a:moveTo>
                    <a:pt x="89283" y="6139"/>
                  </a:moveTo>
                  <a:cubicBezTo>
                    <a:pt x="63555" y="2873"/>
                    <a:pt x="47864" y="1041"/>
                    <a:pt x="38306" y="85"/>
                  </a:cubicBezTo>
                  <a:cubicBezTo>
                    <a:pt x="30181" y="-791"/>
                    <a:pt x="23013" y="5183"/>
                    <a:pt x="22296" y="13228"/>
                  </a:cubicBezTo>
                  <a:lnTo>
                    <a:pt x="73" y="196426"/>
                  </a:lnTo>
                  <a:cubicBezTo>
                    <a:pt x="-724" y="204392"/>
                    <a:pt x="5091" y="211481"/>
                    <a:pt x="13056" y="212357"/>
                  </a:cubicBezTo>
                  <a:lnTo>
                    <a:pt x="63794" y="217773"/>
                  </a:lnTo>
                  <a:cubicBezTo>
                    <a:pt x="71919" y="218649"/>
                    <a:pt x="79087" y="212755"/>
                    <a:pt x="79884" y="204631"/>
                  </a:cubicBezTo>
                  <a:lnTo>
                    <a:pt x="102027" y="22069"/>
                  </a:lnTo>
                  <a:cubicBezTo>
                    <a:pt x="102823" y="14184"/>
                    <a:pt x="97168" y="7095"/>
                    <a:pt x="89283" y="6139"/>
                  </a:cubicBezTo>
                  <a:close/>
                </a:path>
              </a:pathLst>
            </a:custGeom>
            <a:noFill/>
            <a:ln w="19050" cap="rnd">
              <a:solidFill>
                <a:srgbClr val="ED0A87"/>
              </a:solidFill>
              <a:prstDash val="solid"/>
              <a:round/>
            </a:ln>
          </p:spPr>
          <p:txBody>
            <a:bodyPr rtlCol="0" anchor="ctr"/>
            <a:lstStyle/>
            <a:p>
              <a:endParaRPr lang="en-US"/>
            </a:p>
          </p:txBody>
        </p:sp>
        <p:sp>
          <p:nvSpPr>
            <p:cNvPr id="708" name="Freeform: Shape 107">
              <a:extLst>
                <a:ext uri="{FF2B5EF4-FFF2-40B4-BE49-F238E27FC236}">
                  <a16:creationId xmlns:a16="http://schemas.microsoft.com/office/drawing/2014/main" xmlns="" id="{2F82FFDB-416E-4047-BEAF-2FCFE5B02E6B}"/>
                </a:ext>
              </a:extLst>
            </p:cNvPr>
            <p:cNvSpPr/>
            <p:nvPr/>
          </p:nvSpPr>
          <p:spPr>
            <a:xfrm>
              <a:off x="6355192" y="561697"/>
              <a:ext cx="85441" cy="92647"/>
            </a:xfrm>
            <a:custGeom>
              <a:avLst/>
              <a:gdLst>
                <a:gd name="connsiteX0" fmla="*/ 72556 w 85441"/>
                <a:gd name="connsiteY0" fmla="*/ 6139 h 92647"/>
                <a:gd name="connsiteX1" fmla="*/ 21579 w 85441"/>
                <a:gd name="connsiteY1" fmla="*/ 85 h 92647"/>
                <a:gd name="connsiteX2" fmla="*/ 5569 w 85441"/>
                <a:gd name="connsiteY2" fmla="*/ 13228 h 92647"/>
                <a:gd name="connsiteX3" fmla="*/ 73 w 85441"/>
                <a:gd name="connsiteY3" fmla="*/ 71214 h 92647"/>
                <a:gd name="connsiteX4" fmla="*/ 13056 w 85441"/>
                <a:gd name="connsiteY4" fmla="*/ 87145 h 92647"/>
                <a:gd name="connsiteX5" fmla="*/ 63794 w 85441"/>
                <a:gd name="connsiteY5" fmla="*/ 92561 h 92647"/>
                <a:gd name="connsiteX6" fmla="*/ 79884 w 85441"/>
                <a:gd name="connsiteY6" fmla="*/ 79418 h 92647"/>
                <a:gd name="connsiteX7" fmla="*/ 85380 w 85441"/>
                <a:gd name="connsiteY7" fmla="*/ 22069 h 92647"/>
                <a:gd name="connsiteX8" fmla="*/ 72556 w 85441"/>
                <a:gd name="connsiteY8" fmla="*/ 6139 h 9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441" h="92647">
                  <a:moveTo>
                    <a:pt x="72556" y="6139"/>
                  </a:moveTo>
                  <a:cubicBezTo>
                    <a:pt x="46829" y="2873"/>
                    <a:pt x="31137" y="1041"/>
                    <a:pt x="21579" y="85"/>
                  </a:cubicBezTo>
                  <a:cubicBezTo>
                    <a:pt x="13455" y="-791"/>
                    <a:pt x="6286" y="5183"/>
                    <a:pt x="5569" y="13228"/>
                  </a:cubicBezTo>
                  <a:lnTo>
                    <a:pt x="73" y="71214"/>
                  </a:lnTo>
                  <a:cubicBezTo>
                    <a:pt x="-723" y="79179"/>
                    <a:pt x="5091" y="86268"/>
                    <a:pt x="13056" y="87145"/>
                  </a:cubicBezTo>
                  <a:lnTo>
                    <a:pt x="63794" y="92561"/>
                  </a:lnTo>
                  <a:cubicBezTo>
                    <a:pt x="71919" y="93437"/>
                    <a:pt x="79087" y="87543"/>
                    <a:pt x="79884" y="79418"/>
                  </a:cubicBezTo>
                  <a:lnTo>
                    <a:pt x="85380" y="22069"/>
                  </a:lnTo>
                  <a:cubicBezTo>
                    <a:pt x="86097" y="14184"/>
                    <a:pt x="80442" y="7174"/>
                    <a:pt x="72556" y="6139"/>
                  </a:cubicBezTo>
                  <a:close/>
                </a:path>
              </a:pathLst>
            </a:custGeom>
            <a:noFill/>
            <a:ln w="19050" cap="rnd">
              <a:solidFill>
                <a:srgbClr val="ED0A87"/>
              </a:solidFill>
              <a:prstDash val="solid"/>
              <a:round/>
            </a:ln>
          </p:spPr>
          <p:txBody>
            <a:bodyPr rtlCol="0" anchor="ctr"/>
            <a:lstStyle/>
            <a:p>
              <a:endParaRPr lang="en-US"/>
            </a:p>
          </p:txBody>
        </p:sp>
        <p:sp>
          <p:nvSpPr>
            <p:cNvPr id="709" name="Freeform: Shape 108">
              <a:extLst>
                <a:ext uri="{FF2B5EF4-FFF2-40B4-BE49-F238E27FC236}">
                  <a16:creationId xmlns:a16="http://schemas.microsoft.com/office/drawing/2014/main" xmlns="" id="{CED5EA59-C551-4B4E-A9AE-6B8EECCC73CA}"/>
                </a:ext>
              </a:extLst>
            </p:cNvPr>
            <p:cNvSpPr/>
            <p:nvPr/>
          </p:nvSpPr>
          <p:spPr>
            <a:xfrm>
              <a:off x="6488290" y="572689"/>
              <a:ext cx="85428" cy="92647"/>
            </a:xfrm>
            <a:custGeom>
              <a:avLst/>
              <a:gdLst>
                <a:gd name="connsiteX0" fmla="*/ 72556 w 85428"/>
                <a:gd name="connsiteY0" fmla="*/ 6139 h 92647"/>
                <a:gd name="connsiteX1" fmla="*/ 21579 w 85428"/>
                <a:gd name="connsiteY1" fmla="*/ 85 h 92647"/>
                <a:gd name="connsiteX2" fmla="*/ 5569 w 85428"/>
                <a:gd name="connsiteY2" fmla="*/ 13228 h 92647"/>
                <a:gd name="connsiteX3" fmla="*/ 73 w 85428"/>
                <a:gd name="connsiteY3" fmla="*/ 71214 h 92647"/>
                <a:gd name="connsiteX4" fmla="*/ 13056 w 85428"/>
                <a:gd name="connsiteY4" fmla="*/ 87144 h 92647"/>
                <a:gd name="connsiteX5" fmla="*/ 63794 w 85428"/>
                <a:gd name="connsiteY5" fmla="*/ 92561 h 92647"/>
                <a:gd name="connsiteX6" fmla="*/ 79884 w 85428"/>
                <a:gd name="connsiteY6" fmla="*/ 79418 h 92647"/>
                <a:gd name="connsiteX7" fmla="*/ 85380 w 85428"/>
                <a:gd name="connsiteY7" fmla="*/ 22069 h 92647"/>
                <a:gd name="connsiteX8" fmla="*/ 72556 w 85428"/>
                <a:gd name="connsiteY8" fmla="*/ 6139 h 9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428" h="92647">
                  <a:moveTo>
                    <a:pt x="72556" y="6139"/>
                  </a:moveTo>
                  <a:cubicBezTo>
                    <a:pt x="46828" y="2873"/>
                    <a:pt x="31137" y="1041"/>
                    <a:pt x="21579" y="85"/>
                  </a:cubicBezTo>
                  <a:cubicBezTo>
                    <a:pt x="13454" y="-791"/>
                    <a:pt x="6286" y="5183"/>
                    <a:pt x="5569" y="13228"/>
                  </a:cubicBezTo>
                  <a:lnTo>
                    <a:pt x="73" y="71214"/>
                  </a:lnTo>
                  <a:cubicBezTo>
                    <a:pt x="-724" y="79179"/>
                    <a:pt x="5091" y="86268"/>
                    <a:pt x="13056" y="87144"/>
                  </a:cubicBezTo>
                  <a:lnTo>
                    <a:pt x="63794" y="92561"/>
                  </a:lnTo>
                  <a:cubicBezTo>
                    <a:pt x="71919" y="93437"/>
                    <a:pt x="79087" y="87543"/>
                    <a:pt x="79884" y="79418"/>
                  </a:cubicBezTo>
                  <a:lnTo>
                    <a:pt x="85380" y="22069"/>
                  </a:lnTo>
                  <a:cubicBezTo>
                    <a:pt x="86017" y="14184"/>
                    <a:pt x="80362" y="7174"/>
                    <a:pt x="72556" y="6139"/>
                  </a:cubicBezTo>
                  <a:close/>
                </a:path>
              </a:pathLst>
            </a:custGeom>
            <a:noFill/>
            <a:ln w="19050" cap="rnd">
              <a:solidFill>
                <a:srgbClr val="ED0A87"/>
              </a:solidFill>
              <a:prstDash val="solid"/>
              <a:round/>
            </a:ln>
          </p:spPr>
          <p:txBody>
            <a:bodyPr rtlCol="0" anchor="ctr"/>
            <a:lstStyle/>
            <a:p>
              <a:endParaRPr lang="en-US"/>
            </a:p>
          </p:txBody>
        </p:sp>
      </p:grpSp>
      <p:grpSp>
        <p:nvGrpSpPr>
          <p:cNvPr id="736" name="Graphic 4">
            <a:extLst>
              <a:ext uri="{FF2B5EF4-FFF2-40B4-BE49-F238E27FC236}">
                <a16:creationId xmlns:a16="http://schemas.microsoft.com/office/drawing/2014/main" xmlns="" id="{4ADD1548-EA89-084F-B8B8-6D0DD352694F}"/>
              </a:ext>
            </a:extLst>
          </p:cNvPr>
          <p:cNvGrpSpPr/>
          <p:nvPr/>
        </p:nvGrpSpPr>
        <p:grpSpPr>
          <a:xfrm>
            <a:off x="5474709" y="639795"/>
            <a:ext cx="563509" cy="622623"/>
            <a:chOff x="3526610" y="855142"/>
            <a:chExt cx="920010" cy="1016522"/>
          </a:xfrm>
          <a:noFill/>
        </p:grpSpPr>
        <p:grpSp>
          <p:nvGrpSpPr>
            <p:cNvPr id="737" name="Graphic 4">
              <a:extLst>
                <a:ext uri="{FF2B5EF4-FFF2-40B4-BE49-F238E27FC236}">
                  <a16:creationId xmlns:a16="http://schemas.microsoft.com/office/drawing/2014/main" xmlns="" id="{A228F287-6B95-E84E-AB65-D5DB3D88200D}"/>
                </a:ext>
              </a:extLst>
            </p:cNvPr>
            <p:cNvGrpSpPr/>
            <p:nvPr/>
          </p:nvGrpSpPr>
          <p:grpSpPr>
            <a:xfrm>
              <a:off x="3526610" y="855142"/>
              <a:ext cx="920010" cy="1016522"/>
              <a:chOff x="3526610" y="855142"/>
              <a:chExt cx="920010" cy="1016522"/>
            </a:xfrm>
            <a:noFill/>
          </p:grpSpPr>
          <p:sp>
            <p:nvSpPr>
              <p:cNvPr id="740" name="Freeform: Shape 139">
                <a:extLst>
                  <a:ext uri="{FF2B5EF4-FFF2-40B4-BE49-F238E27FC236}">
                    <a16:creationId xmlns:a16="http://schemas.microsoft.com/office/drawing/2014/main" xmlns="" id="{E3FEA747-999C-4A4F-971F-9A84451FCFFF}"/>
                  </a:ext>
                </a:extLst>
              </p:cNvPr>
              <p:cNvSpPr/>
              <p:nvPr/>
            </p:nvSpPr>
            <p:spPr>
              <a:xfrm>
                <a:off x="3954647" y="855298"/>
                <a:ext cx="491974" cy="720607"/>
              </a:xfrm>
              <a:custGeom>
                <a:avLst/>
                <a:gdLst>
                  <a:gd name="connsiteX0" fmla="*/ 0 w 491974"/>
                  <a:gd name="connsiteY0" fmla="*/ 0 h 720607"/>
                  <a:gd name="connsiteX1" fmla="*/ 67385 w 491974"/>
                  <a:gd name="connsiteY1" fmla="*/ 53685 h 720607"/>
                  <a:gd name="connsiteX2" fmla="*/ 131266 w 491974"/>
                  <a:gd name="connsiteY2" fmla="*/ 149347 h 720607"/>
                  <a:gd name="connsiteX3" fmla="*/ 473449 w 491974"/>
                  <a:gd name="connsiteY3" fmla="*/ 662143 h 720607"/>
                  <a:gd name="connsiteX4" fmla="*/ 490893 w 491974"/>
                  <a:gd name="connsiteY4" fmla="*/ 720608 h 720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974" h="720607">
                    <a:moveTo>
                      <a:pt x="0" y="0"/>
                    </a:moveTo>
                    <a:cubicBezTo>
                      <a:pt x="35047" y="1832"/>
                      <a:pt x="50419" y="28276"/>
                      <a:pt x="67385" y="53685"/>
                    </a:cubicBezTo>
                    <a:cubicBezTo>
                      <a:pt x="88652" y="85546"/>
                      <a:pt x="109919" y="117486"/>
                      <a:pt x="131266" y="149347"/>
                    </a:cubicBezTo>
                    <a:cubicBezTo>
                      <a:pt x="245327" y="320279"/>
                      <a:pt x="359388" y="491211"/>
                      <a:pt x="473449" y="662143"/>
                    </a:cubicBezTo>
                    <a:cubicBezTo>
                      <a:pt x="486114" y="681101"/>
                      <a:pt x="495194" y="701810"/>
                      <a:pt x="490893" y="720608"/>
                    </a:cubicBezTo>
                  </a:path>
                </a:pathLst>
              </a:custGeom>
              <a:noFill/>
              <a:ln w="19050" cap="rnd">
                <a:solidFill>
                  <a:srgbClr val="EE237D"/>
                </a:solidFill>
                <a:prstDash val="solid"/>
                <a:round/>
              </a:ln>
            </p:spPr>
            <p:txBody>
              <a:bodyPr rtlCol="0" anchor="ctr"/>
              <a:lstStyle/>
              <a:p>
                <a:endParaRPr lang="en-US"/>
              </a:p>
            </p:txBody>
          </p:sp>
          <p:sp>
            <p:nvSpPr>
              <p:cNvPr id="741" name="Freeform: Shape 140">
                <a:extLst>
                  <a:ext uri="{FF2B5EF4-FFF2-40B4-BE49-F238E27FC236}">
                    <a16:creationId xmlns:a16="http://schemas.microsoft.com/office/drawing/2014/main" xmlns="" id="{F2F7F325-8455-B543-BBF6-6576106EE66A}"/>
                  </a:ext>
                </a:extLst>
              </p:cNvPr>
              <p:cNvSpPr/>
              <p:nvPr/>
            </p:nvSpPr>
            <p:spPr>
              <a:xfrm>
                <a:off x="4017810" y="988874"/>
                <a:ext cx="319084" cy="472811"/>
              </a:xfrm>
              <a:custGeom>
                <a:avLst/>
                <a:gdLst>
                  <a:gd name="connsiteX0" fmla="*/ 319084 w 319084"/>
                  <a:gd name="connsiteY0" fmla="*/ 472812 h 472811"/>
                  <a:gd name="connsiteX1" fmla="*/ 0 w 319084"/>
                  <a:gd name="connsiteY1" fmla="*/ 0 h 472811"/>
                </a:gdLst>
                <a:ahLst/>
                <a:cxnLst>
                  <a:cxn ang="0">
                    <a:pos x="connsiteX0" y="connsiteY0"/>
                  </a:cxn>
                  <a:cxn ang="0">
                    <a:pos x="connsiteX1" y="connsiteY1"/>
                  </a:cxn>
                </a:cxnLst>
                <a:rect l="l" t="t" r="r" b="b"/>
                <a:pathLst>
                  <a:path w="319084" h="472811">
                    <a:moveTo>
                      <a:pt x="319084" y="472812"/>
                    </a:moveTo>
                    <a:cubicBezTo>
                      <a:pt x="309685" y="458952"/>
                      <a:pt x="9399" y="13939"/>
                      <a:pt x="0" y="0"/>
                    </a:cubicBezTo>
                  </a:path>
                </a:pathLst>
              </a:custGeom>
              <a:noFill/>
              <a:ln w="19050" cap="rnd">
                <a:solidFill>
                  <a:srgbClr val="EE237D"/>
                </a:solidFill>
                <a:prstDash val="solid"/>
                <a:round/>
              </a:ln>
            </p:spPr>
            <p:txBody>
              <a:bodyPr rtlCol="0" anchor="ctr"/>
              <a:lstStyle/>
              <a:p>
                <a:endParaRPr lang="en-US"/>
              </a:p>
            </p:txBody>
          </p:sp>
          <p:sp>
            <p:nvSpPr>
              <p:cNvPr id="742" name="Freeform: Shape 141">
                <a:extLst>
                  <a:ext uri="{FF2B5EF4-FFF2-40B4-BE49-F238E27FC236}">
                    <a16:creationId xmlns:a16="http://schemas.microsoft.com/office/drawing/2014/main" xmlns="" id="{68F82D6F-2F82-8F4F-883D-C324BFAE4E87}"/>
                  </a:ext>
                </a:extLst>
              </p:cNvPr>
              <p:cNvSpPr/>
              <p:nvPr/>
            </p:nvSpPr>
            <p:spPr>
              <a:xfrm>
                <a:off x="3807940" y="1148559"/>
                <a:ext cx="242473" cy="209837"/>
              </a:xfrm>
              <a:custGeom>
                <a:avLst/>
                <a:gdLst>
                  <a:gd name="connsiteX0" fmla="*/ 181036 w 242473"/>
                  <a:gd name="connsiteY0" fmla="*/ 15150 h 209837"/>
                  <a:gd name="connsiteX1" fmla="*/ 181594 w 242473"/>
                  <a:gd name="connsiteY1" fmla="*/ 194445 h 209837"/>
                  <a:gd name="connsiteX2" fmla="*/ 61798 w 242473"/>
                  <a:gd name="connsiteY2" fmla="*/ 14911 h 209837"/>
                  <a:gd name="connsiteX3" fmla="*/ 131732 w 242473"/>
                  <a:gd name="connsiteY3" fmla="*/ 414 h 209837"/>
                </a:gdLst>
                <a:ahLst/>
                <a:cxnLst>
                  <a:cxn ang="0">
                    <a:pos x="connsiteX0" y="connsiteY0"/>
                  </a:cxn>
                  <a:cxn ang="0">
                    <a:pos x="connsiteX1" y="connsiteY1"/>
                  </a:cxn>
                  <a:cxn ang="0">
                    <a:pos x="connsiteX2" y="connsiteY2"/>
                  </a:cxn>
                  <a:cxn ang="0">
                    <a:pos x="connsiteX3" y="connsiteY3"/>
                  </a:cxn>
                </a:cxnLst>
                <a:rect l="l" t="t" r="r" b="b"/>
                <a:pathLst>
                  <a:path w="242473" h="209837">
                    <a:moveTo>
                      <a:pt x="181036" y="15150"/>
                    </a:moveTo>
                    <a:cubicBezTo>
                      <a:pt x="248262" y="51391"/>
                      <a:pt x="276220" y="143787"/>
                      <a:pt x="181594" y="194445"/>
                    </a:cubicBezTo>
                    <a:cubicBezTo>
                      <a:pt x="55267" y="262070"/>
                      <a:pt x="-82849" y="89385"/>
                      <a:pt x="61798" y="14911"/>
                    </a:cubicBezTo>
                    <a:cubicBezTo>
                      <a:pt x="85534" y="2724"/>
                      <a:pt x="109430" y="-1418"/>
                      <a:pt x="131732" y="414"/>
                    </a:cubicBezTo>
                  </a:path>
                </a:pathLst>
              </a:custGeom>
              <a:noFill/>
              <a:ln w="19050" cap="rnd">
                <a:solidFill>
                  <a:srgbClr val="EE237D"/>
                </a:solidFill>
                <a:prstDash val="solid"/>
                <a:round/>
              </a:ln>
            </p:spPr>
            <p:txBody>
              <a:bodyPr rtlCol="0" anchor="ctr"/>
              <a:lstStyle/>
              <a:p>
                <a:endParaRPr lang="en-US"/>
              </a:p>
            </p:txBody>
          </p:sp>
          <p:sp>
            <p:nvSpPr>
              <p:cNvPr id="743" name="Freeform: Shape 142">
                <a:extLst>
                  <a:ext uri="{FF2B5EF4-FFF2-40B4-BE49-F238E27FC236}">
                    <a16:creationId xmlns:a16="http://schemas.microsoft.com/office/drawing/2014/main" xmlns="" id="{D2D17254-F54A-3B40-B316-3DFFB3513993}"/>
                  </a:ext>
                </a:extLst>
              </p:cNvPr>
              <p:cNvSpPr/>
              <p:nvPr/>
            </p:nvSpPr>
            <p:spPr>
              <a:xfrm>
                <a:off x="3856118" y="1070596"/>
                <a:ext cx="93909" cy="207333"/>
              </a:xfrm>
              <a:custGeom>
                <a:avLst/>
                <a:gdLst>
                  <a:gd name="connsiteX0" fmla="*/ 0 w 93909"/>
                  <a:gd name="connsiteY0" fmla="*/ 178977 h 207333"/>
                  <a:gd name="connsiteX1" fmla="*/ 93909 w 93909"/>
                  <a:gd name="connsiteY1" fmla="*/ 207333 h 207333"/>
                  <a:gd name="connsiteX2" fmla="*/ 77740 w 93909"/>
                  <a:gd name="connsiteY2" fmla="*/ 0 h 207333"/>
                </a:gdLst>
                <a:ahLst/>
                <a:cxnLst>
                  <a:cxn ang="0">
                    <a:pos x="connsiteX0" y="connsiteY0"/>
                  </a:cxn>
                  <a:cxn ang="0">
                    <a:pos x="connsiteX1" y="connsiteY1"/>
                  </a:cxn>
                  <a:cxn ang="0">
                    <a:pos x="connsiteX2" y="connsiteY2"/>
                  </a:cxn>
                </a:cxnLst>
                <a:rect l="l" t="t" r="r" b="b"/>
                <a:pathLst>
                  <a:path w="93909" h="207333">
                    <a:moveTo>
                      <a:pt x="0" y="178977"/>
                    </a:moveTo>
                    <a:cubicBezTo>
                      <a:pt x="31303" y="188456"/>
                      <a:pt x="62606" y="197934"/>
                      <a:pt x="93909" y="207333"/>
                    </a:cubicBezTo>
                    <a:cubicBezTo>
                      <a:pt x="88493" y="138195"/>
                      <a:pt x="83156" y="69058"/>
                      <a:pt x="77740" y="0"/>
                    </a:cubicBezTo>
                  </a:path>
                </a:pathLst>
              </a:custGeom>
              <a:noFill/>
              <a:ln w="19050" cap="rnd">
                <a:solidFill>
                  <a:srgbClr val="EE237D"/>
                </a:solidFill>
                <a:prstDash val="solid"/>
                <a:round/>
              </a:ln>
            </p:spPr>
            <p:txBody>
              <a:bodyPr rtlCol="0" anchor="ctr"/>
              <a:lstStyle/>
              <a:p>
                <a:endParaRPr lang="en-US"/>
              </a:p>
            </p:txBody>
          </p:sp>
          <p:sp>
            <p:nvSpPr>
              <p:cNvPr id="744" name="Freeform: Shape 143">
                <a:extLst>
                  <a:ext uri="{FF2B5EF4-FFF2-40B4-BE49-F238E27FC236}">
                    <a16:creationId xmlns:a16="http://schemas.microsoft.com/office/drawing/2014/main" xmlns="" id="{C0AF6562-2896-B84C-9871-B3F68108EBED}"/>
                  </a:ext>
                </a:extLst>
              </p:cNvPr>
              <p:cNvSpPr/>
              <p:nvPr/>
            </p:nvSpPr>
            <p:spPr>
              <a:xfrm>
                <a:off x="3553441" y="855142"/>
                <a:ext cx="401285" cy="232419"/>
              </a:xfrm>
              <a:custGeom>
                <a:avLst/>
                <a:gdLst>
                  <a:gd name="connsiteX0" fmla="*/ 239 w 401285"/>
                  <a:gd name="connsiteY0" fmla="*/ 232420 h 232419"/>
                  <a:gd name="connsiteX1" fmla="*/ 33454 w 401285"/>
                  <a:gd name="connsiteY1" fmla="*/ 179770 h 232419"/>
                  <a:gd name="connsiteX2" fmla="*/ 153489 w 401285"/>
                  <a:gd name="connsiteY2" fmla="*/ 117960 h 232419"/>
                  <a:gd name="connsiteX3" fmla="*/ 307933 w 401285"/>
                  <a:gd name="connsiteY3" fmla="*/ 38468 h 232419"/>
                  <a:gd name="connsiteX4" fmla="*/ 401285 w 401285"/>
                  <a:gd name="connsiteY4" fmla="*/ 76 h 232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85" h="232419">
                    <a:moveTo>
                      <a:pt x="239" y="232420"/>
                    </a:moveTo>
                    <a:cubicBezTo>
                      <a:pt x="-1832" y="211073"/>
                      <a:pt x="9559" y="192753"/>
                      <a:pt x="33454" y="179770"/>
                    </a:cubicBezTo>
                    <a:cubicBezTo>
                      <a:pt x="72961" y="158344"/>
                      <a:pt x="113504" y="138590"/>
                      <a:pt x="153489" y="117960"/>
                    </a:cubicBezTo>
                    <a:cubicBezTo>
                      <a:pt x="204944" y="91436"/>
                      <a:pt x="256399" y="64992"/>
                      <a:pt x="307933" y="38468"/>
                    </a:cubicBezTo>
                    <a:cubicBezTo>
                      <a:pt x="334537" y="24768"/>
                      <a:pt x="369902" y="-1597"/>
                      <a:pt x="401285" y="76"/>
                    </a:cubicBezTo>
                  </a:path>
                </a:pathLst>
              </a:custGeom>
              <a:noFill/>
              <a:ln w="19050" cap="rnd">
                <a:solidFill>
                  <a:srgbClr val="EE237D"/>
                </a:solidFill>
                <a:prstDash val="solid"/>
                <a:round/>
              </a:ln>
            </p:spPr>
            <p:txBody>
              <a:bodyPr rtlCol="0" anchor="ctr"/>
              <a:lstStyle/>
              <a:p>
                <a:endParaRPr lang="en-US"/>
              </a:p>
            </p:txBody>
          </p:sp>
          <p:sp>
            <p:nvSpPr>
              <p:cNvPr id="745" name="Freeform: Shape 144">
                <a:extLst>
                  <a:ext uri="{FF2B5EF4-FFF2-40B4-BE49-F238E27FC236}">
                    <a16:creationId xmlns:a16="http://schemas.microsoft.com/office/drawing/2014/main" xmlns="" id="{C9CE8523-BDD6-8349-A577-47B093DD3C16}"/>
                  </a:ext>
                </a:extLst>
              </p:cNvPr>
              <p:cNvSpPr/>
              <p:nvPr/>
            </p:nvSpPr>
            <p:spPr>
              <a:xfrm>
                <a:off x="3553681" y="1087642"/>
                <a:ext cx="462377" cy="694720"/>
              </a:xfrm>
              <a:custGeom>
                <a:avLst/>
                <a:gdLst>
                  <a:gd name="connsiteX0" fmla="*/ 462377 w 462377"/>
                  <a:gd name="connsiteY0" fmla="*/ 694721 h 694720"/>
                  <a:gd name="connsiteX1" fmla="*/ 441270 w 462377"/>
                  <a:gd name="connsiteY1" fmla="*/ 675127 h 694720"/>
                  <a:gd name="connsiteX2" fmla="*/ 142098 w 462377"/>
                  <a:gd name="connsiteY2" fmla="*/ 226768 h 694720"/>
                  <a:gd name="connsiteX3" fmla="*/ 10833 w 462377"/>
                  <a:gd name="connsiteY3" fmla="*/ 30108 h 694720"/>
                  <a:gd name="connsiteX4" fmla="*/ 0 w 462377"/>
                  <a:gd name="connsiteY4" fmla="*/ 0 h 69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377" h="694720">
                    <a:moveTo>
                      <a:pt x="462377" y="694721"/>
                    </a:moveTo>
                    <a:cubicBezTo>
                      <a:pt x="454253" y="690181"/>
                      <a:pt x="447005" y="683729"/>
                      <a:pt x="441270" y="675127"/>
                    </a:cubicBezTo>
                    <a:cubicBezTo>
                      <a:pt x="341546" y="525700"/>
                      <a:pt x="241822" y="376194"/>
                      <a:pt x="142098" y="226768"/>
                    </a:cubicBezTo>
                    <a:cubicBezTo>
                      <a:pt x="98529" y="161454"/>
                      <a:pt x="51375" y="97334"/>
                      <a:pt x="10833" y="30108"/>
                    </a:cubicBezTo>
                    <a:cubicBezTo>
                      <a:pt x="4540" y="19594"/>
                      <a:pt x="956" y="9479"/>
                      <a:pt x="0" y="0"/>
                    </a:cubicBezTo>
                  </a:path>
                </a:pathLst>
              </a:custGeom>
              <a:noFill/>
              <a:ln w="19050" cap="rnd">
                <a:solidFill>
                  <a:srgbClr val="EE237D"/>
                </a:solidFill>
                <a:prstDash val="solid"/>
                <a:round/>
              </a:ln>
            </p:spPr>
            <p:txBody>
              <a:bodyPr rtlCol="0" anchor="ctr"/>
              <a:lstStyle/>
              <a:p>
                <a:endParaRPr lang="en-US"/>
              </a:p>
            </p:txBody>
          </p:sp>
          <p:sp>
            <p:nvSpPr>
              <p:cNvPr id="746" name="Freeform: Shape 145">
                <a:extLst>
                  <a:ext uri="{FF2B5EF4-FFF2-40B4-BE49-F238E27FC236}">
                    <a16:creationId xmlns:a16="http://schemas.microsoft.com/office/drawing/2014/main" xmlns="" id="{B08DEBB2-6470-8E48-8E95-824DB1D926EA}"/>
                  </a:ext>
                </a:extLst>
              </p:cNvPr>
              <p:cNvSpPr/>
              <p:nvPr/>
            </p:nvSpPr>
            <p:spPr>
              <a:xfrm>
                <a:off x="3526610" y="1064702"/>
                <a:ext cx="462764" cy="799144"/>
              </a:xfrm>
              <a:custGeom>
                <a:avLst/>
                <a:gdLst>
                  <a:gd name="connsiteX0" fmla="*/ 462765 w 462764"/>
                  <a:gd name="connsiteY0" fmla="*/ 799144 h 799144"/>
                  <a:gd name="connsiteX1" fmla="*/ 441657 w 462764"/>
                  <a:gd name="connsiteY1" fmla="*/ 779550 h 799144"/>
                  <a:gd name="connsiteX2" fmla="*/ 142486 w 462764"/>
                  <a:gd name="connsiteY2" fmla="*/ 331191 h 799144"/>
                  <a:gd name="connsiteX3" fmla="*/ 11220 w 462764"/>
                  <a:gd name="connsiteY3" fmla="*/ 134532 h 799144"/>
                  <a:gd name="connsiteX4" fmla="*/ 387 w 462764"/>
                  <a:gd name="connsiteY4" fmla="*/ 104423 h 799144"/>
                  <a:gd name="connsiteX5" fmla="*/ 32567 w 462764"/>
                  <a:gd name="connsiteY5" fmla="*/ 0 h 79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764" h="799144">
                    <a:moveTo>
                      <a:pt x="462765" y="799144"/>
                    </a:moveTo>
                    <a:cubicBezTo>
                      <a:pt x="454640" y="794604"/>
                      <a:pt x="447392" y="788152"/>
                      <a:pt x="441657" y="779550"/>
                    </a:cubicBezTo>
                    <a:cubicBezTo>
                      <a:pt x="341933" y="630124"/>
                      <a:pt x="242210" y="480618"/>
                      <a:pt x="142486" y="331191"/>
                    </a:cubicBezTo>
                    <a:cubicBezTo>
                      <a:pt x="98916" y="265877"/>
                      <a:pt x="51763" y="201757"/>
                      <a:pt x="11220" y="134532"/>
                    </a:cubicBezTo>
                    <a:cubicBezTo>
                      <a:pt x="4928" y="124018"/>
                      <a:pt x="-1684" y="113742"/>
                      <a:pt x="387" y="104423"/>
                    </a:cubicBezTo>
                    <a:cubicBezTo>
                      <a:pt x="7237" y="73518"/>
                      <a:pt x="32567" y="0"/>
                      <a:pt x="32567" y="0"/>
                    </a:cubicBezTo>
                  </a:path>
                </a:pathLst>
              </a:custGeom>
              <a:noFill/>
              <a:ln w="19050" cap="rnd">
                <a:solidFill>
                  <a:srgbClr val="EE237D"/>
                </a:solidFill>
                <a:prstDash val="solid"/>
                <a:round/>
              </a:ln>
            </p:spPr>
            <p:txBody>
              <a:bodyPr rtlCol="0" anchor="ctr"/>
              <a:lstStyle/>
              <a:p>
                <a:endParaRPr lang="en-US"/>
              </a:p>
            </p:txBody>
          </p:sp>
          <p:sp>
            <p:nvSpPr>
              <p:cNvPr id="747" name="Freeform: Shape 146">
                <a:extLst>
                  <a:ext uri="{FF2B5EF4-FFF2-40B4-BE49-F238E27FC236}">
                    <a16:creationId xmlns:a16="http://schemas.microsoft.com/office/drawing/2014/main" xmlns="" id="{1EB98149-0A8A-E840-9E27-04B0A51E479B}"/>
                  </a:ext>
                </a:extLst>
              </p:cNvPr>
              <p:cNvSpPr/>
              <p:nvPr/>
            </p:nvSpPr>
            <p:spPr>
              <a:xfrm>
                <a:off x="3989375" y="1575985"/>
                <a:ext cx="456084" cy="295679"/>
              </a:xfrm>
              <a:custGeom>
                <a:avLst/>
                <a:gdLst>
                  <a:gd name="connsiteX0" fmla="*/ 0 w 456084"/>
                  <a:gd name="connsiteY0" fmla="*/ 287861 h 295679"/>
                  <a:gd name="connsiteX1" fmla="*/ 61172 w 456084"/>
                  <a:gd name="connsiteY1" fmla="*/ 289374 h 295679"/>
                  <a:gd name="connsiteX2" fmla="*/ 315659 w 456084"/>
                  <a:gd name="connsiteY2" fmla="*/ 158427 h 295679"/>
                  <a:gd name="connsiteX3" fmla="*/ 405028 w 456084"/>
                  <a:gd name="connsiteY3" fmla="*/ 112388 h 295679"/>
                  <a:gd name="connsiteX4" fmla="*/ 429402 w 456084"/>
                  <a:gd name="connsiteY4" fmla="*/ 81484 h 295679"/>
                  <a:gd name="connsiteX5" fmla="*/ 456085 w 456084"/>
                  <a:gd name="connsiteY5" fmla="*/ 0 h 295679"/>
                  <a:gd name="connsiteX6" fmla="*/ 431712 w 456084"/>
                  <a:gd name="connsiteY6" fmla="*/ 30905 h 295679"/>
                  <a:gd name="connsiteX7" fmla="*/ 342342 w 456084"/>
                  <a:gd name="connsiteY7" fmla="*/ 76943 h 295679"/>
                  <a:gd name="connsiteX8" fmla="*/ 87856 w 456084"/>
                  <a:gd name="connsiteY8" fmla="*/ 207891 h 295679"/>
                  <a:gd name="connsiteX9" fmla="*/ 26683 w 456084"/>
                  <a:gd name="connsiteY9" fmla="*/ 206377 h 29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6084" h="295679">
                    <a:moveTo>
                      <a:pt x="0" y="287861"/>
                    </a:moveTo>
                    <a:cubicBezTo>
                      <a:pt x="18240" y="297977"/>
                      <a:pt x="41021" y="298056"/>
                      <a:pt x="61172" y="289374"/>
                    </a:cubicBezTo>
                    <a:cubicBezTo>
                      <a:pt x="148152" y="252097"/>
                      <a:pt x="231468" y="201678"/>
                      <a:pt x="315659" y="158427"/>
                    </a:cubicBezTo>
                    <a:cubicBezTo>
                      <a:pt x="345051" y="143293"/>
                      <a:pt x="377071" y="130071"/>
                      <a:pt x="405028" y="112388"/>
                    </a:cubicBezTo>
                    <a:cubicBezTo>
                      <a:pt x="419366" y="103308"/>
                      <a:pt x="424543" y="91998"/>
                      <a:pt x="429402" y="81484"/>
                    </a:cubicBezTo>
                    <a:cubicBezTo>
                      <a:pt x="441588" y="55438"/>
                      <a:pt x="456085" y="0"/>
                      <a:pt x="456085" y="0"/>
                    </a:cubicBezTo>
                    <a:cubicBezTo>
                      <a:pt x="453456" y="11231"/>
                      <a:pt x="446049" y="21825"/>
                      <a:pt x="431712" y="30905"/>
                    </a:cubicBezTo>
                    <a:cubicBezTo>
                      <a:pt x="403754" y="48588"/>
                      <a:pt x="371734" y="61810"/>
                      <a:pt x="342342" y="76943"/>
                    </a:cubicBezTo>
                    <a:cubicBezTo>
                      <a:pt x="258230" y="120274"/>
                      <a:pt x="174835" y="170614"/>
                      <a:pt x="87856" y="207891"/>
                    </a:cubicBezTo>
                    <a:cubicBezTo>
                      <a:pt x="67704" y="216573"/>
                      <a:pt x="44924" y="216493"/>
                      <a:pt x="26683" y="206377"/>
                    </a:cubicBezTo>
                  </a:path>
                </a:pathLst>
              </a:custGeom>
              <a:noFill/>
              <a:ln w="19050" cap="rnd">
                <a:solidFill>
                  <a:srgbClr val="EE237D"/>
                </a:solidFill>
                <a:prstDash val="solid"/>
                <a:round/>
              </a:ln>
            </p:spPr>
            <p:txBody>
              <a:bodyPr rtlCol="0" anchor="ctr"/>
              <a:lstStyle/>
              <a:p>
                <a:endParaRPr lang="en-US"/>
              </a:p>
            </p:txBody>
          </p:sp>
          <p:sp>
            <p:nvSpPr>
              <p:cNvPr id="748" name="Freeform: Shape 147">
                <a:extLst>
                  <a:ext uri="{FF2B5EF4-FFF2-40B4-BE49-F238E27FC236}">
                    <a16:creationId xmlns:a16="http://schemas.microsoft.com/office/drawing/2014/main" xmlns="" id="{43718A44-0ED5-1C46-A753-AF5EB84A87B4}"/>
                  </a:ext>
                </a:extLst>
              </p:cNvPr>
              <p:cNvSpPr/>
              <p:nvPr/>
            </p:nvSpPr>
            <p:spPr>
              <a:xfrm>
                <a:off x="3961975" y="1470925"/>
                <a:ext cx="428366" cy="220475"/>
              </a:xfrm>
              <a:custGeom>
                <a:avLst/>
                <a:gdLst>
                  <a:gd name="connsiteX0" fmla="*/ 428366 w 428366"/>
                  <a:gd name="connsiteY0" fmla="*/ 0 h 220475"/>
                  <a:gd name="connsiteX1" fmla="*/ 0 w 428366"/>
                  <a:gd name="connsiteY1" fmla="*/ 220476 h 220475"/>
                </a:gdLst>
                <a:ahLst/>
                <a:cxnLst>
                  <a:cxn ang="0">
                    <a:pos x="connsiteX0" y="connsiteY0"/>
                  </a:cxn>
                  <a:cxn ang="0">
                    <a:pos x="connsiteX1" y="connsiteY1"/>
                  </a:cxn>
                </a:cxnLst>
                <a:rect l="l" t="t" r="r" b="b"/>
                <a:pathLst>
                  <a:path w="428366" h="220475">
                    <a:moveTo>
                      <a:pt x="428366" y="0"/>
                    </a:moveTo>
                    <a:cubicBezTo>
                      <a:pt x="285551" y="73518"/>
                      <a:pt x="142815" y="147037"/>
                      <a:pt x="0" y="220476"/>
                    </a:cubicBezTo>
                  </a:path>
                </a:pathLst>
              </a:custGeom>
              <a:noFill/>
              <a:ln w="19050" cap="rnd">
                <a:solidFill>
                  <a:srgbClr val="EE237D"/>
                </a:solidFill>
                <a:prstDash val="solid"/>
                <a:round/>
              </a:ln>
            </p:spPr>
            <p:txBody>
              <a:bodyPr rtlCol="0" anchor="ctr"/>
              <a:lstStyle/>
              <a:p>
                <a:endParaRPr lang="en-US"/>
              </a:p>
            </p:txBody>
          </p:sp>
          <p:sp>
            <p:nvSpPr>
              <p:cNvPr id="749" name="Freeform: Shape 148">
                <a:extLst>
                  <a:ext uri="{FF2B5EF4-FFF2-40B4-BE49-F238E27FC236}">
                    <a16:creationId xmlns:a16="http://schemas.microsoft.com/office/drawing/2014/main" xmlns="" id="{C887D716-1331-2543-B5BA-D19E9A09CF01}"/>
                  </a:ext>
                </a:extLst>
              </p:cNvPr>
              <p:cNvSpPr/>
              <p:nvPr/>
            </p:nvSpPr>
            <p:spPr>
              <a:xfrm>
                <a:off x="3604419" y="935109"/>
                <a:ext cx="428366" cy="220475"/>
              </a:xfrm>
              <a:custGeom>
                <a:avLst/>
                <a:gdLst>
                  <a:gd name="connsiteX0" fmla="*/ 428366 w 428366"/>
                  <a:gd name="connsiteY0" fmla="*/ 0 h 220475"/>
                  <a:gd name="connsiteX1" fmla="*/ 0 w 428366"/>
                  <a:gd name="connsiteY1" fmla="*/ 220476 h 220475"/>
                </a:gdLst>
                <a:ahLst/>
                <a:cxnLst>
                  <a:cxn ang="0">
                    <a:pos x="connsiteX0" y="connsiteY0"/>
                  </a:cxn>
                  <a:cxn ang="0">
                    <a:pos x="connsiteX1" y="connsiteY1"/>
                  </a:cxn>
                </a:cxnLst>
                <a:rect l="l" t="t" r="r" b="b"/>
                <a:pathLst>
                  <a:path w="428366" h="220475">
                    <a:moveTo>
                      <a:pt x="428366" y="0"/>
                    </a:moveTo>
                    <a:cubicBezTo>
                      <a:pt x="285551" y="73518"/>
                      <a:pt x="142815" y="147037"/>
                      <a:pt x="0" y="220476"/>
                    </a:cubicBezTo>
                  </a:path>
                </a:pathLst>
              </a:custGeom>
              <a:noFill/>
              <a:ln w="19050" cap="rnd">
                <a:solidFill>
                  <a:srgbClr val="EE237D"/>
                </a:solidFill>
                <a:prstDash val="solid"/>
                <a:round/>
              </a:ln>
            </p:spPr>
            <p:txBody>
              <a:bodyPr rtlCol="0" anchor="ctr"/>
              <a:lstStyle/>
              <a:p>
                <a:endParaRPr lang="en-US"/>
              </a:p>
            </p:txBody>
          </p:sp>
          <p:sp>
            <p:nvSpPr>
              <p:cNvPr id="750" name="Freeform: Shape 149">
                <a:extLst>
                  <a:ext uri="{FF2B5EF4-FFF2-40B4-BE49-F238E27FC236}">
                    <a16:creationId xmlns:a16="http://schemas.microsoft.com/office/drawing/2014/main" xmlns="" id="{998B2F48-1C1F-184D-89E1-78F3F5CA03B8}"/>
                  </a:ext>
                </a:extLst>
              </p:cNvPr>
              <p:cNvSpPr/>
              <p:nvPr/>
            </p:nvSpPr>
            <p:spPr>
              <a:xfrm>
                <a:off x="4191225" y="1606007"/>
                <a:ext cx="63434" cy="54923"/>
              </a:xfrm>
              <a:custGeom>
                <a:avLst/>
                <a:gdLst>
                  <a:gd name="connsiteX0" fmla="*/ 16156 w 63434"/>
                  <a:gd name="connsiteY0" fmla="*/ 3910 h 54923"/>
                  <a:gd name="connsiteX1" fmla="*/ 47539 w 63434"/>
                  <a:gd name="connsiteY1" fmla="*/ 50905 h 54923"/>
                  <a:gd name="connsiteX2" fmla="*/ 16156 w 63434"/>
                  <a:gd name="connsiteY2" fmla="*/ 3910 h 54923"/>
                </a:gdLst>
                <a:ahLst/>
                <a:cxnLst>
                  <a:cxn ang="0">
                    <a:pos x="connsiteX0" y="connsiteY0"/>
                  </a:cxn>
                  <a:cxn ang="0">
                    <a:pos x="connsiteX1" y="connsiteY1"/>
                  </a:cxn>
                  <a:cxn ang="0">
                    <a:pos x="connsiteX2" y="connsiteY2"/>
                  </a:cxn>
                </a:cxnLst>
                <a:rect l="l" t="t" r="r" b="b"/>
                <a:pathLst>
                  <a:path w="63434" h="54923">
                    <a:moveTo>
                      <a:pt x="16156" y="3910"/>
                    </a:moveTo>
                    <a:cubicBezTo>
                      <a:pt x="49689" y="-13374"/>
                      <a:pt x="84577" y="31072"/>
                      <a:pt x="47539" y="50905"/>
                    </a:cubicBezTo>
                    <a:cubicBezTo>
                      <a:pt x="14483" y="68588"/>
                      <a:pt x="-21679" y="23345"/>
                      <a:pt x="16156" y="3910"/>
                    </a:cubicBezTo>
                    <a:close/>
                  </a:path>
                </a:pathLst>
              </a:custGeom>
              <a:noFill/>
              <a:ln w="19050" cap="rnd">
                <a:solidFill>
                  <a:srgbClr val="EE237D"/>
                </a:solidFill>
                <a:prstDash val="solid"/>
                <a:round/>
              </a:ln>
            </p:spPr>
            <p:txBody>
              <a:bodyPr rtlCol="0" anchor="ctr"/>
              <a:lstStyle/>
              <a:p>
                <a:endParaRPr lang="en-US"/>
              </a:p>
            </p:txBody>
          </p:sp>
          <p:sp>
            <p:nvSpPr>
              <p:cNvPr id="751" name="Freeform: Shape 150">
                <a:extLst>
                  <a:ext uri="{FF2B5EF4-FFF2-40B4-BE49-F238E27FC236}">
                    <a16:creationId xmlns:a16="http://schemas.microsoft.com/office/drawing/2014/main" xmlns="" id="{34974780-3F90-1A4E-903E-626B41CF1DD7}"/>
                  </a:ext>
                </a:extLst>
              </p:cNvPr>
              <p:cNvSpPr/>
              <p:nvPr/>
            </p:nvSpPr>
            <p:spPr>
              <a:xfrm>
                <a:off x="4379747" y="1634051"/>
                <a:ext cx="12823" cy="62606"/>
              </a:xfrm>
              <a:custGeom>
                <a:avLst/>
                <a:gdLst>
                  <a:gd name="connsiteX0" fmla="*/ 12824 w 12823"/>
                  <a:gd name="connsiteY0" fmla="*/ 0 h 62606"/>
                  <a:gd name="connsiteX1" fmla="*/ 0 w 12823"/>
                  <a:gd name="connsiteY1" fmla="*/ 62606 h 62606"/>
                </a:gdLst>
                <a:ahLst/>
                <a:cxnLst>
                  <a:cxn ang="0">
                    <a:pos x="connsiteX0" y="connsiteY0"/>
                  </a:cxn>
                  <a:cxn ang="0">
                    <a:pos x="connsiteX1" y="connsiteY1"/>
                  </a:cxn>
                </a:cxnLst>
                <a:rect l="l" t="t" r="r" b="b"/>
                <a:pathLst>
                  <a:path w="12823" h="62606">
                    <a:moveTo>
                      <a:pt x="12824" y="0"/>
                    </a:moveTo>
                    <a:cubicBezTo>
                      <a:pt x="7009" y="20471"/>
                      <a:pt x="2708" y="41419"/>
                      <a:pt x="0" y="62606"/>
                    </a:cubicBezTo>
                  </a:path>
                </a:pathLst>
              </a:custGeom>
              <a:noFill/>
              <a:ln w="19050" cap="rnd">
                <a:solidFill>
                  <a:srgbClr val="EE237D"/>
                </a:solidFill>
                <a:prstDash val="solid"/>
                <a:round/>
              </a:ln>
            </p:spPr>
            <p:txBody>
              <a:bodyPr rtlCol="0" anchor="ctr"/>
              <a:lstStyle/>
              <a:p>
                <a:endParaRPr lang="en-US"/>
              </a:p>
            </p:txBody>
          </p:sp>
          <p:sp>
            <p:nvSpPr>
              <p:cNvPr id="752" name="Freeform: Shape 151">
                <a:extLst>
                  <a:ext uri="{FF2B5EF4-FFF2-40B4-BE49-F238E27FC236}">
                    <a16:creationId xmlns:a16="http://schemas.microsoft.com/office/drawing/2014/main" xmlns="" id="{4D0B4A22-E141-B743-87B0-DB88CC59886A}"/>
                  </a:ext>
                </a:extLst>
              </p:cNvPr>
              <p:cNvSpPr/>
              <p:nvPr/>
            </p:nvSpPr>
            <p:spPr>
              <a:xfrm>
                <a:off x="4346851" y="1646716"/>
                <a:ext cx="14018" cy="59499"/>
              </a:xfrm>
              <a:custGeom>
                <a:avLst/>
                <a:gdLst>
                  <a:gd name="connsiteX0" fmla="*/ 14019 w 14018"/>
                  <a:gd name="connsiteY0" fmla="*/ 0 h 59499"/>
                  <a:gd name="connsiteX1" fmla="*/ 0 w 14018"/>
                  <a:gd name="connsiteY1" fmla="*/ 59500 h 59499"/>
                </a:gdLst>
                <a:ahLst/>
                <a:cxnLst>
                  <a:cxn ang="0">
                    <a:pos x="connsiteX0" y="connsiteY0"/>
                  </a:cxn>
                  <a:cxn ang="0">
                    <a:pos x="connsiteX1" y="connsiteY1"/>
                  </a:cxn>
                </a:cxnLst>
                <a:rect l="l" t="t" r="r" b="b"/>
                <a:pathLst>
                  <a:path w="14018" h="59499">
                    <a:moveTo>
                      <a:pt x="14019" y="0"/>
                    </a:moveTo>
                    <a:cubicBezTo>
                      <a:pt x="11709" y="20311"/>
                      <a:pt x="6930" y="40304"/>
                      <a:pt x="0" y="59500"/>
                    </a:cubicBezTo>
                  </a:path>
                </a:pathLst>
              </a:custGeom>
              <a:noFill/>
              <a:ln w="19050" cap="rnd">
                <a:solidFill>
                  <a:srgbClr val="EE237D"/>
                </a:solidFill>
                <a:prstDash val="solid"/>
                <a:round/>
              </a:ln>
            </p:spPr>
            <p:txBody>
              <a:bodyPr rtlCol="0" anchor="ctr"/>
              <a:lstStyle/>
              <a:p>
                <a:endParaRPr lang="en-US"/>
              </a:p>
            </p:txBody>
          </p:sp>
          <p:sp>
            <p:nvSpPr>
              <p:cNvPr id="753" name="Freeform: Shape 152">
                <a:extLst>
                  <a:ext uri="{FF2B5EF4-FFF2-40B4-BE49-F238E27FC236}">
                    <a16:creationId xmlns:a16="http://schemas.microsoft.com/office/drawing/2014/main" xmlns="" id="{6FE14DDA-00F3-2E4E-BC92-CB4E9140B09A}"/>
                  </a:ext>
                </a:extLst>
              </p:cNvPr>
              <p:cNvSpPr/>
              <p:nvPr/>
            </p:nvSpPr>
            <p:spPr>
              <a:xfrm>
                <a:off x="4314751" y="1661053"/>
                <a:ext cx="9398" cy="66190"/>
              </a:xfrm>
              <a:custGeom>
                <a:avLst/>
                <a:gdLst>
                  <a:gd name="connsiteX0" fmla="*/ 9399 w 9398"/>
                  <a:gd name="connsiteY0" fmla="*/ 0 h 66190"/>
                  <a:gd name="connsiteX1" fmla="*/ 0 w 9398"/>
                  <a:gd name="connsiteY1" fmla="*/ 66191 h 66190"/>
                </a:gdLst>
                <a:ahLst/>
                <a:cxnLst>
                  <a:cxn ang="0">
                    <a:pos x="connsiteX0" y="connsiteY0"/>
                  </a:cxn>
                  <a:cxn ang="0">
                    <a:pos x="connsiteX1" y="connsiteY1"/>
                  </a:cxn>
                </a:cxnLst>
                <a:rect l="l" t="t" r="r" b="b"/>
                <a:pathLst>
                  <a:path w="9398" h="66190">
                    <a:moveTo>
                      <a:pt x="9399" y="0"/>
                    </a:moveTo>
                    <a:cubicBezTo>
                      <a:pt x="6293" y="22064"/>
                      <a:pt x="3186" y="44127"/>
                      <a:pt x="0" y="66191"/>
                    </a:cubicBezTo>
                  </a:path>
                </a:pathLst>
              </a:custGeom>
              <a:noFill/>
              <a:ln w="19050" cap="rnd">
                <a:solidFill>
                  <a:srgbClr val="EE237D"/>
                </a:solidFill>
                <a:prstDash val="solid"/>
                <a:round/>
              </a:ln>
            </p:spPr>
            <p:txBody>
              <a:bodyPr rtlCol="0" anchor="ctr"/>
              <a:lstStyle/>
              <a:p>
                <a:endParaRPr lang="en-US"/>
              </a:p>
            </p:txBody>
          </p:sp>
          <p:sp>
            <p:nvSpPr>
              <p:cNvPr id="754" name="Freeform: Shape 153">
                <a:extLst>
                  <a:ext uri="{FF2B5EF4-FFF2-40B4-BE49-F238E27FC236}">
                    <a16:creationId xmlns:a16="http://schemas.microsoft.com/office/drawing/2014/main" xmlns="" id="{8CC2776F-49D0-3D4C-B148-75F0D62FD425}"/>
                  </a:ext>
                </a:extLst>
              </p:cNvPr>
              <p:cNvSpPr/>
              <p:nvPr/>
            </p:nvSpPr>
            <p:spPr>
              <a:xfrm>
                <a:off x="4272934" y="1688692"/>
                <a:ext cx="4938" cy="55039"/>
              </a:xfrm>
              <a:custGeom>
                <a:avLst/>
                <a:gdLst>
                  <a:gd name="connsiteX0" fmla="*/ 4938 w 4938"/>
                  <a:gd name="connsiteY0" fmla="*/ 0 h 55039"/>
                  <a:gd name="connsiteX1" fmla="*/ 0 w 4938"/>
                  <a:gd name="connsiteY1" fmla="*/ 55039 h 55039"/>
                </a:gdLst>
                <a:ahLst/>
                <a:cxnLst>
                  <a:cxn ang="0">
                    <a:pos x="connsiteX0" y="connsiteY0"/>
                  </a:cxn>
                  <a:cxn ang="0">
                    <a:pos x="connsiteX1" y="connsiteY1"/>
                  </a:cxn>
                </a:cxnLst>
                <a:rect l="l" t="t" r="r" b="b"/>
                <a:pathLst>
                  <a:path w="4938" h="55039">
                    <a:moveTo>
                      <a:pt x="4938" y="0"/>
                    </a:moveTo>
                    <a:cubicBezTo>
                      <a:pt x="3266" y="18320"/>
                      <a:pt x="1593" y="36719"/>
                      <a:pt x="0" y="55039"/>
                    </a:cubicBezTo>
                  </a:path>
                </a:pathLst>
              </a:custGeom>
              <a:noFill/>
              <a:ln w="19050" cap="rnd">
                <a:solidFill>
                  <a:srgbClr val="EE237D"/>
                </a:solidFill>
                <a:prstDash val="solid"/>
                <a:round/>
              </a:ln>
            </p:spPr>
            <p:txBody>
              <a:bodyPr rtlCol="0" anchor="ctr"/>
              <a:lstStyle/>
              <a:p>
                <a:endParaRPr lang="en-US"/>
              </a:p>
            </p:txBody>
          </p:sp>
          <p:sp>
            <p:nvSpPr>
              <p:cNvPr id="755" name="Freeform: Shape 154">
                <a:extLst>
                  <a:ext uri="{FF2B5EF4-FFF2-40B4-BE49-F238E27FC236}">
                    <a16:creationId xmlns:a16="http://schemas.microsoft.com/office/drawing/2014/main" xmlns="" id="{D60BFF12-5E55-FB41-86CB-15AB2B9B1A61}"/>
                  </a:ext>
                </a:extLst>
              </p:cNvPr>
              <p:cNvSpPr/>
              <p:nvPr/>
            </p:nvSpPr>
            <p:spPr>
              <a:xfrm>
                <a:off x="4237171" y="1706614"/>
                <a:ext cx="8363" cy="59738"/>
              </a:xfrm>
              <a:custGeom>
                <a:avLst/>
                <a:gdLst>
                  <a:gd name="connsiteX0" fmla="*/ 8363 w 8363"/>
                  <a:gd name="connsiteY0" fmla="*/ 0 h 59738"/>
                  <a:gd name="connsiteX1" fmla="*/ 0 w 8363"/>
                  <a:gd name="connsiteY1" fmla="*/ 59739 h 59738"/>
                </a:gdLst>
                <a:ahLst/>
                <a:cxnLst>
                  <a:cxn ang="0">
                    <a:pos x="connsiteX0" y="connsiteY0"/>
                  </a:cxn>
                  <a:cxn ang="0">
                    <a:pos x="connsiteX1" y="connsiteY1"/>
                  </a:cxn>
                </a:cxnLst>
                <a:rect l="l" t="t" r="r" b="b"/>
                <a:pathLst>
                  <a:path w="8363" h="59738">
                    <a:moveTo>
                      <a:pt x="8363" y="0"/>
                    </a:moveTo>
                    <a:cubicBezTo>
                      <a:pt x="5576" y="19913"/>
                      <a:pt x="2788" y="39826"/>
                      <a:pt x="0" y="59739"/>
                    </a:cubicBezTo>
                  </a:path>
                </a:pathLst>
              </a:custGeom>
              <a:noFill/>
              <a:ln w="19050" cap="rnd">
                <a:solidFill>
                  <a:srgbClr val="EE237D"/>
                </a:solidFill>
                <a:prstDash val="solid"/>
                <a:round/>
              </a:ln>
            </p:spPr>
            <p:txBody>
              <a:bodyPr rtlCol="0" anchor="ctr"/>
              <a:lstStyle/>
              <a:p>
                <a:endParaRPr lang="en-US"/>
              </a:p>
            </p:txBody>
          </p:sp>
          <p:sp>
            <p:nvSpPr>
              <p:cNvPr id="756" name="Freeform: Shape 155">
                <a:extLst>
                  <a:ext uri="{FF2B5EF4-FFF2-40B4-BE49-F238E27FC236}">
                    <a16:creationId xmlns:a16="http://schemas.microsoft.com/office/drawing/2014/main" xmlns="" id="{7D7F675A-532A-A441-8860-76A41BAC41E1}"/>
                  </a:ext>
                </a:extLst>
              </p:cNvPr>
              <p:cNvSpPr/>
              <p:nvPr/>
            </p:nvSpPr>
            <p:spPr>
              <a:xfrm>
                <a:off x="4197186" y="1728837"/>
                <a:ext cx="8761" cy="56791"/>
              </a:xfrm>
              <a:custGeom>
                <a:avLst/>
                <a:gdLst>
                  <a:gd name="connsiteX0" fmla="*/ 8762 w 8761"/>
                  <a:gd name="connsiteY0" fmla="*/ 0 h 56791"/>
                  <a:gd name="connsiteX1" fmla="*/ 0 w 8761"/>
                  <a:gd name="connsiteY1" fmla="*/ 56791 h 56791"/>
                </a:gdLst>
                <a:ahLst/>
                <a:cxnLst>
                  <a:cxn ang="0">
                    <a:pos x="connsiteX0" y="connsiteY0"/>
                  </a:cxn>
                  <a:cxn ang="0">
                    <a:pos x="connsiteX1" y="connsiteY1"/>
                  </a:cxn>
                </a:cxnLst>
                <a:rect l="l" t="t" r="r" b="b"/>
                <a:pathLst>
                  <a:path w="8761" h="56791">
                    <a:moveTo>
                      <a:pt x="8762" y="0"/>
                    </a:moveTo>
                    <a:cubicBezTo>
                      <a:pt x="5815" y="18957"/>
                      <a:pt x="2947" y="37834"/>
                      <a:pt x="0" y="56791"/>
                    </a:cubicBezTo>
                  </a:path>
                </a:pathLst>
              </a:custGeom>
              <a:noFill/>
              <a:ln w="19050" cap="rnd">
                <a:solidFill>
                  <a:srgbClr val="EE237D"/>
                </a:solidFill>
                <a:prstDash val="solid"/>
                <a:round/>
              </a:ln>
            </p:spPr>
            <p:txBody>
              <a:bodyPr rtlCol="0" anchor="ctr"/>
              <a:lstStyle/>
              <a:p>
                <a:endParaRPr lang="en-US"/>
              </a:p>
            </p:txBody>
          </p:sp>
          <p:sp>
            <p:nvSpPr>
              <p:cNvPr id="757" name="Freeform: Shape 156">
                <a:extLst>
                  <a:ext uri="{FF2B5EF4-FFF2-40B4-BE49-F238E27FC236}">
                    <a16:creationId xmlns:a16="http://schemas.microsoft.com/office/drawing/2014/main" xmlns="" id="{42F91809-E5A1-554A-8604-831D9076266F}"/>
                  </a:ext>
                </a:extLst>
              </p:cNvPr>
              <p:cNvSpPr/>
              <p:nvPr/>
            </p:nvSpPr>
            <p:spPr>
              <a:xfrm>
                <a:off x="4155847" y="1748431"/>
                <a:ext cx="9876" cy="65155"/>
              </a:xfrm>
              <a:custGeom>
                <a:avLst/>
                <a:gdLst>
                  <a:gd name="connsiteX0" fmla="*/ 9877 w 9876"/>
                  <a:gd name="connsiteY0" fmla="*/ 0 h 65155"/>
                  <a:gd name="connsiteX1" fmla="*/ 0 w 9876"/>
                  <a:gd name="connsiteY1" fmla="*/ 65155 h 65155"/>
                </a:gdLst>
                <a:ahLst/>
                <a:cxnLst>
                  <a:cxn ang="0">
                    <a:pos x="connsiteX0" y="connsiteY0"/>
                  </a:cxn>
                  <a:cxn ang="0">
                    <a:pos x="connsiteX1" y="connsiteY1"/>
                  </a:cxn>
                </a:cxnLst>
                <a:rect l="l" t="t" r="r" b="b"/>
                <a:pathLst>
                  <a:path w="9876" h="65155">
                    <a:moveTo>
                      <a:pt x="9877" y="0"/>
                    </a:moveTo>
                    <a:cubicBezTo>
                      <a:pt x="6611" y="21745"/>
                      <a:pt x="3266" y="43410"/>
                      <a:pt x="0" y="65155"/>
                    </a:cubicBezTo>
                  </a:path>
                </a:pathLst>
              </a:custGeom>
              <a:noFill/>
              <a:ln w="19050" cap="rnd">
                <a:solidFill>
                  <a:srgbClr val="EE237D"/>
                </a:solidFill>
                <a:prstDash val="solid"/>
                <a:round/>
              </a:ln>
            </p:spPr>
            <p:txBody>
              <a:bodyPr rtlCol="0" anchor="ctr"/>
              <a:lstStyle/>
              <a:p>
                <a:endParaRPr lang="en-US"/>
              </a:p>
            </p:txBody>
          </p:sp>
          <p:sp>
            <p:nvSpPr>
              <p:cNvPr id="758" name="Freeform: Shape 157">
                <a:extLst>
                  <a:ext uri="{FF2B5EF4-FFF2-40B4-BE49-F238E27FC236}">
                    <a16:creationId xmlns:a16="http://schemas.microsoft.com/office/drawing/2014/main" xmlns="" id="{2A9080D9-5E55-4E40-B234-11A18D904127}"/>
                  </a:ext>
                </a:extLst>
              </p:cNvPr>
              <p:cNvSpPr/>
              <p:nvPr/>
            </p:nvSpPr>
            <p:spPr>
              <a:xfrm>
                <a:off x="4120402" y="1772326"/>
                <a:ext cx="8681" cy="57349"/>
              </a:xfrm>
              <a:custGeom>
                <a:avLst/>
                <a:gdLst>
                  <a:gd name="connsiteX0" fmla="*/ 8682 w 8681"/>
                  <a:gd name="connsiteY0" fmla="*/ 0 h 57349"/>
                  <a:gd name="connsiteX1" fmla="*/ 0 w 8681"/>
                  <a:gd name="connsiteY1" fmla="*/ 57349 h 57349"/>
                </a:gdLst>
                <a:ahLst/>
                <a:cxnLst>
                  <a:cxn ang="0">
                    <a:pos x="connsiteX0" y="connsiteY0"/>
                  </a:cxn>
                  <a:cxn ang="0">
                    <a:pos x="connsiteX1" y="connsiteY1"/>
                  </a:cxn>
                </a:cxnLst>
                <a:rect l="l" t="t" r="r" b="b"/>
                <a:pathLst>
                  <a:path w="8681" h="57349">
                    <a:moveTo>
                      <a:pt x="8682" y="0"/>
                    </a:moveTo>
                    <a:cubicBezTo>
                      <a:pt x="5815" y="19116"/>
                      <a:pt x="2867" y="38233"/>
                      <a:pt x="0" y="57349"/>
                    </a:cubicBezTo>
                  </a:path>
                </a:pathLst>
              </a:custGeom>
              <a:noFill/>
              <a:ln w="19050" cap="rnd">
                <a:solidFill>
                  <a:srgbClr val="EE237D"/>
                </a:solidFill>
                <a:prstDash val="solid"/>
                <a:round/>
              </a:ln>
            </p:spPr>
            <p:txBody>
              <a:bodyPr rtlCol="0" anchor="ctr"/>
              <a:lstStyle/>
              <a:p>
                <a:endParaRPr lang="en-US"/>
              </a:p>
            </p:txBody>
          </p:sp>
          <p:sp>
            <p:nvSpPr>
              <p:cNvPr id="759" name="Freeform: Shape 158">
                <a:extLst>
                  <a:ext uri="{FF2B5EF4-FFF2-40B4-BE49-F238E27FC236}">
                    <a16:creationId xmlns:a16="http://schemas.microsoft.com/office/drawing/2014/main" xmlns="" id="{58F50FD9-A46F-E24C-8EEB-919142505AAE}"/>
                  </a:ext>
                </a:extLst>
              </p:cNvPr>
              <p:cNvSpPr/>
              <p:nvPr/>
            </p:nvSpPr>
            <p:spPr>
              <a:xfrm>
                <a:off x="4074044" y="1785708"/>
                <a:ext cx="12027" cy="66031"/>
              </a:xfrm>
              <a:custGeom>
                <a:avLst/>
                <a:gdLst>
                  <a:gd name="connsiteX0" fmla="*/ 12027 w 12027"/>
                  <a:gd name="connsiteY0" fmla="*/ 0 h 66031"/>
                  <a:gd name="connsiteX1" fmla="*/ 0 w 12027"/>
                  <a:gd name="connsiteY1" fmla="*/ 66031 h 66031"/>
                </a:gdLst>
                <a:ahLst/>
                <a:cxnLst>
                  <a:cxn ang="0">
                    <a:pos x="connsiteX0" y="connsiteY0"/>
                  </a:cxn>
                  <a:cxn ang="0">
                    <a:pos x="connsiteX1" y="connsiteY1"/>
                  </a:cxn>
                </a:cxnLst>
                <a:rect l="l" t="t" r="r" b="b"/>
                <a:pathLst>
                  <a:path w="12027" h="66031">
                    <a:moveTo>
                      <a:pt x="12027" y="0"/>
                    </a:moveTo>
                    <a:cubicBezTo>
                      <a:pt x="8045" y="21984"/>
                      <a:pt x="3983" y="44047"/>
                      <a:pt x="0" y="66031"/>
                    </a:cubicBezTo>
                  </a:path>
                </a:pathLst>
              </a:custGeom>
              <a:noFill/>
              <a:ln w="19050" cap="rnd">
                <a:solidFill>
                  <a:srgbClr val="EE237D"/>
                </a:solidFill>
                <a:prstDash val="solid"/>
                <a:round/>
              </a:ln>
            </p:spPr>
            <p:txBody>
              <a:bodyPr rtlCol="0" anchor="ctr"/>
              <a:lstStyle/>
              <a:p>
                <a:endParaRPr lang="en-US"/>
              </a:p>
            </p:txBody>
          </p:sp>
          <p:sp>
            <p:nvSpPr>
              <p:cNvPr id="760" name="Freeform: Shape 159">
                <a:extLst>
                  <a:ext uri="{FF2B5EF4-FFF2-40B4-BE49-F238E27FC236}">
                    <a16:creationId xmlns:a16="http://schemas.microsoft.com/office/drawing/2014/main" xmlns="" id="{316A0887-47F9-8749-83C7-49FB82F1FF61}"/>
                  </a:ext>
                </a:extLst>
              </p:cNvPr>
              <p:cNvSpPr/>
              <p:nvPr/>
            </p:nvSpPr>
            <p:spPr>
              <a:xfrm>
                <a:off x="4033263" y="1787460"/>
                <a:ext cx="12584" cy="80926"/>
              </a:xfrm>
              <a:custGeom>
                <a:avLst/>
                <a:gdLst>
                  <a:gd name="connsiteX0" fmla="*/ 12585 w 12584"/>
                  <a:gd name="connsiteY0" fmla="*/ 0 h 80926"/>
                  <a:gd name="connsiteX1" fmla="*/ 0 w 12584"/>
                  <a:gd name="connsiteY1" fmla="*/ 80926 h 80926"/>
                </a:gdLst>
                <a:ahLst/>
                <a:cxnLst>
                  <a:cxn ang="0">
                    <a:pos x="connsiteX0" y="connsiteY0"/>
                  </a:cxn>
                  <a:cxn ang="0">
                    <a:pos x="connsiteX1" y="connsiteY1"/>
                  </a:cxn>
                </a:cxnLst>
                <a:rect l="l" t="t" r="r" b="b"/>
                <a:pathLst>
                  <a:path w="12584" h="80926">
                    <a:moveTo>
                      <a:pt x="12585" y="0"/>
                    </a:moveTo>
                    <a:cubicBezTo>
                      <a:pt x="8363" y="27002"/>
                      <a:pt x="4222" y="53924"/>
                      <a:pt x="0" y="80926"/>
                    </a:cubicBezTo>
                  </a:path>
                </a:pathLst>
              </a:custGeom>
              <a:noFill/>
              <a:ln w="19050" cap="rnd">
                <a:solidFill>
                  <a:srgbClr val="EE237D"/>
                </a:solidFill>
                <a:prstDash val="solid"/>
                <a:round/>
              </a:ln>
            </p:spPr>
            <p:txBody>
              <a:bodyPr rtlCol="0" anchor="ctr"/>
              <a:lstStyle/>
              <a:p>
                <a:endParaRPr lang="en-US"/>
              </a:p>
            </p:txBody>
          </p:sp>
          <p:sp>
            <p:nvSpPr>
              <p:cNvPr id="761" name="Freeform: Shape 160">
                <a:extLst>
                  <a:ext uri="{FF2B5EF4-FFF2-40B4-BE49-F238E27FC236}">
                    <a16:creationId xmlns:a16="http://schemas.microsoft.com/office/drawing/2014/main" xmlns="" id="{7150FBC5-4984-CF44-B3F7-3BC70F86DA5E}"/>
                  </a:ext>
                </a:extLst>
              </p:cNvPr>
              <p:cNvSpPr/>
              <p:nvPr/>
            </p:nvSpPr>
            <p:spPr>
              <a:xfrm>
                <a:off x="3994552" y="1773043"/>
                <a:ext cx="16009" cy="91280"/>
              </a:xfrm>
              <a:custGeom>
                <a:avLst/>
                <a:gdLst>
                  <a:gd name="connsiteX0" fmla="*/ 16010 w 16009"/>
                  <a:gd name="connsiteY0" fmla="*/ 0 h 91280"/>
                  <a:gd name="connsiteX1" fmla="*/ 0 w 16009"/>
                  <a:gd name="connsiteY1" fmla="*/ 91281 h 91280"/>
                </a:gdLst>
                <a:ahLst/>
                <a:cxnLst>
                  <a:cxn ang="0">
                    <a:pos x="connsiteX0" y="connsiteY0"/>
                  </a:cxn>
                  <a:cxn ang="0">
                    <a:pos x="connsiteX1" y="connsiteY1"/>
                  </a:cxn>
                </a:cxnLst>
                <a:rect l="l" t="t" r="r" b="b"/>
                <a:pathLst>
                  <a:path w="16009" h="91280">
                    <a:moveTo>
                      <a:pt x="16010" y="0"/>
                    </a:moveTo>
                    <a:cubicBezTo>
                      <a:pt x="10673" y="30427"/>
                      <a:pt x="5337" y="60854"/>
                      <a:pt x="0" y="91281"/>
                    </a:cubicBezTo>
                  </a:path>
                </a:pathLst>
              </a:custGeom>
              <a:noFill/>
              <a:ln w="19050" cap="rnd">
                <a:solidFill>
                  <a:srgbClr val="EE237D"/>
                </a:solidFill>
                <a:prstDash val="solid"/>
                <a:round/>
              </a:ln>
            </p:spPr>
            <p:txBody>
              <a:bodyPr rtlCol="0" anchor="ctr"/>
              <a:lstStyle/>
              <a:p>
                <a:endParaRPr lang="en-US"/>
              </a:p>
            </p:txBody>
          </p:sp>
          <p:sp>
            <p:nvSpPr>
              <p:cNvPr id="762" name="Freeform: Shape 161">
                <a:extLst>
                  <a:ext uri="{FF2B5EF4-FFF2-40B4-BE49-F238E27FC236}">
                    <a16:creationId xmlns:a16="http://schemas.microsoft.com/office/drawing/2014/main" xmlns="" id="{9FC228D6-7AA0-754F-9C55-534C97777DD1}"/>
                  </a:ext>
                </a:extLst>
              </p:cNvPr>
              <p:cNvSpPr/>
              <p:nvPr/>
            </p:nvSpPr>
            <p:spPr>
              <a:xfrm>
                <a:off x="3963329" y="1743333"/>
                <a:ext cx="13062" cy="85306"/>
              </a:xfrm>
              <a:custGeom>
                <a:avLst/>
                <a:gdLst>
                  <a:gd name="connsiteX0" fmla="*/ 13063 w 13062"/>
                  <a:gd name="connsiteY0" fmla="*/ 0 h 85306"/>
                  <a:gd name="connsiteX1" fmla="*/ 0 w 13062"/>
                  <a:gd name="connsiteY1" fmla="*/ 85307 h 85306"/>
                </a:gdLst>
                <a:ahLst/>
                <a:cxnLst>
                  <a:cxn ang="0">
                    <a:pos x="connsiteX0" y="connsiteY0"/>
                  </a:cxn>
                  <a:cxn ang="0">
                    <a:pos x="connsiteX1" y="connsiteY1"/>
                  </a:cxn>
                </a:cxnLst>
                <a:rect l="l" t="t" r="r" b="b"/>
                <a:pathLst>
                  <a:path w="13062" h="85306">
                    <a:moveTo>
                      <a:pt x="13063" y="0"/>
                    </a:moveTo>
                    <a:cubicBezTo>
                      <a:pt x="8682" y="28436"/>
                      <a:pt x="4381" y="56871"/>
                      <a:pt x="0" y="85307"/>
                    </a:cubicBezTo>
                  </a:path>
                </a:pathLst>
              </a:custGeom>
              <a:noFill/>
              <a:ln w="19050" cap="rnd">
                <a:solidFill>
                  <a:srgbClr val="EE237D"/>
                </a:solidFill>
                <a:prstDash val="solid"/>
                <a:round/>
              </a:ln>
            </p:spPr>
            <p:txBody>
              <a:bodyPr rtlCol="0" anchor="ctr"/>
              <a:lstStyle/>
              <a:p>
                <a:endParaRPr lang="en-US"/>
              </a:p>
            </p:txBody>
          </p:sp>
          <p:sp>
            <p:nvSpPr>
              <p:cNvPr id="763" name="Freeform: Shape 162">
                <a:extLst>
                  <a:ext uri="{FF2B5EF4-FFF2-40B4-BE49-F238E27FC236}">
                    <a16:creationId xmlns:a16="http://schemas.microsoft.com/office/drawing/2014/main" xmlns="" id="{A09CECFD-D043-0945-9871-53F10FF5519B}"/>
                  </a:ext>
                </a:extLst>
              </p:cNvPr>
              <p:cNvSpPr/>
              <p:nvPr/>
            </p:nvSpPr>
            <p:spPr>
              <a:xfrm>
                <a:off x="3927485" y="1691241"/>
                <a:ext cx="18479" cy="82120"/>
              </a:xfrm>
              <a:custGeom>
                <a:avLst/>
                <a:gdLst>
                  <a:gd name="connsiteX0" fmla="*/ 18479 w 18479"/>
                  <a:gd name="connsiteY0" fmla="*/ 0 h 82120"/>
                  <a:gd name="connsiteX1" fmla="*/ 0 w 18479"/>
                  <a:gd name="connsiteY1" fmla="*/ 82121 h 82120"/>
                </a:gdLst>
                <a:ahLst/>
                <a:cxnLst>
                  <a:cxn ang="0">
                    <a:pos x="connsiteX0" y="connsiteY0"/>
                  </a:cxn>
                  <a:cxn ang="0">
                    <a:pos x="connsiteX1" y="connsiteY1"/>
                  </a:cxn>
                </a:cxnLst>
                <a:rect l="l" t="t" r="r" b="b"/>
                <a:pathLst>
                  <a:path w="18479" h="82120">
                    <a:moveTo>
                      <a:pt x="18479" y="0"/>
                    </a:moveTo>
                    <a:cubicBezTo>
                      <a:pt x="12346" y="27400"/>
                      <a:pt x="6133" y="54800"/>
                      <a:pt x="0" y="82121"/>
                    </a:cubicBezTo>
                  </a:path>
                </a:pathLst>
              </a:custGeom>
              <a:noFill/>
              <a:ln w="19050" cap="rnd">
                <a:solidFill>
                  <a:srgbClr val="EE237D"/>
                </a:solidFill>
                <a:prstDash val="solid"/>
                <a:round/>
              </a:ln>
            </p:spPr>
            <p:txBody>
              <a:bodyPr rtlCol="0" anchor="ctr"/>
              <a:lstStyle/>
              <a:p>
                <a:endParaRPr lang="en-US"/>
              </a:p>
            </p:txBody>
          </p:sp>
          <p:sp>
            <p:nvSpPr>
              <p:cNvPr id="764" name="Freeform: Shape 163">
                <a:extLst>
                  <a:ext uri="{FF2B5EF4-FFF2-40B4-BE49-F238E27FC236}">
                    <a16:creationId xmlns:a16="http://schemas.microsoft.com/office/drawing/2014/main" xmlns="" id="{25126C75-F124-4149-90F6-7D0FDE218A9D}"/>
                  </a:ext>
                </a:extLst>
              </p:cNvPr>
              <p:cNvSpPr/>
              <p:nvPr/>
            </p:nvSpPr>
            <p:spPr>
              <a:xfrm>
                <a:off x="3897775" y="1647035"/>
                <a:ext cx="17284" cy="74792"/>
              </a:xfrm>
              <a:custGeom>
                <a:avLst/>
                <a:gdLst>
                  <a:gd name="connsiteX0" fmla="*/ 17284 w 17284"/>
                  <a:gd name="connsiteY0" fmla="*/ 0 h 74792"/>
                  <a:gd name="connsiteX1" fmla="*/ 0 w 17284"/>
                  <a:gd name="connsiteY1" fmla="*/ 74793 h 74792"/>
                </a:gdLst>
                <a:ahLst/>
                <a:cxnLst>
                  <a:cxn ang="0">
                    <a:pos x="connsiteX0" y="connsiteY0"/>
                  </a:cxn>
                  <a:cxn ang="0">
                    <a:pos x="connsiteX1" y="connsiteY1"/>
                  </a:cxn>
                </a:cxnLst>
                <a:rect l="l" t="t" r="r" b="b"/>
                <a:pathLst>
                  <a:path w="17284" h="74792">
                    <a:moveTo>
                      <a:pt x="17284" y="0"/>
                    </a:moveTo>
                    <a:cubicBezTo>
                      <a:pt x="11550" y="24931"/>
                      <a:pt x="5735" y="49862"/>
                      <a:pt x="0" y="74793"/>
                    </a:cubicBezTo>
                  </a:path>
                </a:pathLst>
              </a:custGeom>
              <a:noFill/>
              <a:ln w="19050" cap="rnd">
                <a:solidFill>
                  <a:srgbClr val="EE237D"/>
                </a:solidFill>
                <a:prstDash val="solid"/>
                <a:round/>
              </a:ln>
            </p:spPr>
            <p:txBody>
              <a:bodyPr rtlCol="0" anchor="ctr"/>
              <a:lstStyle/>
              <a:p>
                <a:endParaRPr lang="en-US"/>
              </a:p>
            </p:txBody>
          </p:sp>
          <p:sp>
            <p:nvSpPr>
              <p:cNvPr id="765" name="Freeform: Shape 164">
                <a:extLst>
                  <a:ext uri="{FF2B5EF4-FFF2-40B4-BE49-F238E27FC236}">
                    <a16:creationId xmlns:a16="http://schemas.microsoft.com/office/drawing/2014/main" xmlns="" id="{536A7EB9-0F3F-7F42-B97D-7087C19E9F0E}"/>
                  </a:ext>
                </a:extLst>
              </p:cNvPr>
              <p:cNvSpPr/>
              <p:nvPr/>
            </p:nvSpPr>
            <p:spPr>
              <a:xfrm>
                <a:off x="3870216" y="1614855"/>
                <a:ext cx="20390" cy="68500"/>
              </a:xfrm>
              <a:custGeom>
                <a:avLst/>
                <a:gdLst>
                  <a:gd name="connsiteX0" fmla="*/ 20391 w 20390"/>
                  <a:gd name="connsiteY0" fmla="*/ 0 h 68500"/>
                  <a:gd name="connsiteX1" fmla="*/ 0 w 20390"/>
                  <a:gd name="connsiteY1" fmla="*/ 68500 h 68500"/>
                </a:gdLst>
                <a:ahLst/>
                <a:cxnLst>
                  <a:cxn ang="0">
                    <a:pos x="connsiteX0" y="connsiteY0"/>
                  </a:cxn>
                  <a:cxn ang="0">
                    <a:pos x="connsiteX1" y="connsiteY1"/>
                  </a:cxn>
                </a:cxnLst>
                <a:rect l="l" t="t" r="r" b="b"/>
                <a:pathLst>
                  <a:path w="20390" h="68500">
                    <a:moveTo>
                      <a:pt x="20391" y="0"/>
                    </a:moveTo>
                    <a:cubicBezTo>
                      <a:pt x="13620" y="22860"/>
                      <a:pt x="6770" y="45720"/>
                      <a:pt x="0" y="68500"/>
                    </a:cubicBezTo>
                  </a:path>
                </a:pathLst>
              </a:custGeom>
              <a:noFill/>
              <a:ln w="19050" cap="rnd">
                <a:solidFill>
                  <a:srgbClr val="EE237D"/>
                </a:solidFill>
                <a:prstDash val="solid"/>
                <a:round/>
              </a:ln>
            </p:spPr>
            <p:txBody>
              <a:bodyPr rtlCol="0" anchor="ctr"/>
              <a:lstStyle/>
              <a:p>
                <a:endParaRPr lang="en-US"/>
              </a:p>
            </p:txBody>
          </p:sp>
          <p:sp>
            <p:nvSpPr>
              <p:cNvPr id="766" name="Freeform: Shape 165">
                <a:extLst>
                  <a:ext uri="{FF2B5EF4-FFF2-40B4-BE49-F238E27FC236}">
                    <a16:creationId xmlns:a16="http://schemas.microsoft.com/office/drawing/2014/main" xmlns="" id="{3CAE9172-2C76-CC46-9D73-85FD7336D1FE}"/>
                  </a:ext>
                </a:extLst>
              </p:cNvPr>
              <p:cNvSpPr/>
              <p:nvPr/>
            </p:nvSpPr>
            <p:spPr>
              <a:xfrm>
                <a:off x="3838833" y="1563878"/>
                <a:ext cx="11708" cy="76545"/>
              </a:xfrm>
              <a:custGeom>
                <a:avLst/>
                <a:gdLst>
                  <a:gd name="connsiteX0" fmla="*/ 11709 w 11708"/>
                  <a:gd name="connsiteY0" fmla="*/ 0 h 76545"/>
                  <a:gd name="connsiteX1" fmla="*/ 0 w 11708"/>
                  <a:gd name="connsiteY1" fmla="*/ 76545 h 76545"/>
                </a:gdLst>
                <a:ahLst/>
                <a:cxnLst>
                  <a:cxn ang="0">
                    <a:pos x="connsiteX0" y="connsiteY0"/>
                  </a:cxn>
                  <a:cxn ang="0">
                    <a:pos x="connsiteX1" y="connsiteY1"/>
                  </a:cxn>
                </a:cxnLst>
                <a:rect l="l" t="t" r="r" b="b"/>
                <a:pathLst>
                  <a:path w="11708" h="76545">
                    <a:moveTo>
                      <a:pt x="11709" y="0"/>
                    </a:moveTo>
                    <a:cubicBezTo>
                      <a:pt x="7806" y="25488"/>
                      <a:pt x="3903" y="51057"/>
                      <a:pt x="0" y="76545"/>
                    </a:cubicBezTo>
                  </a:path>
                </a:pathLst>
              </a:custGeom>
              <a:noFill/>
              <a:ln w="19050" cap="rnd">
                <a:solidFill>
                  <a:srgbClr val="EE237D"/>
                </a:solidFill>
                <a:prstDash val="solid"/>
                <a:round/>
              </a:ln>
            </p:spPr>
            <p:txBody>
              <a:bodyPr rtlCol="0" anchor="ctr"/>
              <a:lstStyle/>
              <a:p>
                <a:endParaRPr lang="en-US"/>
              </a:p>
            </p:txBody>
          </p:sp>
          <p:sp>
            <p:nvSpPr>
              <p:cNvPr id="767" name="Freeform: Shape 166">
                <a:extLst>
                  <a:ext uri="{FF2B5EF4-FFF2-40B4-BE49-F238E27FC236}">
                    <a16:creationId xmlns:a16="http://schemas.microsoft.com/office/drawing/2014/main" xmlns="" id="{7DE736C3-2A79-534C-8851-9E0B12F8F32B}"/>
                  </a:ext>
                </a:extLst>
              </p:cNvPr>
              <p:cNvSpPr/>
              <p:nvPr/>
            </p:nvSpPr>
            <p:spPr>
              <a:xfrm>
                <a:off x="3811274" y="1508361"/>
                <a:ext cx="16328" cy="82598"/>
              </a:xfrm>
              <a:custGeom>
                <a:avLst/>
                <a:gdLst>
                  <a:gd name="connsiteX0" fmla="*/ 16329 w 16328"/>
                  <a:gd name="connsiteY0" fmla="*/ 0 h 82598"/>
                  <a:gd name="connsiteX1" fmla="*/ 0 w 16328"/>
                  <a:gd name="connsiteY1" fmla="*/ 82599 h 82598"/>
                </a:gdLst>
                <a:ahLst/>
                <a:cxnLst>
                  <a:cxn ang="0">
                    <a:pos x="connsiteX0" y="connsiteY0"/>
                  </a:cxn>
                  <a:cxn ang="0">
                    <a:pos x="connsiteX1" y="connsiteY1"/>
                  </a:cxn>
                </a:cxnLst>
                <a:rect l="l" t="t" r="r" b="b"/>
                <a:pathLst>
                  <a:path w="16328" h="82598">
                    <a:moveTo>
                      <a:pt x="16329" y="0"/>
                    </a:moveTo>
                    <a:cubicBezTo>
                      <a:pt x="13381" y="27958"/>
                      <a:pt x="7885" y="55597"/>
                      <a:pt x="0" y="82599"/>
                    </a:cubicBezTo>
                  </a:path>
                </a:pathLst>
              </a:custGeom>
              <a:noFill/>
              <a:ln w="19050" cap="rnd">
                <a:solidFill>
                  <a:srgbClr val="EE237D"/>
                </a:solidFill>
                <a:prstDash val="solid"/>
                <a:round/>
              </a:ln>
            </p:spPr>
            <p:txBody>
              <a:bodyPr rtlCol="0" anchor="ctr"/>
              <a:lstStyle/>
              <a:p>
                <a:endParaRPr lang="en-US"/>
              </a:p>
            </p:txBody>
          </p:sp>
          <p:sp>
            <p:nvSpPr>
              <p:cNvPr id="768" name="Freeform: Shape 167">
                <a:extLst>
                  <a:ext uri="{FF2B5EF4-FFF2-40B4-BE49-F238E27FC236}">
                    <a16:creationId xmlns:a16="http://schemas.microsoft.com/office/drawing/2014/main" xmlns="" id="{4BA3A56B-0E77-4149-A143-65AA5336921F}"/>
                  </a:ext>
                </a:extLst>
              </p:cNvPr>
              <p:cNvSpPr/>
              <p:nvPr/>
            </p:nvSpPr>
            <p:spPr>
              <a:xfrm>
                <a:off x="3779732" y="1471562"/>
                <a:ext cx="16248" cy="76943"/>
              </a:xfrm>
              <a:custGeom>
                <a:avLst/>
                <a:gdLst>
                  <a:gd name="connsiteX0" fmla="*/ 16249 w 16248"/>
                  <a:gd name="connsiteY0" fmla="*/ 0 h 76943"/>
                  <a:gd name="connsiteX1" fmla="*/ 0 w 16248"/>
                  <a:gd name="connsiteY1" fmla="*/ 76943 h 76943"/>
                </a:gdLst>
                <a:ahLst/>
                <a:cxnLst>
                  <a:cxn ang="0">
                    <a:pos x="connsiteX0" y="connsiteY0"/>
                  </a:cxn>
                  <a:cxn ang="0">
                    <a:pos x="connsiteX1" y="connsiteY1"/>
                  </a:cxn>
                </a:cxnLst>
                <a:rect l="l" t="t" r="r" b="b"/>
                <a:pathLst>
                  <a:path w="16248" h="76943">
                    <a:moveTo>
                      <a:pt x="16249" y="0"/>
                    </a:moveTo>
                    <a:cubicBezTo>
                      <a:pt x="10833" y="25648"/>
                      <a:pt x="5416" y="51296"/>
                      <a:pt x="0" y="76943"/>
                    </a:cubicBezTo>
                  </a:path>
                </a:pathLst>
              </a:custGeom>
              <a:noFill/>
              <a:ln w="19050" cap="rnd">
                <a:solidFill>
                  <a:srgbClr val="EE237D"/>
                </a:solidFill>
                <a:prstDash val="solid"/>
                <a:round/>
              </a:ln>
            </p:spPr>
            <p:txBody>
              <a:bodyPr rtlCol="0" anchor="ctr"/>
              <a:lstStyle/>
              <a:p>
                <a:endParaRPr lang="en-US"/>
              </a:p>
            </p:txBody>
          </p:sp>
          <p:sp>
            <p:nvSpPr>
              <p:cNvPr id="769" name="Freeform: Shape 168">
                <a:extLst>
                  <a:ext uri="{FF2B5EF4-FFF2-40B4-BE49-F238E27FC236}">
                    <a16:creationId xmlns:a16="http://schemas.microsoft.com/office/drawing/2014/main" xmlns="" id="{10DD8EC9-62C7-F842-9060-C537FF27CDAE}"/>
                  </a:ext>
                </a:extLst>
              </p:cNvPr>
              <p:cNvSpPr/>
              <p:nvPr/>
            </p:nvSpPr>
            <p:spPr>
              <a:xfrm>
                <a:off x="3752252" y="1432772"/>
                <a:ext cx="10752" cy="68261"/>
              </a:xfrm>
              <a:custGeom>
                <a:avLst/>
                <a:gdLst>
                  <a:gd name="connsiteX0" fmla="*/ 10753 w 10752"/>
                  <a:gd name="connsiteY0" fmla="*/ 0 h 68261"/>
                  <a:gd name="connsiteX1" fmla="*/ 0 w 10752"/>
                  <a:gd name="connsiteY1" fmla="*/ 68261 h 68261"/>
                </a:gdLst>
                <a:ahLst/>
                <a:cxnLst>
                  <a:cxn ang="0">
                    <a:pos x="connsiteX0" y="connsiteY0"/>
                  </a:cxn>
                  <a:cxn ang="0">
                    <a:pos x="connsiteX1" y="connsiteY1"/>
                  </a:cxn>
                </a:cxnLst>
                <a:rect l="l" t="t" r="r" b="b"/>
                <a:pathLst>
                  <a:path w="10752" h="68261">
                    <a:moveTo>
                      <a:pt x="10753" y="0"/>
                    </a:moveTo>
                    <a:cubicBezTo>
                      <a:pt x="10514" y="23099"/>
                      <a:pt x="6930" y="46198"/>
                      <a:pt x="0" y="68261"/>
                    </a:cubicBezTo>
                  </a:path>
                </a:pathLst>
              </a:custGeom>
              <a:noFill/>
              <a:ln w="19050" cap="rnd">
                <a:solidFill>
                  <a:srgbClr val="EE237D"/>
                </a:solidFill>
                <a:prstDash val="solid"/>
                <a:round/>
              </a:ln>
            </p:spPr>
            <p:txBody>
              <a:bodyPr rtlCol="0" anchor="ctr"/>
              <a:lstStyle/>
              <a:p>
                <a:endParaRPr lang="en-US"/>
              </a:p>
            </p:txBody>
          </p:sp>
          <p:sp>
            <p:nvSpPr>
              <p:cNvPr id="770" name="Freeform: Shape 169">
                <a:extLst>
                  <a:ext uri="{FF2B5EF4-FFF2-40B4-BE49-F238E27FC236}">
                    <a16:creationId xmlns:a16="http://schemas.microsoft.com/office/drawing/2014/main" xmlns="" id="{6794692B-B021-F04B-A0D2-FB6C50471DA4}"/>
                  </a:ext>
                </a:extLst>
              </p:cNvPr>
              <p:cNvSpPr/>
              <p:nvPr/>
            </p:nvSpPr>
            <p:spPr>
              <a:xfrm>
                <a:off x="3712586" y="1382193"/>
                <a:ext cx="16965" cy="73996"/>
              </a:xfrm>
              <a:custGeom>
                <a:avLst/>
                <a:gdLst>
                  <a:gd name="connsiteX0" fmla="*/ 16966 w 16965"/>
                  <a:gd name="connsiteY0" fmla="*/ 0 h 73996"/>
                  <a:gd name="connsiteX1" fmla="*/ 0 w 16965"/>
                  <a:gd name="connsiteY1" fmla="*/ 73996 h 73996"/>
                </a:gdLst>
                <a:ahLst/>
                <a:cxnLst>
                  <a:cxn ang="0">
                    <a:pos x="connsiteX0" y="connsiteY0"/>
                  </a:cxn>
                  <a:cxn ang="0">
                    <a:pos x="connsiteX1" y="connsiteY1"/>
                  </a:cxn>
                </a:cxnLst>
                <a:rect l="l" t="t" r="r" b="b"/>
                <a:pathLst>
                  <a:path w="16965" h="73996">
                    <a:moveTo>
                      <a:pt x="16966" y="0"/>
                    </a:moveTo>
                    <a:cubicBezTo>
                      <a:pt x="11311" y="24692"/>
                      <a:pt x="5655" y="49304"/>
                      <a:pt x="0" y="73996"/>
                    </a:cubicBezTo>
                  </a:path>
                </a:pathLst>
              </a:custGeom>
              <a:noFill/>
              <a:ln w="19050" cap="rnd">
                <a:solidFill>
                  <a:srgbClr val="EE237D"/>
                </a:solidFill>
                <a:prstDash val="solid"/>
                <a:round/>
              </a:ln>
            </p:spPr>
            <p:txBody>
              <a:bodyPr rtlCol="0" anchor="ctr"/>
              <a:lstStyle/>
              <a:p>
                <a:endParaRPr lang="en-US"/>
              </a:p>
            </p:txBody>
          </p:sp>
          <p:sp>
            <p:nvSpPr>
              <p:cNvPr id="771" name="Freeform: Shape 170">
                <a:extLst>
                  <a:ext uri="{FF2B5EF4-FFF2-40B4-BE49-F238E27FC236}">
                    <a16:creationId xmlns:a16="http://schemas.microsoft.com/office/drawing/2014/main" xmlns="" id="{6D73020B-DBBA-A94C-80DA-9B0B005D7EB2}"/>
                  </a:ext>
                </a:extLst>
              </p:cNvPr>
              <p:cNvSpPr/>
              <p:nvPr/>
            </p:nvSpPr>
            <p:spPr>
              <a:xfrm>
                <a:off x="3685982" y="1324286"/>
                <a:ext cx="6531" cy="76306"/>
              </a:xfrm>
              <a:custGeom>
                <a:avLst/>
                <a:gdLst>
                  <a:gd name="connsiteX0" fmla="*/ 6531 w 6531"/>
                  <a:gd name="connsiteY0" fmla="*/ 0 h 76306"/>
                  <a:gd name="connsiteX1" fmla="*/ 0 w 6531"/>
                  <a:gd name="connsiteY1" fmla="*/ 76306 h 76306"/>
                </a:gdLst>
                <a:ahLst/>
                <a:cxnLst>
                  <a:cxn ang="0">
                    <a:pos x="connsiteX0" y="connsiteY0"/>
                  </a:cxn>
                  <a:cxn ang="0">
                    <a:pos x="connsiteX1" y="connsiteY1"/>
                  </a:cxn>
                </a:cxnLst>
                <a:rect l="l" t="t" r="r" b="b"/>
                <a:pathLst>
                  <a:path w="6531" h="76306">
                    <a:moveTo>
                      <a:pt x="6531" y="0"/>
                    </a:moveTo>
                    <a:cubicBezTo>
                      <a:pt x="6054" y="25568"/>
                      <a:pt x="3823" y="51057"/>
                      <a:pt x="0" y="76306"/>
                    </a:cubicBezTo>
                  </a:path>
                </a:pathLst>
              </a:custGeom>
              <a:noFill/>
              <a:ln w="19050" cap="rnd">
                <a:solidFill>
                  <a:srgbClr val="EE237D"/>
                </a:solidFill>
                <a:prstDash val="solid"/>
                <a:round/>
              </a:ln>
            </p:spPr>
            <p:txBody>
              <a:bodyPr rtlCol="0" anchor="ctr"/>
              <a:lstStyle/>
              <a:p>
                <a:endParaRPr lang="en-US"/>
              </a:p>
            </p:txBody>
          </p:sp>
          <p:sp>
            <p:nvSpPr>
              <p:cNvPr id="772" name="Freeform: Shape 171">
                <a:extLst>
                  <a:ext uri="{FF2B5EF4-FFF2-40B4-BE49-F238E27FC236}">
                    <a16:creationId xmlns:a16="http://schemas.microsoft.com/office/drawing/2014/main" xmlns="" id="{F477F235-8D15-764A-9DD1-13B1587FBF9F}"/>
                  </a:ext>
                </a:extLst>
              </p:cNvPr>
              <p:cNvSpPr/>
              <p:nvPr/>
            </p:nvSpPr>
            <p:spPr>
              <a:xfrm>
                <a:off x="3649900" y="1281593"/>
                <a:ext cx="11868" cy="71288"/>
              </a:xfrm>
              <a:custGeom>
                <a:avLst/>
                <a:gdLst>
                  <a:gd name="connsiteX0" fmla="*/ 11868 w 11868"/>
                  <a:gd name="connsiteY0" fmla="*/ 0 h 71288"/>
                  <a:gd name="connsiteX1" fmla="*/ 0 w 11868"/>
                  <a:gd name="connsiteY1" fmla="*/ 71288 h 71288"/>
                </a:gdLst>
                <a:ahLst/>
                <a:cxnLst>
                  <a:cxn ang="0">
                    <a:pos x="connsiteX0" y="connsiteY0"/>
                  </a:cxn>
                  <a:cxn ang="0">
                    <a:pos x="connsiteX1" y="connsiteY1"/>
                  </a:cxn>
                </a:cxnLst>
                <a:rect l="l" t="t" r="r" b="b"/>
                <a:pathLst>
                  <a:path w="11868" h="71288">
                    <a:moveTo>
                      <a:pt x="11868" y="0"/>
                    </a:moveTo>
                    <a:cubicBezTo>
                      <a:pt x="7885" y="23736"/>
                      <a:pt x="3983" y="47552"/>
                      <a:pt x="0" y="71288"/>
                    </a:cubicBezTo>
                  </a:path>
                </a:pathLst>
              </a:custGeom>
              <a:noFill/>
              <a:ln w="19050" cap="rnd">
                <a:solidFill>
                  <a:srgbClr val="EE237D"/>
                </a:solidFill>
                <a:prstDash val="solid"/>
                <a:round/>
              </a:ln>
            </p:spPr>
            <p:txBody>
              <a:bodyPr rtlCol="0" anchor="ctr"/>
              <a:lstStyle/>
              <a:p>
                <a:endParaRPr lang="en-US"/>
              </a:p>
            </p:txBody>
          </p:sp>
          <p:sp>
            <p:nvSpPr>
              <p:cNvPr id="773" name="Freeform: Shape 172">
                <a:extLst>
                  <a:ext uri="{FF2B5EF4-FFF2-40B4-BE49-F238E27FC236}">
                    <a16:creationId xmlns:a16="http://schemas.microsoft.com/office/drawing/2014/main" xmlns="" id="{3046E7B8-ED71-BF44-A876-F38E1B4C8528}"/>
                  </a:ext>
                </a:extLst>
              </p:cNvPr>
              <p:cNvSpPr/>
              <p:nvPr/>
            </p:nvSpPr>
            <p:spPr>
              <a:xfrm>
                <a:off x="3612304" y="1223209"/>
                <a:ext cx="13142" cy="87536"/>
              </a:xfrm>
              <a:custGeom>
                <a:avLst/>
                <a:gdLst>
                  <a:gd name="connsiteX0" fmla="*/ 13143 w 13142"/>
                  <a:gd name="connsiteY0" fmla="*/ 0 h 87536"/>
                  <a:gd name="connsiteX1" fmla="*/ 0 w 13142"/>
                  <a:gd name="connsiteY1" fmla="*/ 87537 h 87536"/>
                </a:gdLst>
                <a:ahLst/>
                <a:cxnLst>
                  <a:cxn ang="0">
                    <a:pos x="connsiteX0" y="connsiteY0"/>
                  </a:cxn>
                  <a:cxn ang="0">
                    <a:pos x="connsiteX1" y="connsiteY1"/>
                  </a:cxn>
                </a:cxnLst>
                <a:rect l="l" t="t" r="r" b="b"/>
                <a:pathLst>
                  <a:path w="13142" h="87536">
                    <a:moveTo>
                      <a:pt x="13143" y="0"/>
                    </a:moveTo>
                    <a:cubicBezTo>
                      <a:pt x="13143" y="29630"/>
                      <a:pt x="8682" y="59181"/>
                      <a:pt x="0" y="87537"/>
                    </a:cubicBezTo>
                  </a:path>
                </a:pathLst>
              </a:custGeom>
              <a:noFill/>
              <a:ln w="19050" cap="rnd">
                <a:solidFill>
                  <a:srgbClr val="EE237D"/>
                </a:solidFill>
                <a:prstDash val="solid"/>
                <a:round/>
              </a:ln>
            </p:spPr>
            <p:txBody>
              <a:bodyPr rtlCol="0" anchor="ctr"/>
              <a:lstStyle/>
              <a:p>
                <a:endParaRPr lang="en-US"/>
              </a:p>
            </p:txBody>
          </p:sp>
          <p:sp>
            <p:nvSpPr>
              <p:cNvPr id="774" name="Freeform: Shape 173">
                <a:extLst>
                  <a:ext uri="{FF2B5EF4-FFF2-40B4-BE49-F238E27FC236}">
                    <a16:creationId xmlns:a16="http://schemas.microsoft.com/office/drawing/2014/main" xmlns="" id="{68D0312A-505C-AA44-8F5F-6387B4E02585}"/>
                  </a:ext>
                </a:extLst>
              </p:cNvPr>
              <p:cNvSpPr/>
              <p:nvPr/>
            </p:nvSpPr>
            <p:spPr>
              <a:xfrm>
                <a:off x="3579249" y="1179321"/>
                <a:ext cx="15372" cy="83634"/>
              </a:xfrm>
              <a:custGeom>
                <a:avLst/>
                <a:gdLst>
                  <a:gd name="connsiteX0" fmla="*/ 15373 w 15372"/>
                  <a:gd name="connsiteY0" fmla="*/ 0 h 83634"/>
                  <a:gd name="connsiteX1" fmla="*/ 637 w 15372"/>
                  <a:gd name="connsiteY1" fmla="*/ 83634 h 83634"/>
                  <a:gd name="connsiteX2" fmla="*/ 0 w 15372"/>
                  <a:gd name="connsiteY2" fmla="*/ 80926 h 83634"/>
                </a:gdLst>
                <a:ahLst/>
                <a:cxnLst>
                  <a:cxn ang="0">
                    <a:pos x="connsiteX0" y="connsiteY0"/>
                  </a:cxn>
                  <a:cxn ang="0">
                    <a:pos x="connsiteX1" y="connsiteY1"/>
                  </a:cxn>
                  <a:cxn ang="0">
                    <a:pos x="connsiteX2" y="connsiteY2"/>
                  </a:cxn>
                </a:cxnLst>
                <a:rect l="l" t="t" r="r" b="b"/>
                <a:pathLst>
                  <a:path w="15372" h="83634">
                    <a:moveTo>
                      <a:pt x="15373" y="0"/>
                    </a:moveTo>
                    <a:cubicBezTo>
                      <a:pt x="10355" y="27878"/>
                      <a:pt x="5416" y="55756"/>
                      <a:pt x="637" y="83634"/>
                    </a:cubicBezTo>
                    <a:cubicBezTo>
                      <a:pt x="398" y="82758"/>
                      <a:pt x="159" y="81802"/>
                      <a:pt x="0" y="80926"/>
                    </a:cubicBezTo>
                  </a:path>
                </a:pathLst>
              </a:custGeom>
              <a:noFill/>
              <a:ln w="19050" cap="rnd">
                <a:solidFill>
                  <a:srgbClr val="EE237D"/>
                </a:solidFill>
                <a:prstDash val="solid"/>
                <a:round/>
              </a:ln>
            </p:spPr>
            <p:txBody>
              <a:bodyPr rtlCol="0" anchor="ctr"/>
              <a:lstStyle/>
              <a:p>
                <a:endParaRPr lang="en-US"/>
              </a:p>
            </p:txBody>
          </p:sp>
          <p:sp>
            <p:nvSpPr>
              <p:cNvPr id="775" name="Freeform: Shape 174">
                <a:extLst>
                  <a:ext uri="{FF2B5EF4-FFF2-40B4-BE49-F238E27FC236}">
                    <a16:creationId xmlns:a16="http://schemas.microsoft.com/office/drawing/2014/main" xmlns="" id="{410A28FE-22B1-BF44-8EA4-5B10C18B0F31}"/>
                  </a:ext>
                </a:extLst>
              </p:cNvPr>
              <p:cNvSpPr/>
              <p:nvPr/>
            </p:nvSpPr>
            <p:spPr>
              <a:xfrm>
                <a:off x="3554796" y="1146743"/>
                <a:ext cx="14974" cy="65473"/>
              </a:xfrm>
              <a:custGeom>
                <a:avLst/>
                <a:gdLst>
                  <a:gd name="connsiteX0" fmla="*/ 14975 w 14974"/>
                  <a:gd name="connsiteY0" fmla="*/ 0 h 65473"/>
                  <a:gd name="connsiteX1" fmla="*/ 0 w 14974"/>
                  <a:gd name="connsiteY1" fmla="*/ 65474 h 65473"/>
                </a:gdLst>
                <a:ahLst/>
                <a:cxnLst>
                  <a:cxn ang="0">
                    <a:pos x="connsiteX0" y="connsiteY0"/>
                  </a:cxn>
                  <a:cxn ang="0">
                    <a:pos x="connsiteX1" y="connsiteY1"/>
                  </a:cxn>
                </a:cxnLst>
                <a:rect l="l" t="t" r="r" b="b"/>
                <a:pathLst>
                  <a:path w="14974" h="65473">
                    <a:moveTo>
                      <a:pt x="14975" y="0"/>
                    </a:moveTo>
                    <a:cubicBezTo>
                      <a:pt x="7408" y="21108"/>
                      <a:pt x="2390" y="43171"/>
                      <a:pt x="0" y="65474"/>
                    </a:cubicBezTo>
                  </a:path>
                </a:pathLst>
              </a:custGeom>
              <a:noFill/>
              <a:ln w="19050" cap="rnd">
                <a:solidFill>
                  <a:srgbClr val="EE237D"/>
                </a:solidFill>
                <a:prstDash val="solid"/>
                <a:round/>
              </a:ln>
            </p:spPr>
            <p:txBody>
              <a:bodyPr rtlCol="0" anchor="ctr"/>
              <a:lstStyle/>
              <a:p>
                <a:endParaRPr lang="en-US"/>
              </a:p>
            </p:txBody>
          </p:sp>
        </p:grpSp>
        <p:sp>
          <p:nvSpPr>
            <p:cNvPr id="738" name="Freeform: Shape 137">
              <a:extLst>
                <a:ext uri="{FF2B5EF4-FFF2-40B4-BE49-F238E27FC236}">
                  <a16:creationId xmlns:a16="http://schemas.microsoft.com/office/drawing/2014/main" xmlns="" id="{68DD9244-5706-4E45-891D-BD3BF36C0370}"/>
                </a:ext>
              </a:extLst>
            </p:cNvPr>
            <p:cNvSpPr/>
            <p:nvPr/>
          </p:nvSpPr>
          <p:spPr>
            <a:xfrm>
              <a:off x="3976630" y="1370405"/>
              <a:ext cx="142257" cy="80527"/>
            </a:xfrm>
            <a:custGeom>
              <a:avLst/>
              <a:gdLst>
                <a:gd name="connsiteX0" fmla="*/ 0 w 142257"/>
                <a:gd name="connsiteY0" fmla="*/ 80528 h 80527"/>
                <a:gd name="connsiteX1" fmla="*/ 142258 w 142257"/>
                <a:gd name="connsiteY1" fmla="*/ 0 h 80527"/>
              </a:gdLst>
              <a:ahLst/>
              <a:cxnLst>
                <a:cxn ang="0">
                  <a:pos x="connsiteX0" y="connsiteY0"/>
                </a:cxn>
                <a:cxn ang="0">
                  <a:pos x="connsiteX1" y="connsiteY1"/>
                </a:cxn>
              </a:cxnLst>
              <a:rect l="l" t="t" r="r" b="b"/>
              <a:pathLst>
                <a:path w="142257" h="80527">
                  <a:moveTo>
                    <a:pt x="0" y="80528"/>
                  </a:moveTo>
                  <a:cubicBezTo>
                    <a:pt x="49304" y="57190"/>
                    <a:pt x="96856" y="30268"/>
                    <a:pt x="142258" y="0"/>
                  </a:cubicBezTo>
                </a:path>
              </a:pathLst>
            </a:custGeom>
            <a:noFill/>
            <a:ln w="19050" cap="rnd">
              <a:solidFill>
                <a:srgbClr val="EE237D"/>
              </a:solidFill>
              <a:prstDash val="solid"/>
              <a:round/>
            </a:ln>
          </p:spPr>
          <p:txBody>
            <a:bodyPr rtlCol="0" anchor="ctr"/>
            <a:lstStyle/>
            <a:p>
              <a:endParaRPr lang="en-US"/>
            </a:p>
          </p:txBody>
        </p:sp>
        <p:sp>
          <p:nvSpPr>
            <p:cNvPr id="739" name="Freeform: Shape 138">
              <a:extLst>
                <a:ext uri="{FF2B5EF4-FFF2-40B4-BE49-F238E27FC236}">
                  <a16:creationId xmlns:a16="http://schemas.microsoft.com/office/drawing/2014/main" xmlns="" id="{F1A45E2C-5B9B-1848-B164-12A055645FF5}"/>
                </a:ext>
              </a:extLst>
            </p:cNvPr>
            <p:cNvSpPr/>
            <p:nvPr/>
          </p:nvSpPr>
          <p:spPr>
            <a:xfrm>
              <a:off x="3970019" y="1392946"/>
              <a:ext cx="255442" cy="156276"/>
            </a:xfrm>
            <a:custGeom>
              <a:avLst/>
              <a:gdLst>
                <a:gd name="connsiteX0" fmla="*/ 0 w 255442"/>
                <a:gd name="connsiteY0" fmla="*/ 156276 h 156276"/>
                <a:gd name="connsiteX1" fmla="*/ 255443 w 255442"/>
                <a:gd name="connsiteY1" fmla="*/ 0 h 156276"/>
              </a:gdLst>
              <a:ahLst/>
              <a:cxnLst>
                <a:cxn ang="0">
                  <a:pos x="connsiteX0" y="connsiteY0"/>
                </a:cxn>
                <a:cxn ang="0">
                  <a:pos x="connsiteX1" y="connsiteY1"/>
                </a:cxn>
              </a:cxnLst>
              <a:rect l="l" t="t" r="r" b="b"/>
              <a:pathLst>
                <a:path w="255442" h="156276">
                  <a:moveTo>
                    <a:pt x="0" y="156276"/>
                  </a:moveTo>
                  <a:cubicBezTo>
                    <a:pt x="87298" y="107769"/>
                    <a:pt x="172525" y="55597"/>
                    <a:pt x="255443" y="0"/>
                  </a:cubicBezTo>
                </a:path>
              </a:pathLst>
            </a:custGeom>
            <a:noFill/>
            <a:ln w="19050" cap="rnd">
              <a:solidFill>
                <a:srgbClr val="EE237D"/>
              </a:solidFill>
              <a:prstDash val="solid"/>
              <a:round/>
            </a:ln>
          </p:spPr>
          <p:txBody>
            <a:bodyPr rtlCol="0" anchor="ctr"/>
            <a:lstStyle/>
            <a:p>
              <a:endParaRPr lang="en-US"/>
            </a:p>
          </p:txBody>
        </p:sp>
      </p:grpSp>
      <p:grpSp>
        <p:nvGrpSpPr>
          <p:cNvPr id="776" name="Graphic 4">
            <a:extLst>
              <a:ext uri="{FF2B5EF4-FFF2-40B4-BE49-F238E27FC236}">
                <a16:creationId xmlns:a16="http://schemas.microsoft.com/office/drawing/2014/main" xmlns="" id="{C281E8E0-E23E-0C4D-845D-902B7BBE418D}"/>
              </a:ext>
            </a:extLst>
          </p:cNvPr>
          <p:cNvGrpSpPr/>
          <p:nvPr/>
        </p:nvGrpSpPr>
        <p:grpSpPr>
          <a:xfrm>
            <a:off x="6994073" y="663593"/>
            <a:ext cx="271526" cy="335351"/>
            <a:chOff x="6007193" y="893996"/>
            <a:chExt cx="443305" cy="547510"/>
          </a:xfrm>
          <a:noFill/>
        </p:grpSpPr>
        <p:grpSp>
          <p:nvGrpSpPr>
            <p:cNvPr id="777" name="Graphic 4">
              <a:extLst>
                <a:ext uri="{FF2B5EF4-FFF2-40B4-BE49-F238E27FC236}">
                  <a16:creationId xmlns:a16="http://schemas.microsoft.com/office/drawing/2014/main" xmlns="" id="{7B3DDA6C-0E69-704E-B6C2-43422D3ED056}"/>
                </a:ext>
              </a:extLst>
            </p:cNvPr>
            <p:cNvGrpSpPr/>
            <p:nvPr/>
          </p:nvGrpSpPr>
          <p:grpSpPr>
            <a:xfrm>
              <a:off x="6007193" y="893996"/>
              <a:ext cx="442857" cy="488766"/>
              <a:chOff x="6007193" y="893996"/>
              <a:chExt cx="442857" cy="488766"/>
            </a:xfrm>
            <a:noFill/>
          </p:grpSpPr>
          <p:sp>
            <p:nvSpPr>
              <p:cNvPr id="780" name="Freeform: Shape 179">
                <a:extLst>
                  <a:ext uri="{FF2B5EF4-FFF2-40B4-BE49-F238E27FC236}">
                    <a16:creationId xmlns:a16="http://schemas.microsoft.com/office/drawing/2014/main" xmlns="" id="{F5AA7C7E-086F-AC4A-97ED-6E33E93E6E3E}"/>
                  </a:ext>
                </a:extLst>
              </p:cNvPr>
              <p:cNvSpPr/>
              <p:nvPr/>
            </p:nvSpPr>
            <p:spPr>
              <a:xfrm>
                <a:off x="6070192" y="1035294"/>
                <a:ext cx="379858" cy="347468"/>
              </a:xfrm>
              <a:custGeom>
                <a:avLst/>
                <a:gdLst>
                  <a:gd name="connsiteX0" fmla="*/ 260301 w 379858"/>
                  <a:gd name="connsiteY0" fmla="*/ 893 h 347468"/>
                  <a:gd name="connsiteX1" fmla="*/ 379858 w 379858"/>
                  <a:gd name="connsiteY1" fmla="*/ 221687 h 347468"/>
                  <a:gd name="connsiteX2" fmla="*/ 242141 w 379858"/>
                  <a:gd name="connsiteY2" fmla="*/ 287399 h 347468"/>
                  <a:gd name="connsiteX3" fmla="*/ 172286 w 379858"/>
                  <a:gd name="connsiteY3" fmla="*/ 317986 h 347468"/>
                  <a:gd name="connsiteX4" fmla="*/ 101795 w 379858"/>
                  <a:gd name="connsiteY4" fmla="*/ 347058 h 347468"/>
                  <a:gd name="connsiteX5" fmla="*/ 48906 w 379858"/>
                  <a:gd name="connsiteY5" fmla="*/ 246857 h 347468"/>
                  <a:gd name="connsiteX6" fmla="*/ 0 w 379858"/>
                  <a:gd name="connsiteY6" fmla="*/ 129052 h 347468"/>
                  <a:gd name="connsiteX7" fmla="*/ 122026 w 379858"/>
                  <a:gd name="connsiteY7" fmla="*/ 60631 h 347468"/>
                  <a:gd name="connsiteX8" fmla="*/ 260301 w 379858"/>
                  <a:gd name="connsiteY8" fmla="*/ 893 h 34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858" h="347468">
                    <a:moveTo>
                      <a:pt x="260301" y="893"/>
                    </a:moveTo>
                    <a:cubicBezTo>
                      <a:pt x="300844" y="-14958"/>
                      <a:pt x="364087" y="185047"/>
                      <a:pt x="379858" y="221687"/>
                    </a:cubicBezTo>
                    <a:cubicBezTo>
                      <a:pt x="334457" y="244547"/>
                      <a:pt x="288498" y="266451"/>
                      <a:pt x="242141" y="287399"/>
                    </a:cubicBezTo>
                    <a:cubicBezTo>
                      <a:pt x="218962" y="297834"/>
                      <a:pt x="195704" y="308029"/>
                      <a:pt x="172286" y="317986"/>
                    </a:cubicBezTo>
                    <a:cubicBezTo>
                      <a:pt x="161294" y="322685"/>
                      <a:pt x="112070" y="351200"/>
                      <a:pt x="101795" y="347058"/>
                    </a:cubicBezTo>
                    <a:cubicBezTo>
                      <a:pt x="78775" y="337819"/>
                      <a:pt x="58225" y="267487"/>
                      <a:pt x="48906" y="246857"/>
                    </a:cubicBezTo>
                    <a:cubicBezTo>
                      <a:pt x="35286" y="216828"/>
                      <a:pt x="0" y="129052"/>
                      <a:pt x="0" y="129052"/>
                    </a:cubicBezTo>
                    <a:cubicBezTo>
                      <a:pt x="0" y="129052"/>
                      <a:pt x="91281" y="74889"/>
                      <a:pt x="122026" y="60631"/>
                    </a:cubicBezTo>
                    <a:cubicBezTo>
                      <a:pt x="167587" y="39524"/>
                      <a:pt x="213466" y="19213"/>
                      <a:pt x="260301" y="893"/>
                    </a:cubicBezTo>
                    <a:close/>
                  </a:path>
                </a:pathLst>
              </a:custGeom>
              <a:noFill/>
              <a:ln w="19050" cap="rnd">
                <a:solidFill>
                  <a:srgbClr val="EE1D7F"/>
                </a:solidFill>
                <a:prstDash val="solid"/>
                <a:round/>
              </a:ln>
            </p:spPr>
            <p:txBody>
              <a:bodyPr rtlCol="0" anchor="ctr"/>
              <a:lstStyle/>
              <a:p>
                <a:endParaRPr lang="en-US"/>
              </a:p>
            </p:txBody>
          </p:sp>
          <p:sp>
            <p:nvSpPr>
              <p:cNvPr id="781" name="Freeform: Shape 180">
                <a:extLst>
                  <a:ext uri="{FF2B5EF4-FFF2-40B4-BE49-F238E27FC236}">
                    <a16:creationId xmlns:a16="http://schemas.microsoft.com/office/drawing/2014/main" xmlns="" id="{22C425D3-791E-9543-95F3-5A7AF23C6075}"/>
                  </a:ext>
                </a:extLst>
              </p:cNvPr>
              <p:cNvSpPr/>
              <p:nvPr/>
            </p:nvSpPr>
            <p:spPr>
              <a:xfrm>
                <a:off x="6044621" y="935684"/>
                <a:ext cx="211717" cy="200624"/>
              </a:xfrm>
              <a:custGeom>
                <a:avLst/>
                <a:gdLst>
                  <a:gd name="connsiteX0" fmla="*/ 49786 w 211717"/>
                  <a:gd name="connsiteY0" fmla="*/ 200625 h 200624"/>
                  <a:gd name="connsiteX1" fmla="*/ 481 w 211717"/>
                  <a:gd name="connsiteY1" fmla="*/ 99149 h 200624"/>
                  <a:gd name="connsiteX2" fmla="*/ 56078 w 211717"/>
                  <a:gd name="connsiteY2" fmla="*/ 11691 h 200624"/>
                  <a:gd name="connsiteX3" fmla="*/ 211717 w 211717"/>
                  <a:gd name="connsiteY3" fmla="*/ 119699 h 200624"/>
                </a:gdLst>
                <a:ahLst/>
                <a:cxnLst>
                  <a:cxn ang="0">
                    <a:pos x="connsiteX0" y="connsiteY0"/>
                  </a:cxn>
                  <a:cxn ang="0">
                    <a:pos x="connsiteX1" y="connsiteY1"/>
                  </a:cxn>
                  <a:cxn ang="0">
                    <a:pos x="connsiteX2" y="connsiteY2"/>
                  </a:cxn>
                  <a:cxn ang="0">
                    <a:pos x="connsiteX3" y="connsiteY3"/>
                  </a:cxn>
                </a:cxnLst>
                <a:rect l="l" t="t" r="r" b="b"/>
                <a:pathLst>
                  <a:path w="211717" h="200624">
                    <a:moveTo>
                      <a:pt x="49786" y="200625"/>
                    </a:moveTo>
                    <a:cubicBezTo>
                      <a:pt x="39750" y="163906"/>
                      <a:pt x="4942" y="137939"/>
                      <a:pt x="481" y="99149"/>
                    </a:cubicBezTo>
                    <a:cubicBezTo>
                      <a:pt x="-4059" y="60040"/>
                      <a:pt x="24217" y="28737"/>
                      <a:pt x="56078" y="11691"/>
                    </a:cubicBezTo>
                    <a:cubicBezTo>
                      <a:pt x="134854" y="-30365"/>
                      <a:pt x="190928" y="49287"/>
                      <a:pt x="211717" y="119699"/>
                    </a:cubicBezTo>
                  </a:path>
                </a:pathLst>
              </a:custGeom>
              <a:noFill/>
              <a:ln w="19050" cap="rnd">
                <a:solidFill>
                  <a:srgbClr val="EE1D7F"/>
                </a:solidFill>
                <a:prstDash val="solid"/>
                <a:round/>
              </a:ln>
            </p:spPr>
            <p:txBody>
              <a:bodyPr rtlCol="0" anchor="ctr"/>
              <a:lstStyle/>
              <a:p>
                <a:endParaRPr lang="en-US"/>
              </a:p>
            </p:txBody>
          </p:sp>
          <p:sp>
            <p:nvSpPr>
              <p:cNvPr id="782" name="Freeform: Shape 181">
                <a:extLst>
                  <a:ext uri="{FF2B5EF4-FFF2-40B4-BE49-F238E27FC236}">
                    <a16:creationId xmlns:a16="http://schemas.microsoft.com/office/drawing/2014/main" xmlns="" id="{A3CC0DD2-ACF2-D341-8EAE-BF3663E85D40}"/>
                  </a:ext>
                </a:extLst>
              </p:cNvPr>
              <p:cNvSpPr/>
              <p:nvPr/>
            </p:nvSpPr>
            <p:spPr>
              <a:xfrm>
                <a:off x="6007193" y="893996"/>
                <a:ext cx="278456" cy="263341"/>
              </a:xfrm>
              <a:custGeom>
                <a:avLst/>
                <a:gdLst>
                  <a:gd name="connsiteX0" fmla="*/ 57583 w 278456"/>
                  <a:gd name="connsiteY0" fmla="*/ 263341 h 263341"/>
                  <a:gd name="connsiteX1" fmla="*/ 11544 w 278456"/>
                  <a:gd name="connsiteY1" fmla="*/ 173096 h 263341"/>
                  <a:gd name="connsiteX2" fmla="*/ 2384 w 278456"/>
                  <a:gd name="connsiteY2" fmla="*/ 93843 h 263341"/>
                  <a:gd name="connsiteX3" fmla="*/ 35917 w 278456"/>
                  <a:gd name="connsiteY3" fmla="*/ 42627 h 263341"/>
                  <a:gd name="connsiteX4" fmla="*/ 89682 w 278456"/>
                  <a:gd name="connsiteY4" fmla="*/ 12678 h 263341"/>
                  <a:gd name="connsiteX5" fmla="*/ 172838 w 278456"/>
                  <a:gd name="connsiteY5" fmla="*/ 4314 h 263341"/>
                  <a:gd name="connsiteX6" fmla="*/ 207646 w 278456"/>
                  <a:gd name="connsiteY6" fmla="*/ 25900 h 263341"/>
                  <a:gd name="connsiteX7" fmla="*/ 278456 w 278456"/>
                  <a:gd name="connsiteY7" fmla="*/ 149041 h 26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456" h="263341">
                    <a:moveTo>
                      <a:pt x="57583" y="263341"/>
                    </a:moveTo>
                    <a:cubicBezTo>
                      <a:pt x="34404" y="238490"/>
                      <a:pt x="21899" y="205594"/>
                      <a:pt x="11544" y="173096"/>
                    </a:cubicBezTo>
                    <a:cubicBezTo>
                      <a:pt x="3340" y="147448"/>
                      <a:pt x="-3908" y="119968"/>
                      <a:pt x="2384" y="93843"/>
                    </a:cubicBezTo>
                    <a:cubicBezTo>
                      <a:pt x="7243" y="73532"/>
                      <a:pt x="20067" y="55929"/>
                      <a:pt x="35917" y="42627"/>
                    </a:cubicBezTo>
                    <a:cubicBezTo>
                      <a:pt x="51768" y="29405"/>
                      <a:pt x="70566" y="20245"/>
                      <a:pt x="89682" y="12678"/>
                    </a:cubicBezTo>
                    <a:cubicBezTo>
                      <a:pt x="116206" y="2323"/>
                      <a:pt x="145837" y="-5085"/>
                      <a:pt x="172838" y="4314"/>
                    </a:cubicBezTo>
                    <a:cubicBezTo>
                      <a:pt x="185742" y="8775"/>
                      <a:pt x="197291" y="16899"/>
                      <a:pt x="207646" y="25900"/>
                    </a:cubicBezTo>
                    <a:cubicBezTo>
                      <a:pt x="243967" y="57362"/>
                      <a:pt x="269376" y="101569"/>
                      <a:pt x="278456" y="149041"/>
                    </a:cubicBezTo>
                  </a:path>
                </a:pathLst>
              </a:custGeom>
              <a:noFill/>
              <a:ln w="19050" cap="rnd">
                <a:solidFill>
                  <a:srgbClr val="EE1D7F"/>
                </a:solidFill>
                <a:prstDash val="solid"/>
                <a:round/>
              </a:ln>
            </p:spPr>
            <p:txBody>
              <a:bodyPr rtlCol="0" anchor="ctr"/>
              <a:lstStyle/>
              <a:p>
                <a:endParaRPr lang="en-US"/>
              </a:p>
            </p:txBody>
          </p:sp>
          <p:sp>
            <p:nvSpPr>
              <p:cNvPr id="783" name="Freeform: Shape 182">
                <a:extLst>
                  <a:ext uri="{FF2B5EF4-FFF2-40B4-BE49-F238E27FC236}">
                    <a16:creationId xmlns:a16="http://schemas.microsoft.com/office/drawing/2014/main" xmlns="" id="{D41E2175-6B61-A94D-89E9-D31D87DAA9C9}"/>
                  </a:ext>
                </a:extLst>
              </p:cNvPr>
              <p:cNvSpPr/>
              <p:nvPr/>
            </p:nvSpPr>
            <p:spPr>
              <a:xfrm>
                <a:off x="6231642" y="1175796"/>
                <a:ext cx="74168" cy="90107"/>
              </a:xfrm>
              <a:custGeom>
                <a:avLst/>
                <a:gdLst>
                  <a:gd name="connsiteX0" fmla="*/ 23581 w 74168"/>
                  <a:gd name="connsiteY0" fmla="*/ 75450 h 90107"/>
                  <a:gd name="connsiteX1" fmla="*/ 73523 w 74168"/>
                  <a:gd name="connsiteY1" fmla="*/ 74176 h 90107"/>
                  <a:gd name="connsiteX2" fmla="*/ 44450 w 74168"/>
                  <a:gd name="connsiteY2" fmla="*/ 9817 h 90107"/>
                  <a:gd name="connsiteX3" fmla="*/ 243 w 74168"/>
                  <a:gd name="connsiteY3" fmla="*/ 20172 h 90107"/>
                  <a:gd name="connsiteX4" fmla="*/ 23581 w 74168"/>
                  <a:gd name="connsiteY4" fmla="*/ 75450 h 90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168" h="90107">
                    <a:moveTo>
                      <a:pt x="23581" y="75450"/>
                    </a:moveTo>
                    <a:cubicBezTo>
                      <a:pt x="33378" y="94168"/>
                      <a:pt x="66035" y="96239"/>
                      <a:pt x="73523" y="74176"/>
                    </a:cubicBezTo>
                    <a:cubicBezTo>
                      <a:pt x="78381" y="59918"/>
                      <a:pt x="54566" y="17942"/>
                      <a:pt x="44450" y="9817"/>
                    </a:cubicBezTo>
                    <a:cubicBezTo>
                      <a:pt x="26926" y="-4201"/>
                      <a:pt x="3828" y="-5237"/>
                      <a:pt x="243" y="20172"/>
                    </a:cubicBezTo>
                    <a:cubicBezTo>
                      <a:pt x="-2306" y="37695"/>
                      <a:pt x="15855" y="60794"/>
                      <a:pt x="23581" y="75450"/>
                    </a:cubicBezTo>
                    <a:close/>
                  </a:path>
                </a:pathLst>
              </a:custGeom>
              <a:noFill/>
              <a:ln w="19050" cap="rnd">
                <a:solidFill>
                  <a:srgbClr val="EE1D7F"/>
                </a:solidFill>
                <a:prstDash val="solid"/>
                <a:round/>
              </a:ln>
            </p:spPr>
            <p:txBody>
              <a:bodyPr rtlCol="0" anchor="ctr"/>
              <a:lstStyle/>
              <a:p>
                <a:endParaRPr lang="en-US"/>
              </a:p>
            </p:txBody>
          </p:sp>
        </p:grpSp>
        <p:sp>
          <p:nvSpPr>
            <p:cNvPr id="778" name="Freeform: Shape 177">
              <a:extLst>
                <a:ext uri="{FF2B5EF4-FFF2-40B4-BE49-F238E27FC236}">
                  <a16:creationId xmlns:a16="http://schemas.microsoft.com/office/drawing/2014/main" xmlns="" id="{75ACBD1A-D5E3-8E45-9139-6DDF85465EED}"/>
                </a:ext>
              </a:extLst>
            </p:cNvPr>
            <p:cNvSpPr/>
            <p:nvPr/>
          </p:nvSpPr>
          <p:spPr>
            <a:xfrm>
              <a:off x="6038038" y="1163072"/>
              <a:ext cx="412461" cy="278434"/>
            </a:xfrm>
            <a:custGeom>
              <a:avLst/>
              <a:gdLst>
                <a:gd name="connsiteX0" fmla="*/ 32314 w 412461"/>
                <a:gd name="connsiteY0" fmla="*/ 0 h 278434"/>
                <a:gd name="connsiteX1" fmla="*/ 2604 w 412461"/>
                <a:gd name="connsiteY1" fmla="*/ 51136 h 278434"/>
                <a:gd name="connsiteX2" fmla="*/ 25942 w 412461"/>
                <a:gd name="connsiteY2" fmla="*/ 126407 h 278434"/>
                <a:gd name="connsiteX3" fmla="*/ 108541 w 412461"/>
                <a:gd name="connsiteY3" fmla="*/ 274240 h 278434"/>
                <a:gd name="connsiteX4" fmla="*/ 383020 w 412461"/>
                <a:gd name="connsiteY4" fmla="*/ 184234 h 278434"/>
                <a:gd name="connsiteX5" fmla="*/ 408987 w 412461"/>
                <a:gd name="connsiteY5" fmla="*/ 96617 h 27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61" h="278434">
                  <a:moveTo>
                    <a:pt x="32314" y="0"/>
                  </a:moveTo>
                  <a:cubicBezTo>
                    <a:pt x="30164" y="21187"/>
                    <a:pt x="9295" y="32339"/>
                    <a:pt x="2604" y="51136"/>
                  </a:cubicBezTo>
                  <a:cubicBezTo>
                    <a:pt x="-7193" y="78775"/>
                    <a:pt x="12879" y="102830"/>
                    <a:pt x="25942" y="126407"/>
                  </a:cubicBezTo>
                  <a:cubicBezTo>
                    <a:pt x="49041" y="168144"/>
                    <a:pt x="64573" y="251301"/>
                    <a:pt x="108541" y="274240"/>
                  </a:cubicBezTo>
                  <a:cubicBezTo>
                    <a:pt x="156411" y="299251"/>
                    <a:pt x="341840" y="205103"/>
                    <a:pt x="383020" y="184234"/>
                  </a:cubicBezTo>
                  <a:cubicBezTo>
                    <a:pt x="410022" y="170534"/>
                    <a:pt x="417828" y="133098"/>
                    <a:pt x="408987" y="96617"/>
                  </a:cubicBezTo>
                </a:path>
              </a:pathLst>
            </a:custGeom>
            <a:noFill/>
            <a:ln w="19050" cap="rnd">
              <a:solidFill>
                <a:srgbClr val="EE1D7F"/>
              </a:solidFill>
              <a:prstDash val="solid"/>
              <a:round/>
            </a:ln>
          </p:spPr>
          <p:txBody>
            <a:bodyPr rtlCol="0" anchor="ctr"/>
            <a:lstStyle/>
            <a:p>
              <a:endParaRPr lang="en-US"/>
            </a:p>
          </p:txBody>
        </p:sp>
        <p:sp>
          <p:nvSpPr>
            <p:cNvPr id="779" name="Freeform: Shape 178">
              <a:extLst>
                <a:ext uri="{FF2B5EF4-FFF2-40B4-BE49-F238E27FC236}">
                  <a16:creationId xmlns:a16="http://schemas.microsoft.com/office/drawing/2014/main" xmlns="" id="{E32E9DD3-73F9-EA4B-8058-9042D92EDA3B}"/>
                </a:ext>
              </a:extLst>
            </p:cNvPr>
            <p:cNvSpPr/>
            <p:nvPr/>
          </p:nvSpPr>
          <p:spPr>
            <a:xfrm>
              <a:off x="6167367" y="1375741"/>
              <a:ext cx="12107" cy="47950"/>
            </a:xfrm>
            <a:custGeom>
              <a:avLst/>
              <a:gdLst>
                <a:gd name="connsiteX0" fmla="*/ 12107 w 12107"/>
                <a:gd name="connsiteY0" fmla="*/ 0 h 47950"/>
                <a:gd name="connsiteX1" fmla="*/ 0 w 12107"/>
                <a:gd name="connsiteY1" fmla="*/ 47950 h 47950"/>
              </a:gdLst>
              <a:ahLst/>
              <a:cxnLst>
                <a:cxn ang="0">
                  <a:pos x="connsiteX0" y="connsiteY0"/>
                </a:cxn>
                <a:cxn ang="0">
                  <a:pos x="connsiteX1" y="connsiteY1"/>
                </a:cxn>
              </a:cxnLst>
              <a:rect l="l" t="t" r="r" b="b"/>
              <a:pathLst>
                <a:path w="12107" h="47950">
                  <a:moveTo>
                    <a:pt x="12107" y="0"/>
                  </a:moveTo>
                  <a:cubicBezTo>
                    <a:pt x="8045" y="16010"/>
                    <a:pt x="3983" y="32020"/>
                    <a:pt x="0" y="47950"/>
                  </a:cubicBezTo>
                </a:path>
              </a:pathLst>
            </a:custGeom>
            <a:noFill/>
            <a:ln w="19050" cap="rnd">
              <a:solidFill>
                <a:srgbClr val="EE1D7F"/>
              </a:solidFill>
              <a:prstDash val="solid"/>
              <a:round/>
            </a:ln>
          </p:spPr>
          <p:txBody>
            <a:bodyPr rtlCol="0" anchor="ctr"/>
            <a:lstStyle/>
            <a:p>
              <a:endParaRPr lang="en-US"/>
            </a:p>
          </p:txBody>
        </p:sp>
      </p:grpSp>
      <p:grpSp>
        <p:nvGrpSpPr>
          <p:cNvPr id="784" name="Graphic 4">
            <a:extLst>
              <a:ext uri="{FF2B5EF4-FFF2-40B4-BE49-F238E27FC236}">
                <a16:creationId xmlns:a16="http://schemas.microsoft.com/office/drawing/2014/main" xmlns="" id="{5452AD52-D148-1D46-9CDB-54D63317E9E0}"/>
              </a:ext>
            </a:extLst>
          </p:cNvPr>
          <p:cNvGrpSpPr/>
          <p:nvPr/>
        </p:nvGrpSpPr>
        <p:grpSpPr>
          <a:xfrm>
            <a:off x="6476881" y="707168"/>
            <a:ext cx="425811" cy="526717"/>
            <a:chOff x="5162802" y="965138"/>
            <a:chExt cx="695198" cy="859942"/>
          </a:xfrm>
          <a:noFill/>
        </p:grpSpPr>
        <p:sp>
          <p:nvSpPr>
            <p:cNvPr id="785" name="Freeform: Shape 184">
              <a:extLst>
                <a:ext uri="{FF2B5EF4-FFF2-40B4-BE49-F238E27FC236}">
                  <a16:creationId xmlns:a16="http://schemas.microsoft.com/office/drawing/2014/main" xmlns="" id="{D416A09A-0D79-6A49-A647-D986C2E8A2A0}"/>
                </a:ext>
              </a:extLst>
            </p:cNvPr>
            <p:cNvSpPr/>
            <p:nvPr/>
          </p:nvSpPr>
          <p:spPr>
            <a:xfrm>
              <a:off x="5308534" y="1102587"/>
              <a:ext cx="408261" cy="567064"/>
            </a:xfrm>
            <a:custGeom>
              <a:avLst/>
              <a:gdLst>
                <a:gd name="connsiteX0" fmla="*/ 408244 w 408261"/>
                <a:gd name="connsiteY0" fmla="*/ 205371 h 567064"/>
                <a:gd name="connsiteX1" fmla="*/ 401872 w 408261"/>
                <a:gd name="connsiteY1" fmla="*/ 158297 h 567064"/>
                <a:gd name="connsiteX2" fmla="*/ 155351 w 408261"/>
                <a:gd name="connsiteY2" fmla="*/ 5684 h 567064"/>
                <a:gd name="connsiteX3" fmla="*/ 5924 w 408261"/>
                <a:gd name="connsiteY3" fmla="*/ 254118 h 567064"/>
                <a:gd name="connsiteX4" fmla="*/ 89877 w 408261"/>
                <a:gd name="connsiteY4" fmla="*/ 377020 h 567064"/>
                <a:gd name="connsiteX5" fmla="*/ 140376 w 408261"/>
                <a:gd name="connsiteY5" fmla="*/ 448866 h 567064"/>
                <a:gd name="connsiteX6" fmla="*/ 140535 w 408261"/>
                <a:gd name="connsiteY6" fmla="*/ 449583 h 567064"/>
                <a:gd name="connsiteX7" fmla="*/ 153598 w 408261"/>
                <a:gd name="connsiteY7" fmla="*/ 518561 h 567064"/>
                <a:gd name="connsiteX8" fmla="*/ 174387 w 408261"/>
                <a:gd name="connsiteY8" fmla="*/ 556077 h 567064"/>
                <a:gd name="connsiteX9" fmla="*/ 261924 w 408261"/>
                <a:gd name="connsiteY9" fmla="*/ 561573 h 567064"/>
                <a:gd name="connsiteX10" fmla="*/ 334726 w 408261"/>
                <a:gd name="connsiteY10" fmla="*/ 542217 h 567064"/>
                <a:gd name="connsiteX11" fmla="*/ 387057 w 408261"/>
                <a:gd name="connsiteY11" fmla="*/ 504542 h 567064"/>
                <a:gd name="connsiteX12" fmla="*/ 388332 w 408261"/>
                <a:gd name="connsiteY12" fmla="*/ 461610 h 567064"/>
                <a:gd name="connsiteX13" fmla="*/ 368419 w 408261"/>
                <a:gd name="connsiteY13" fmla="*/ 394304 h 567064"/>
                <a:gd name="connsiteX14" fmla="*/ 363878 w 408261"/>
                <a:gd name="connsiteY14" fmla="*/ 352647 h 567064"/>
                <a:gd name="connsiteX15" fmla="*/ 377021 w 408261"/>
                <a:gd name="connsiteY15" fmla="*/ 310750 h 567064"/>
                <a:gd name="connsiteX16" fmla="*/ 404580 w 408261"/>
                <a:gd name="connsiteY16" fmla="*/ 239462 h 567064"/>
                <a:gd name="connsiteX17" fmla="*/ 408244 w 408261"/>
                <a:gd name="connsiteY17" fmla="*/ 205371 h 56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8261" h="567064">
                  <a:moveTo>
                    <a:pt x="408244" y="205371"/>
                  </a:moveTo>
                  <a:cubicBezTo>
                    <a:pt x="408005" y="189281"/>
                    <a:pt x="405457" y="173032"/>
                    <a:pt x="401872" y="158297"/>
                  </a:cubicBezTo>
                  <a:cubicBezTo>
                    <a:pt x="375109" y="47581"/>
                    <a:pt x="264712" y="-20760"/>
                    <a:pt x="155351" y="5684"/>
                  </a:cubicBezTo>
                  <a:cubicBezTo>
                    <a:pt x="45989" y="32129"/>
                    <a:pt x="-20918" y="143322"/>
                    <a:pt x="5924" y="254118"/>
                  </a:cubicBezTo>
                  <a:cubicBezTo>
                    <a:pt x="18748" y="307166"/>
                    <a:pt x="48617" y="349461"/>
                    <a:pt x="89877" y="377020"/>
                  </a:cubicBezTo>
                  <a:cubicBezTo>
                    <a:pt x="115127" y="393827"/>
                    <a:pt x="133447" y="419315"/>
                    <a:pt x="140376" y="448866"/>
                  </a:cubicBezTo>
                  <a:cubicBezTo>
                    <a:pt x="140456" y="449105"/>
                    <a:pt x="140456" y="449344"/>
                    <a:pt x="140535" y="449583"/>
                  </a:cubicBezTo>
                  <a:cubicBezTo>
                    <a:pt x="145872" y="472363"/>
                    <a:pt x="147863" y="495860"/>
                    <a:pt x="153598" y="518561"/>
                  </a:cubicBezTo>
                  <a:cubicBezTo>
                    <a:pt x="157183" y="532739"/>
                    <a:pt x="162758" y="547236"/>
                    <a:pt x="174387" y="556077"/>
                  </a:cubicBezTo>
                  <a:cubicBezTo>
                    <a:pt x="197486" y="573760"/>
                    <a:pt x="235719" y="565794"/>
                    <a:pt x="261924" y="561573"/>
                  </a:cubicBezTo>
                  <a:cubicBezTo>
                    <a:pt x="286776" y="557590"/>
                    <a:pt x="311229" y="551138"/>
                    <a:pt x="334726" y="542217"/>
                  </a:cubicBezTo>
                  <a:cubicBezTo>
                    <a:pt x="354081" y="534890"/>
                    <a:pt x="377579" y="524455"/>
                    <a:pt x="387057" y="504542"/>
                  </a:cubicBezTo>
                  <a:cubicBezTo>
                    <a:pt x="393349" y="491400"/>
                    <a:pt x="391677" y="475868"/>
                    <a:pt x="388332" y="461610"/>
                  </a:cubicBezTo>
                  <a:cubicBezTo>
                    <a:pt x="383075" y="438830"/>
                    <a:pt x="374074" y="417005"/>
                    <a:pt x="368419" y="394304"/>
                  </a:cubicBezTo>
                  <a:cubicBezTo>
                    <a:pt x="364914" y="380126"/>
                    <a:pt x="361887" y="367462"/>
                    <a:pt x="363878" y="352647"/>
                  </a:cubicBezTo>
                  <a:cubicBezTo>
                    <a:pt x="365870" y="338070"/>
                    <a:pt x="371047" y="324131"/>
                    <a:pt x="377021" y="310750"/>
                  </a:cubicBezTo>
                  <a:cubicBezTo>
                    <a:pt x="387615" y="287094"/>
                    <a:pt x="398368" y="264632"/>
                    <a:pt x="404580" y="239462"/>
                  </a:cubicBezTo>
                  <a:cubicBezTo>
                    <a:pt x="407448" y="228709"/>
                    <a:pt x="408404" y="217080"/>
                    <a:pt x="408244" y="205371"/>
                  </a:cubicBezTo>
                </a:path>
              </a:pathLst>
            </a:custGeom>
            <a:noFill/>
            <a:ln w="19050" cap="rnd">
              <a:solidFill>
                <a:srgbClr val="EE257C"/>
              </a:solidFill>
              <a:prstDash val="solid"/>
              <a:round/>
            </a:ln>
          </p:spPr>
          <p:txBody>
            <a:bodyPr rtlCol="0" anchor="ctr"/>
            <a:lstStyle/>
            <a:p>
              <a:endParaRPr lang="en-US"/>
            </a:p>
          </p:txBody>
        </p:sp>
        <p:sp>
          <p:nvSpPr>
            <p:cNvPr id="786" name="Freeform: Shape 185">
              <a:extLst>
                <a:ext uri="{FF2B5EF4-FFF2-40B4-BE49-F238E27FC236}">
                  <a16:creationId xmlns:a16="http://schemas.microsoft.com/office/drawing/2014/main" xmlns="" id="{0C0D30C5-7D5C-7C43-A2DC-BCAF2EF4279A}"/>
                </a:ext>
              </a:extLst>
            </p:cNvPr>
            <p:cNvSpPr/>
            <p:nvPr/>
          </p:nvSpPr>
          <p:spPr>
            <a:xfrm>
              <a:off x="5480977" y="1621865"/>
              <a:ext cx="221061" cy="101815"/>
            </a:xfrm>
            <a:custGeom>
              <a:avLst/>
              <a:gdLst>
                <a:gd name="connsiteX0" fmla="*/ 8237 w 221061"/>
                <a:gd name="connsiteY0" fmla="*/ 40224 h 101815"/>
                <a:gd name="connsiteX1" fmla="*/ 5370 w 221061"/>
                <a:gd name="connsiteY1" fmla="*/ 79731 h 101815"/>
                <a:gd name="connsiteX2" fmla="*/ 41133 w 221061"/>
                <a:gd name="connsiteY2" fmla="*/ 100919 h 101815"/>
                <a:gd name="connsiteX3" fmla="*/ 83747 w 221061"/>
                <a:gd name="connsiteY3" fmla="*/ 98449 h 101815"/>
                <a:gd name="connsiteX4" fmla="*/ 154398 w 221061"/>
                <a:gd name="connsiteY4" fmla="*/ 79811 h 101815"/>
                <a:gd name="connsiteX5" fmla="*/ 213579 w 221061"/>
                <a:gd name="connsiteY5" fmla="*/ 46437 h 101815"/>
                <a:gd name="connsiteX6" fmla="*/ 220827 w 221061"/>
                <a:gd name="connsiteY6" fmla="*/ 21028 h 101815"/>
                <a:gd name="connsiteX7" fmla="*/ 205693 w 221061"/>
                <a:gd name="connsiteY7" fmla="*/ 0 h 10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061" h="101815">
                  <a:moveTo>
                    <a:pt x="8237" y="40224"/>
                  </a:moveTo>
                  <a:cubicBezTo>
                    <a:pt x="-2038" y="50181"/>
                    <a:pt x="-2356" y="67624"/>
                    <a:pt x="5370" y="79731"/>
                  </a:cubicBezTo>
                  <a:cubicBezTo>
                    <a:pt x="13016" y="91759"/>
                    <a:pt x="27035" y="98688"/>
                    <a:pt x="41133" y="100919"/>
                  </a:cubicBezTo>
                  <a:cubicBezTo>
                    <a:pt x="55232" y="103069"/>
                    <a:pt x="69649" y="100998"/>
                    <a:pt x="83747" y="98449"/>
                  </a:cubicBezTo>
                  <a:cubicBezTo>
                    <a:pt x="107722" y="94068"/>
                    <a:pt x="131458" y="88174"/>
                    <a:pt x="154398" y="79811"/>
                  </a:cubicBezTo>
                  <a:cubicBezTo>
                    <a:pt x="174072" y="72642"/>
                    <a:pt x="200596" y="63881"/>
                    <a:pt x="213579" y="46437"/>
                  </a:cubicBezTo>
                  <a:cubicBezTo>
                    <a:pt x="218995" y="39189"/>
                    <a:pt x="221942" y="29949"/>
                    <a:pt x="220827" y="21028"/>
                  </a:cubicBezTo>
                  <a:cubicBezTo>
                    <a:pt x="219712" y="12107"/>
                    <a:pt x="213977" y="3584"/>
                    <a:pt x="205693" y="0"/>
                  </a:cubicBezTo>
                </a:path>
              </a:pathLst>
            </a:custGeom>
            <a:noFill/>
            <a:ln w="19050" cap="rnd">
              <a:solidFill>
                <a:srgbClr val="EE257C"/>
              </a:solidFill>
              <a:prstDash val="solid"/>
              <a:round/>
            </a:ln>
          </p:spPr>
          <p:txBody>
            <a:bodyPr rtlCol="0" anchor="ctr"/>
            <a:lstStyle/>
            <a:p>
              <a:endParaRPr lang="en-US"/>
            </a:p>
          </p:txBody>
        </p:sp>
        <p:sp>
          <p:nvSpPr>
            <p:cNvPr id="787" name="Freeform: Shape 186">
              <a:extLst>
                <a:ext uri="{FF2B5EF4-FFF2-40B4-BE49-F238E27FC236}">
                  <a16:creationId xmlns:a16="http://schemas.microsoft.com/office/drawing/2014/main" xmlns="" id="{029369FC-A2A1-0549-9B53-4FA85CE59EE3}"/>
                </a:ext>
              </a:extLst>
            </p:cNvPr>
            <p:cNvSpPr/>
            <p:nvPr/>
          </p:nvSpPr>
          <p:spPr>
            <a:xfrm>
              <a:off x="5493424" y="1667266"/>
              <a:ext cx="223126" cy="107789"/>
            </a:xfrm>
            <a:custGeom>
              <a:avLst/>
              <a:gdLst>
                <a:gd name="connsiteX0" fmla="*/ 4711 w 223126"/>
                <a:gd name="connsiteY0" fmla="*/ 50419 h 107789"/>
                <a:gd name="connsiteX1" fmla="*/ 5348 w 223126"/>
                <a:gd name="connsiteY1" fmla="*/ 85705 h 107789"/>
                <a:gd name="connsiteX2" fmla="*/ 41112 w 223126"/>
                <a:gd name="connsiteY2" fmla="*/ 106892 h 107789"/>
                <a:gd name="connsiteX3" fmla="*/ 83725 w 223126"/>
                <a:gd name="connsiteY3" fmla="*/ 104423 h 107789"/>
                <a:gd name="connsiteX4" fmla="*/ 194122 w 223126"/>
                <a:gd name="connsiteY4" fmla="*/ 68102 h 107789"/>
                <a:gd name="connsiteX5" fmla="*/ 223115 w 223126"/>
                <a:gd name="connsiteY5" fmla="*/ 28913 h 107789"/>
                <a:gd name="connsiteX6" fmla="*/ 206787 w 223126"/>
                <a:gd name="connsiteY6" fmla="*/ 0 h 10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126" h="107789">
                  <a:moveTo>
                    <a:pt x="4711" y="50419"/>
                  </a:moveTo>
                  <a:cubicBezTo>
                    <a:pt x="-1980" y="60615"/>
                    <a:pt x="-1343" y="75191"/>
                    <a:pt x="5348" y="85705"/>
                  </a:cubicBezTo>
                  <a:cubicBezTo>
                    <a:pt x="12995" y="97732"/>
                    <a:pt x="27013" y="104662"/>
                    <a:pt x="41112" y="106892"/>
                  </a:cubicBezTo>
                  <a:cubicBezTo>
                    <a:pt x="55210" y="109043"/>
                    <a:pt x="69627" y="106972"/>
                    <a:pt x="83725" y="104423"/>
                  </a:cubicBezTo>
                  <a:cubicBezTo>
                    <a:pt x="121958" y="97414"/>
                    <a:pt x="159872" y="86501"/>
                    <a:pt x="194122" y="68102"/>
                  </a:cubicBezTo>
                  <a:cubicBezTo>
                    <a:pt x="209256" y="59978"/>
                    <a:pt x="223593" y="47711"/>
                    <a:pt x="223115" y="28913"/>
                  </a:cubicBezTo>
                  <a:cubicBezTo>
                    <a:pt x="222797" y="17364"/>
                    <a:pt x="216504" y="6213"/>
                    <a:pt x="206787" y="0"/>
                  </a:cubicBezTo>
                </a:path>
              </a:pathLst>
            </a:custGeom>
            <a:noFill/>
            <a:ln w="19050" cap="rnd">
              <a:solidFill>
                <a:srgbClr val="EE257C"/>
              </a:solidFill>
              <a:prstDash val="solid"/>
              <a:round/>
            </a:ln>
          </p:spPr>
          <p:txBody>
            <a:bodyPr rtlCol="0" anchor="ctr"/>
            <a:lstStyle/>
            <a:p>
              <a:endParaRPr lang="en-US"/>
            </a:p>
          </p:txBody>
        </p:sp>
        <p:sp>
          <p:nvSpPr>
            <p:cNvPr id="788" name="Freeform: Shape 187">
              <a:extLst>
                <a:ext uri="{FF2B5EF4-FFF2-40B4-BE49-F238E27FC236}">
                  <a16:creationId xmlns:a16="http://schemas.microsoft.com/office/drawing/2014/main" xmlns="" id="{BCCD8B9F-3A4F-A648-BE57-66BFF3AA8901}"/>
                </a:ext>
              </a:extLst>
            </p:cNvPr>
            <p:cNvSpPr/>
            <p:nvPr/>
          </p:nvSpPr>
          <p:spPr>
            <a:xfrm>
              <a:off x="5527287" y="1732501"/>
              <a:ext cx="176906" cy="92579"/>
            </a:xfrm>
            <a:custGeom>
              <a:avLst/>
              <a:gdLst>
                <a:gd name="connsiteX0" fmla="*/ 0 w 176906"/>
                <a:gd name="connsiteY0" fmla="*/ 42375 h 92579"/>
                <a:gd name="connsiteX1" fmla="*/ 60933 w 176906"/>
                <a:gd name="connsiteY1" fmla="*/ 92157 h 92579"/>
                <a:gd name="connsiteX2" fmla="*/ 118601 w 176906"/>
                <a:gd name="connsiteY2" fmla="*/ 82200 h 92579"/>
                <a:gd name="connsiteX3" fmla="*/ 155798 w 176906"/>
                <a:gd name="connsiteY3" fmla="*/ 63243 h 92579"/>
                <a:gd name="connsiteX4" fmla="*/ 172047 w 176906"/>
                <a:gd name="connsiteY4" fmla="*/ 33693 h 92579"/>
                <a:gd name="connsiteX5" fmla="*/ 176906 w 176906"/>
                <a:gd name="connsiteY5" fmla="*/ 0 h 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906" h="92579">
                  <a:moveTo>
                    <a:pt x="0" y="42375"/>
                  </a:moveTo>
                  <a:cubicBezTo>
                    <a:pt x="8602" y="68660"/>
                    <a:pt x="33374" y="89210"/>
                    <a:pt x="60933" y="92157"/>
                  </a:cubicBezTo>
                  <a:cubicBezTo>
                    <a:pt x="80448" y="94228"/>
                    <a:pt x="99883" y="88334"/>
                    <a:pt x="118601" y="82200"/>
                  </a:cubicBezTo>
                  <a:cubicBezTo>
                    <a:pt x="131983" y="77820"/>
                    <a:pt x="145683" y="73040"/>
                    <a:pt x="155798" y="63243"/>
                  </a:cubicBezTo>
                  <a:cubicBezTo>
                    <a:pt x="164003" y="55358"/>
                    <a:pt x="169021" y="44685"/>
                    <a:pt x="172047" y="33693"/>
                  </a:cubicBezTo>
                  <a:cubicBezTo>
                    <a:pt x="174995" y="22701"/>
                    <a:pt x="175950" y="11311"/>
                    <a:pt x="176906" y="0"/>
                  </a:cubicBezTo>
                </a:path>
              </a:pathLst>
            </a:custGeom>
            <a:noFill/>
            <a:ln w="19050" cap="rnd">
              <a:solidFill>
                <a:srgbClr val="EE257C"/>
              </a:solidFill>
              <a:prstDash val="solid"/>
              <a:round/>
            </a:ln>
          </p:spPr>
          <p:txBody>
            <a:bodyPr rtlCol="0" anchor="ctr"/>
            <a:lstStyle/>
            <a:p>
              <a:endParaRPr lang="en-US"/>
            </a:p>
          </p:txBody>
        </p:sp>
        <p:sp>
          <p:nvSpPr>
            <p:cNvPr id="789" name="Freeform: Shape 188">
              <a:extLst>
                <a:ext uri="{FF2B5EF4-FFF2-40B4-BE49-F238E27FC236}">
                  <a16:creationId xmlns:a16="http://schemas.microsoft.com/office/drawing/2014/main" xmlns="" id="{5BD7837F-72C3-0043-9DF2-8821E2926BB9}"/>
                </a:ext>
              </a:extLst>
            </p:cNvPr>
            <p:cNvSpPr/>
            <p:nvPr/>
          </p:nvSpPr>
          <p:spPr>
            <a:xfrm>
              <a:off x="5504746" y="1602748"/>
              <a:ext cx="152294" cy="39905"/>
            </a:xfrm>
            <a:custGeom>
              <a:avLst/>
              <a:gdLst>
                <a:gd name="connsiteX0" fmla="*/ 0 w 152294"/>
                <a:gd name="connsiteY0" fmla="*/ 39905 h 39905"/>
                <a:gd name="connsiteX1" fmla="*/ 152294 w 152294"/>
                <a:gd name="connsiteY1" fmla="*/ 0 h 39905"/>
              </a:gdLst>
              <a:ahLst/>
              <a:cxnLst>
                <a:cxn ang="0">
                  <a:pos x="connsiteX0" y="connsiteY0"/>
                </a:cxn>
                <a:cxn ang="0">
                  <a:pos x="connsiteX1" y="connsiteY1"/>
                </a:cxn>
              </a:cxnLst>
              <a:rect l="l" t="t" r="r" b="b"/>
              <a:pathLst>
                <a:path w="152294" h="39905">
                  <a:moveTo>
                    <a:pt x="0" y="39905"/>
                  </a:moveTo>
                  <a:cubicBezTo>
                    <a:pt x="46357" y="14258"/>
                    <a:pt x="99246" y="398"/>
                    <a:pt x="152294" y="0"/>
                  </a:cubicBezTo>
                </a:path>
              </a:pathLst>
            </a:custGeom>
            <a:noFill/>
            <a:ln w="19050" cap="rnd">
              <a:solidFill>
                <a:srgbClr val="EE257C"/>
              </a:solidFill>
              <a:prstDash val="solid"/>
              <a:round/>
            </a:ln>
          </p:spPr>
          <p:txBody>
            <a:bodyPr rtlCol="0" anchor="ctr"/>
            <a:lstStyle/>
            <a:p>
              <a:endParaRPr lang="en-US"/>
            </a:p>
          </p:txBody>
        </p:sp>
        <p:sp>
          <p:nvSpPr>
            <p:cNvPr id="790" name="Freeform: Shape 189">
              <a:extLst>
                <a:ext uri="{FF2B5EF4-FFF2-40B4-BE49-F238E27FC236}">
                  <a16:creationId xmlns:a16="http://schemas.microsoft.com/office/drawing/2014/main" xmlns="" id="{A412ADA1-5B3A-8B40-8A34-216DA8672CC8}"/>
                </a:ext>
              </a:extLst>
            </p:cNvPr>
            <p:cNvSpPr/>
            <p:nvPr/>
          </p:nvSpPr>
          <p:spPr>
            <a:xfrm>
              <a:off x="5468982" y="1396053"/>
              <a:ext cx="83167" cy="225652"/>
            </a:xfrm>
            <a:custGeom>
              <a:avLst/>
              <a:gdLst>
                <a:gd name="connsiteX0" fmla="*/ 81723 w 83167"/>
                <a:gd name="connsiteY0" fmla="*/ 225653 h 225652"/>
                <a:gd name="connsiteX1" fmla="*/ 60933 w 83167"/>
                <a:gd name="connsiteY1" fmla="*/ 114220 h 225652"/>
                <a:gd name="connsiteX2" fmla="*/ 0 w 83167"/>
                <a:gd name="connsiteY2" fmla="*/ 0 h 225652"/>
              </a:gdLst>
              <a:ahLst/>
              <a:cxnLst>
                <a:cxn ang="0">
                  <a:pos x="connsiteX0" y="connsiteY0"/>
                </a:cxn>
                <a:cxn ang="0">
                  <a:pos x="connsiteX1" y="connsiteY1"/>
                </a:cxn>
                <a:cxn ang="0">
                  <a:pos x="connsiteX2" y="connsiteY2"/>
                </a:cxn>
              </a:cxnLst>
              <a:rect l="l" t="t" r="r" b="b"/>
              <a:pathLst>
                <a:path w="83167" h="225652">
                  <a:moveTo>
                    <a:pt x="81723" y="225653"/>
                  </a:moveTo>
                  <a:cubicBezTo>
                    <a:pt x="87378" y="187818"/>
                    <a:pt x="75589" y="149586"/>
                    <a:pt x="60933" y="114220"/>
                  </a:cubicBezTo>
                  <a:cubicBezTo>
                    <a:pt x="44366" y="74315"/>
                    <a:pt x="23975" y="36002"/>
                    <a:pt x="0" y="0"/>
                  </a:cubicBezTo>
                </a:path>
              </a:pathLst>
            </a:custGeom>
            <a:noFill/>
            <a:ln w="19050" cap="rnd">
              <a:solidFill>
                <a:srgbClr val="EE257C"/>
              </a:solidFill>
              <a:prstDash val="solid"/>
              <a:round/>
            </a:ln>
          </p:spPr>
          <p:txBody>
            <a:bodyPr rtlCol="0" anchor="ctr"/>
            <a:lstStyle/>
            <a:p>
              <a:endParaRPr lang="en-US"/>
            </a:p>
          </p:txBody>
        </p:sp>
        <p:sp>
          <p:nvSpPr>
            <p:cNvPr id="791" name="Freeform: Shape 190">
              <a:extLst>
                <a:ext uri="{FF2B5EF4-FFF2-40B4-BE49-F238E27FC236}">
                  <a16:creationId xmlns:a16="http://schemas.microsoft.com/office/drawing/2014/main" xmlns="" id="{0A837B3D-59AB-E447-8EBF-901F5AC40C85}"/>
                </a:ext>
              </a:extLst>
            </p:cNvPr>
            <p:cNvSpPr/>
            <p:nvPr/>
          </p:nvSpPr>
          <p:spPr>
            <a:xfrm>
              <a:off x="5598097" y="1357342"/>
              <a:ext cx="10832" cy="14496"/>
            </a:xfrm>
            <a:custGeom>
              <a:avLst/>
              <a:gdLst>
                <a:gd name="connsiteX0" fmla="*/ 10833 w 10832"/>
                <a:gd name="connsiteY0" fmla="*/ 14497 h 14496"/>
                <a:gd name="connsiteX1" fmla="*/ 0 w 10832"/>
                <a:gd name="connsiteY1" fmla="*/ 0 h 14496"/>
              </a:gdLst>
              <a:ahLst/>
              <a:cxnLst>
                <a:cxn ang="0">
                  <a:pos x="connsiteX0" y="connsiteY0"/>
                </a:cxn>
                <a:cxn ang="0">
                  <a:pos x="connsiteX1" y="connsiteY1"/>
                </a:cxn>
              </a:cxnLst>
              <a:rect l="l" t="t" r="r" b="b"/>
              <a:pathLst>
                <a:path w="10832" h="14496">
                  <a:moveTo>
                    <a:pt x="10833" y="14497"/>
                  </a:moveTo>
                  <a:cubicBezTo>
                    <a:pt x="10833" y="7965"/>
                    <a:pt x="6372" y="1274"/>
                    <a:pt x="0" y="0"/>
                  </a:cubicBezTo>
                </a:path>
              </a:pathLst>
            </a:custGeom>
            <a:noFill/>
            <a:ln w="19050" cap="rnd">
              <a:solidFill>
                <a:srgbClr val="EE257C"/>
              </a:solidFill>
              <a:prstDash val="solid"/>
              <a:round/>
            </a:ln>
          </p:spPr>
          <p:txBody>
            <a:bodyPr rtlCol="0" anchor="ctr"/>
            <a:lstStyle/>
            <a:p>
              <a:endParaRPr lang="en-US"/>
            </a:p>
          </p:txBody>
        </p:sp>
        <p:sp>
          <p:nvSpPr>
            <p:cNvPr id="792" name="Freeform: Shape 191">
              <a:extLst>
                <a:ext uri="{FF2B5EF4-FFF2-40B4-BE49-F238E27FC236}">
                  <a16:creationId xmlns:a16="http://schemas.microsoft.com/office/drawing/2014/main" xmlns="" id="{256A9FF4-8770-BA44-902A-1432648AFD32}"/>
                </a:ext>
              </a:extLst>
            </p:cNvPr>
            <p:cNvSpPr/>
            <p:nvPr/>
          </p:nvSpPr>
          <p:spPr>
            <a:xfrm>
              <a:off x="5537084" y="1371838"/>
              <a:ext cx="71845" cy="28692"/>
            </a:xfrm>
            <a:custGeom>
              <a:avLst/>
              <a:gdLst>
                <a:gd name="connsiteX0" fmla="*/ 0 w 71845"/>
                <a:gd name="connsiteY0" fmla="*/ 12266 h 28692"/>
                <a:gd name="connsiteX1" fmla="*/ 17125 w 71845"/>
                <a:gd name="connsiteY1" fmla="*/ 27480 h 28692"/>
                <a:gd name="connsiteX2" fmla="*/ 45481 w 71845"/>
                <a:gd name="connsiteY2" fmla="*/ 25329 h 28692"/>
                <a:gd name="connsiteX3" fmla="*/ 63004 w 71845"/>
                <a:gd name="connsiteY3" fmla="*/ 16806 h 28692"/>
                <a:gd name="connsiteX4" fmla="*/ 71846 w 71845"/>
                <a:gd name="connsiteY4" fmla="*/ 0 h 28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45" h="28692">
                  <a:moveTo>
                    <a:pt x="0" y="12266"/>
                  </a:moveTo>
                  <a:cubicBezTo>
                    <a:pt x="2390" y="19674"/>
                    <a:pt x="9479" y="25409"/>
                    <a:pt x="17125" y="27480"/>
                  </a:cubicBezTo>
                  <a:cubicBezTo>
                    <a:pt x="26365" y="30029"/>
                    <a:pt x="36321" y="28197"/>
                    <a:pt x="45481" y="25329"/>
                  </a:cubicBezTo>
                  <a:cubicBezTo>
                    <a:pt x="51774" y="23418"/>
                    <a:pt x="57986" y="20948"/>
                    <a:pt x="63004" y="16806"/>
                  </a:cubicBezTo>
                  <a:cubicBezTo>
                    <a:pt x="68023" y="12665"/>
                    <a:pt x="71846" y="6531"/>
                    <a:pt x="71846" y="0"/>
                  </a:cubicBezTo>
                </a:path>
              </a:pathLst>
            </a:custGeom>
            <a:noFill/>
            <a:ln w="19050" cap="rnd">
              <a:solidFill>
                <a:srgbClr val="EE257C"/>
              </a:solidFill>
              <a:prstDash val="solid"/>
              <a:round/>
            </a:ln>
          </p:spPr>
          <p:txBody>
            <a:bodyPr rtlCol="0" anchor="ctr"/>
            <a:lstStyle/>
            <a:p>
              <a:endParaRPr lang="en-US"/>
            </a:p>
          </p:txBody>
        </p:sp>
        <p:sp>
          <p:nvSpPr>
            <p:cNvPr id="793" name="Freeform: Shape 192">
              <a:extLst>
                <a:ext uri="{FF2B5EF4-FFF2-40B4-BE49-F238E27FC236}">
                  <a16:creationId xmlns:a16="http://schemas.microsoft.com/office/drawing/2014/main" xmlns="" id="{9B78ADDE-907A-7A4A-9AD2-EF8B85BA8D0A}"/>
                </a:ext>
              </a:extLst>
            </p:cNvPr>
            <p:cNvSpPr/>
            <p:nvPr/>
          </p:nvSpPr>
          <p:spPr>
            <a:xfrm>
              <a:off x="5536115" y="1365034"/>
              <a:ext cx="20881" cy="19071"/>
            </a:xfrm>
            <a:custGeom>
              <a:avLst/>
              <a:gdLst>
                <a:gd name="connsiteX0" fmla="*/ 20882 w 20881"/>
                <a:gd name="connsiteY0" fmla="*/ 6327 h 19071"/>
                <a:gd name="connsiteX1" fmla="*/ 15067 w 20881"/>
                <a:gd name="connsiteY1" fmla="*/ 592 h 19071"/>
                <a:gd name="connsiteX2" fmla="*/ 3996 w 20881"/>
                <a:gd name="connsiteY2" fmla="*/ 3300 h 19071"/>
                <a:gd name="connsiteX3" fmla="*/ 13 w 20881"/>
                <a:gd name="connsiteY3" fmla="*/ 14292 h 19071"/>
                <a:gd name="connsiteX4" fmla="*/ 890 w 20881"/>
                <a:gd name="connsiteY4" fmla="*/ 19071 h 1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1" h="19071">
                  <a:moveTo>
                    <a:pt x="20882" y="6327"/>
                  </a:moveTo>
                  <a:cubicBezTo>
                    <a:pt x="19687" y="3698"/>
                    <a:pt x="17696" y="1548"/>
                    <a:pt x="15067" y="592"/>
                  </a:cubicBezTo>
                  <a:cubicBezTo>
                    <a:pt x="11324" y="-842"/>
                    <a:pt x="6863" y="433"/>
                    <a:pt x="3996" y="3300"/>
                  </a:cubicBezTo>
                  <a:cubicBezTo>
                    <a:pt x="1128" y="6167"/>
                    <a:pt x="-146" y="10230"/>
                    <a:pt x="13" y="14292"/>
                  </a:cubicBezTo>
                  <a:cubicBezTo>
                    <a:pt x="93" y="15965"/>
                    <a:pt x="412" y="17558"/>
                    <a:pt x="890" y="19071"/>
                  </a:cubicBezTo>
                </a:path>
              </a:pathLst>
            </a:custGeom>
            <a:noFill/>
            <a:ln w="19050" cap="rnd">
              <a:solidFill>
                <a:srgbClr val="EE257C"/>
              </a:solidFill>
              <a:prstDash val="solid"/>
              <a:round/>
            </a:ln>
          </p:spPr>
          <p:txBody>
            <a:bodyPr rtlCol="0" anchor="ctr"/>
            <a:lstStyle/>
            <a:p>
              <a:endParaRPr lang="en-US"/>
            </a:p>
          </p:txBody>
        </p:sp>
        <p:sp>
          <p:nvSpPr>
            <p:cNvPr id="794" name="Freeform: Shape 193">
              <a:extLst>
                <a:ext uri="{FF2B5EF4-FFF2-40B4-BE49-F238E27FC236}">
                  <a16:creationId xmlns:a16="http://schemas.microsoft.com/office/drawing/2014/main" xmlns="" id="{371FFD86-20FF-2A4A-AD66-5E702CDBA6EF}"/>
                </a:ext>
              </a:extLst>
            </p:cNvPr>
            <p:cNvSpPr/>
            <p:nvPr/>
          </p:nvSpPr>
          <p:spPr>
            <a:xfrm>
              <a:off x="5494710" y="1371440"/>
              <a:ext cx="63504" cy="44159"/>
            </a:xfrm>
            <a:custGeom>
              <a:avLst/>
              <a:gdLst>
                <a:gd name="connsiteX0" fmla="*/ 0 w 63504"/>
                <a:gd name="connsiteY0" fmla="*/ 30108 h 44159"/>
                <a:gd name="connsiteX1" fmla="*/ 32498 w 63504"/>
                <a:gd name="connsiteY1" fmla="*/ 43092 h 44159"/>
                <a:gd name="connsiteX2" fmla="*/ 59898 w 63504"/>
                <a:gd name="connsiteY2" fmla="*/ 18320 h 44159"/>
                <a:gd name="connsiteX3" fmla="*/ 63482 w 63504"/>
                <a:gd name="connsiteY3" fmla="*/ 5177 h 44159"/>
                <a:gd name="connsiteX4" fmla="*/ 62208 w 63504"/>
                <a:gd name="connsiteY4" fmla="*/ 0 h 44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4" h="44159">
                  <a:moveTo>
                    <a:pt x="0" y="30108"/>
                  </a:moveTo>
                  <a:cubicBezTo>
                    <a:pt x="5416" y="41578"/>
                    <a:pt x="20311" y="46517"/>
                    <a:pt x="32498" y="43092"/>
                  </a:cubicBezTo>
                  <a:cubicBezTo>
                    <a:pt x="44684" y="39667"/>
                    <a:pt x="54163" y="29630"/>
                    <a:pt x="59898" y="18320"/>
                  </a:cubicBezTo>
                  <a:cubicBezTo>
                    <a:pt x="61969" y="14258"/>
                    <a:pt x="63721" y="9797"/>
                    <a:pt x="63482" y="5177"/>
                  </a:cubicBezTo>
                  <a:cubicBezTo>
                    <a:pt x="63403" y="3425"/>
                    <a:pt x="63004" y="1593"/>
                    <a:pt x="62208" y="0"/>
                  </a:cubicBezTo>
                </a:path>
              </a:pathLst>
            </a:custGeom>
            <a:noFill/>
            <a:ln w="19050" cap="rnd">
              <a:solidFill>
                <a:srgbClr val="EE257C"/>
              </a:solidFill>
              <a:prstDash val="solid"/>
              <a:round/>
            </a:ln>
          </p:spPr>
          <p:txBody>
            <a:bodyPr rtlCol="0" anchor="ctr"/>
            <a:lstStyle/>
            <a:p>
              <a:endParaRPr lang="en-US"/>
            </a:p>
          </p:txBody>
        </p:sp>
        <p:sp>
          <p:nvSpPr>
            <p:cNvPr id="795" name="Freeform: Shape 194">
              <a:extLst>
                <a:ext uri="{FF2B5EF4-FFF2-40B4-BE49-F238E27FC236}">
                  <a16:creationId xmlns:a16="http://schemas.microsoft.com/office/drawing/2014/main" xmlns="" id="{DCC92E5E-D235-E645-A885-69B6FAC720F8}"/>
                </a:ext>
              </a:extLst>
            </p:cNvPr>
            <p:cNvSpPr/>
            <p:nvPr/>
          </p:nvSpPr>
          <p:spPr>
            <a:xfrm>
              <a:off x="5492889" y="1377910"/>
              <a:ext cx="25091" cy="23638"/>
            </a:xfrm>
            <a:custGeom>
              <a:avLst/>
              <a:gdLst>
                <a:gd name="connsiteX0" fmla="*/ 24601 w 25091"/>
                <a:gd name="connsiteY0" fmla="*/ 15992 h 23638"/>
                <a:gd name="connsiteX1" fmla="*/ 21415 w 25091"/>
                <a:gd name="connsiteY1" fmla="*/ 2849 h 23638"/>
                <a:gd name="connsiteX2" fmla="*/ 3573 w 25091"/>
                <a:gd name="connsiteY2" fmla="*/ 4681 h 23638"/>
                <a:gd name="connsiteX3" fmla="*/ 1900 w 25091"/>
                <a:gd name="connsiteY3" fmla="*/ 23638 h 23638"/>
              </a:gdLst>
              <a:ahLst/>
              <a:cxnLst>
                <a:cxn ang="0">
                  <a:pos x="connsiteX0" y="connsiteY0"/>
                </a:cxn>
                <a:cxn ang="0">
                  <a:pos x="connsiteX1" y="connsiteY1"/>
                </a:cxn>
                <a:cxn ang="0">
                  <a:pos x="connsiteX2" y="connsiteY2"/>
                </a:cxn>
                <a:cxn ang="0">
                  <a:pos x="connsiteX3" y="connsiteY3"/>
                </a:cxn>
              </a:cxnLst>
              <a:rect l="l" t="t" r="r" b="b"/>
              <a:pathLst>
                <a:path w="25091" h="23638">
                  <a:moveTo>
                    <a:pt x="24601" y="15992"/>
                  </a:moveTo>
                  <a:cubicBezTo>
                    <a:pt x="25795" y="11372"/>
                    <a:pt x="24840" y="6115"/>
                    <a:pt x="21415" y="2849"/>
                  </a:cubicBezTo>
                  <a:cubicBezTo>
                    <a:pt x="16556" y="-1770"/>
                    <a:pt x="7874" y="-496"/>
                    <a:pt x="3573" y="4681"/>
                  </a:cubicBezTo>
                  <a:cubicBezTo>
                    <a:pt x="-729" y="9779"/>
                    <a:pt x="-967" y="17585"/>
                    <a:pt x="1900" y="23638"/>
                  </a:cubicBezTo>
                </a:path>
              </a:pathLst>
            </a:custGeom>
            <a:noFill/>
            <a:ln w="19050" cap="rnd">
              <a:solidFill>
                <a:srgbClr val="EE257C"/>
              </a:solidFill>
              <a:prstDash val="solid"/>
              <a:round/>
            </a:ln>
          </p:spPr>
          <p:txBody>
            <a:bodyPr rtlCol="0" anchor="ctr"/>
            <a:lstStyle/>
            <a:p>
              <a:endParaRPr lang="en-US"/>
            </a:p>
          </p:txBody>
        </p:sp>
        <p:sp>
          <p:nvSpPr>
            <p:cNvPr id="796" name="Freeform: Shape 195">
              <a:extLst>
                <a:ext uri="{FF2B5EF4-FFF2-40B4-BE49-F238E27FC236}">
                  <a16:creationId xmlns:a16="http://schemas.microsoft.com/office/drawing/2014/main" xmlns="" id="{90CF40A5-FE8C-C24E-B60D-2E055BE779DC}"/>
                </a:ext>
              </a:extLst>
            </p:cNvPr>
            <p:cNvSpPr/>
            <p:nvPr/>
          </p:nvSpPr>
          <p:spPr>
            <a:xfrm>
              <a:off x="5450105" y="1393902"/>
              <a:ext cx="67385" cy="26189"/>
            </a:xfrm>
            <a:custGeom>
              <a:avLst/>
              <a:gdLst>
                <a:gd name="connsiteX0" fmla="*/ 0 w 67385"/>
                <a:gd name="connsiteY0" fmla="*/ 14736 h 26189"/>
                <a:gd name="connsiteX1" fmla="*/ 4938 w 67385"/>
                <a:gd name="connsiteY1" fmla="*/ 20709 h 26189"/>
                <a:gd name="connsiteX2" fmla="*/ 19355 w 67385"/>
                <a:gd name="connsiteY2" fmla="*/ 25887 h 26189"/>
                <a:gd name="connsiteX3" fmla="*/ 59898 w 67385"/>
                <a:gd name="connsiteY3" fmla="*/ 11868 h 26189"/>
                <a:gd name="connsiteX4" fmla="*/ 67385 w 67385"/>
                <a:gd name="connsiteY4" fmla="*/ 0 h 2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85" h="26189">
                  <a:moveTo>
                    <a:pt x="0" y="14736"/>
                  </a:moveTo>
                  <a:cubicBezTo>
                    <a:pt x="1195" y="17045"/>
                    <a:pt x="2947" y="19116"/>
                    <a:pt x="4938" y="20709"/>
                  </a:cubicBezTo>
                  <a:cubicBezTo>
                    <a:pt x="9001" y="23895"/>
                    <a:pt x="14258" y="25329"/>
                    <a:pt x="19355" y="25887"/>
                  </a:cubicBezTo>
                  <a:cubicBezTo>
                    <a:pt x="34011" y="27559"/>
                    <a:pt x="49384" y="22223"/>
                    <a:pt x="59898" y="11868"/>
                  </a:cubicBezTo>
                  <a:cubicBezTo>
                    <a:pt x="63243" y="8523"/>
                    <a:pt x="66190" y="4620"/>
                    <a:pt x="67385" y="0"/>
                  </a:cubicBezTo>
                </a:path>
              </a:pathLst>
            </a:custGeom>
            <a:noFill/>
            <a:ln w="19050" cap="rnd">
              <a:solidFill>
                <a:srgbClr val="EE257C"/>
              </a:solidFill>
              <a:prstDash val="solid"/>
              <a:round/>
            </a:ln>
          </p:spPr>
          <p:txBody>
            <a:bodyPr rtlCol="0" anchor="ctr"/>
            <a:lstStyle/>
            <a:p>
              <a:endParaRPr lang="en-US"/>
            </a:p>
          </p:txBody>
        </p:sp>
        <p:sp>
          <p:nvSpPr>
            <p:cNvPr id="797" name="Freeform: Shape 196">
              <a:extLst>
                <a:ext uri="{FF2B5EF4-FFF2-40B4-BE49-F238E27FC236}">
                  <a16:creationId xmlns:a16="http://schemas.microsoft.com/office/drawing/2014/main" xmlns="" id="{6DC4CA48-7ABD-7D4A-BCCC-38E3A5DB2424}"/>
                </a:ext>
              </a:extLst>
            </p:cNvPr>
            <p:cNvSpPr/>
            <p:nvPr/>
          </p:nvSpPr>
          <p:spPr>
            <a:xfrm>
              <a:off x="5448542" y="1391194"/>
              <a:ext cx="10006" cy="17443"/>
            </a:xfrm>
            <a:custGeom>
              <a:avLst/>
              <a:gdLst>
                <a:gd name="connsiteX0" fmla="*/ 10006 w 10006"/>
                <a:gd name="connsiteY0" fmla="*/ 0 h 17443"/>
                <a:gd name="connsiteX1" fmla="*/ 50 w 10006"/>
                <a:gd name="connsiteY1" fmla="*/ 10036 h 17443"/>
                <a:gd name="connsiteX2" fmla="*/ 1563 w 10006"/>
                <a:gd name="connsiteY2" fmla="*/ 17444 h 17443"/>
              </a:gdLst>
              <a:ahLst/>
              <a:cxnLst>
                <a:cxn ang="0">
                  <a:pos x="connsiteX0" y="connsiteY0"/>
                </a:cxn>
                <a:cxn ang="0">
                  <a:pos x="connsiteX1" y="connsiteY1"/>
                </a:cxn>
                <a:cxn ang="0">
                  <a:pos x="connsiteX2" y="connsiteY2"/>
                </a:cxn>
              </a:cxnLst>
              <a:rect l="l" t="t" r="r" b="b"/>
              <a:pathLst>
                <a:path w="10006" h="17443">
                  <a:moveTo>
                    <a:pt x="10006" y="0"/>
                  </a:moveTo>
                  <a:cubicBezTo>
                    <a:pt x="4829" y="80"/>
                    <a:pt x="448" y="4859"/>
                    <a:pt x="50" y="10036"/>
                  </a:cubicBezTo>
                  <a:cubicBezTo>
                    <a:pt x="-189" y="12585"/>
                    <a:pt x="448" y="15134"/>
                    <a:pt x="1563" y="17444"/>
                  </a:cubicBezTo>
                </a:path>
              </a:pathLst>
            </a:custGeom>
            <a:noFill/>
            <a:ln w="19050" cap="rnd">
              <a:solidFill>
                <a:srgbClr val="EE257C"/>
              </a:solidFill>
              <a:prstDash val="solid"/>
              <a:round/>
            </a:ln>
          </p:spPr>
          <p:txBody>
            <a:bodyPr rtlCol="0" anchor="ctr"/>
            <a:lstStyle/>
            <a:p>
              <a:endParaRPr lang="en-US"/>
            </a:p>
          </p:txBody>
        </p:sp>
        <p:sp>
          <p:nvSpPr>
            <p:cNvPr id="798" name="Freeform: Shape 197">
              <a:extLst>
                <a:ext uri="{FF2B5EF4-FFF2-40B4-BE49-F238E27FC236}">
                  <a16:creationId xmlns:a16="http://schemas.microsoft.com/office/drawing/2014/main" xmlns="" id="{9FB64BD8-ADCD-C14B-BDFC-417F2727EB96}"/>
                </a:ext>
              </a:extLst>
            </p:cNvPr>
            <p:cNvSpPr/>
            <p:nvPr/>
          </p:nvSpPr>
          <p:spPr>
            <a:xfrm>
              <a:off x="5588790" y="1366422"/>
              <a:ext cx="31291" cy="233936"/>
            </a:xfrm>
            <a:custGeom>
              <a:avLst/>
              <a:gdLst>
                <a:gd name="connsiteX0" fmla="*/ 2139 w 31291"/>
                <a:gd name="connsiteY0" fmla="*/ 0 h 233936"/>
                <a:gd name="connsiteX1" fmla="*/ 31292 w 31291"/>
                <a:gd name="connsiteY1" fmla="*/ 233937 h 233936"/>
              </a:gdLst>
              <a:ahLst/>
              <a:cxnLst>
                <a:cxn ang="0">
                  <a:pos x="connsiteX0" y="connsiteY0"/>
                </a:cxn>
                <a:cxn ang="0">
                  <a:pos x="connsiteX1" y="connsiteY1"/>
                </a:cxn>
              </a:cxnLst>
              <a:rect l="l" t="t" r="r" b="b"/>
              <a:pathLst>
                <a:path w="31291" h="233936">
                  <a:moveTo>
                    <a:pt x="2139" y="0"/>
                  </a:moveTo>
                  <a:cubicBezTo>
                    <a:pt x="-4791" y="78855"/>
                    <a:pt x="5166" y="159223"/>
                    <a:pt x="31292" y="233937"/>
                  </a:cubicBezTo>
                </a:path>
              </a:pathLst>
            </a:custGeom>
            <a:noFill/>
            <a:ln w="19050" cap="rnd">
              <a:solidFill>
                <a:srgbClr val="EE257C"/>
              </a:solidFill>
              <a:prstDash val="solid"/>
              <a:round/>
            </a:ln>
          </p:spPr>
          <p:txBody>
            <a:bodyPr rtlCol="0" anchor="ctr"/>
            <a:lstStyle/>
            <a:p>
              <a:endParaRPr lang="en-US"/>
            </a:p>
          </p:txBody>
        </p:sp>
        <p:sp>
          <p:nvSpPr>
            <p:cNvPr id="799" name="Freeform: Shape 198">
              <a:extLst>
                <a:ext uri="{FF2B5EF4-FFF2-40B4-BE49-F238E27FC236}">
                  <a16:creationId xmlns:a16="http://schemas.microsoft.com/office/drawing/2014/main" xmlns="" id="{D62813A7-EA8A-4E43-86B8-84FD1C3EAB8E}"/>
                </a:ext>
              </a:extLst>
            </p:cNvPr>
            <p:cNvSpPr/>
            <p:nvPr/>
          </p:nvSpPr>
          <p:spPr>
            <a:xfrm>
              <a:off x="5354807" y="1145658"/>
              <a:ext cx="178215" cy="203638"/>
            </a:xfrm>
            <a:custGeom>
              <a:avLst/>
              <a:gdLst>
                <a:gd name="connsiteX0" fmla="*/ 5372 w 178215"/>
                <a:gd name="connsiteY0" fmla="*/ 203639 h 203638"/>
                <a:gd name="connsiteX1" fmla="*/ 38348 w 178215"/>
                <a:gd name="connsiteY1" fmla="*/ 56682 h 203638"/>
                <a:gd name="connsiteX2" fmla="*/ 178216 w 178215"/>
                <a:gd name="connsiteY2" fmla="*/ 846 h 203638"/>
              </a:gdLst>
              <a:ahLst/>
              <a:cxnLst>
                <a:cxn ang="0">
                  <a:pos x="connsiteX0" y="connsiteY0"/>
                </a:cxn>
                <a:cxn ang="0">
                  <a:pos x="connsiteX1" y="connsiteY1"/>
                </a:cxn>
                <a:cxn ang="0">
                  <a:pos x="connsiteX2" y="connsiteY2"/>
                </a:cxn>
              </a:cxnLst>
              <a:rect l="l" t="t" r="r" b="b"/>
              <a:pathLst>
                <a:path w="178215" h="203638">
                  <a:moveTo>
                    <a:pt x="5372" y="203639"/>
                  </a:moveTo>
                  <a:cubicBezTo>
                    <a:pt x="-8249" y="153220"/>
                    <a:pt x="4496" y="96428"/>
                    <a:pt x="38348" y="56682"/>
                  </a:cubicBezTo>
                  <a:cubicBezTo>
                    <a:pt x="72199" y="16936"/>
                    <a:pt x="126283" y="-4650"/>
                    <a:pt x="178216" y="846"/>
                  </a:cubicBezTo>
                </a:path>
              </a:pathLst>
            </a:custGeom>
            <a:noFill/>
            <a:ln w="19050" cap="rnd">
              <a:solidFill>
                <a:srgbClr val="EE257C"/>
              </a:solidFill>
              <a:prstDash val="solid"/>
              <a:round/>
            </a:ln>
          </p:spPr>
          <p:txBody>
            <a:bodyPr rtlCol="0" anchor="ctr"/>
            <a:lstStyle/>
            <a:p>
              <a:endParaRPr lang="en-US"/>
            </a:p>
          </p:txBody>
        </p:sp>
        <p:sp>
          <p:nvSpPr>
            <p:cNvPr id="800" name="Freeform: Shape 199">
              <a:extLst>
                <a:ext uri="{FF2B5EF4-FFF2-40B4-BE49-F238E27FC236}">
                  <a16:creationId xmlns:a16="http://schemas.microsoft.com/office/drawing/2014/main" xmlns="" id="{DBD5BC4D-7B25-4E49-A42C-B5695042F250}"/>
                </a:ext>
              </a:extLst>
            </p:cNvPr>
            <p:cNvSpPr/>
            <p:nvPr/>
          </p:nvSpPr>
          <p:spPr>
            <a:xfrm>
              <a:off x="5500763" y="1691162"/>
              <a:ext cx="27718" cy="7775"/>
            </a:xfrm>
            <a:custGeom>
              <a:avLst/>
              <a:gdLst>
                <a:gd name="connsiteX0" fmla="*/ 0 w 27718"/>
                <a:gd name="connsiteY0" fmla="*/ 0 h 7775"/>
                <a:gd name="connsiteX1" fmla="*/ 27719 w 27718"/>
                <a:gd name="connsiteY1" fmla="*/ 7328 h 7775"/>
              </a:gdLst>
              <a:ahLst/>
              <a:cxnLst>
                <a:cxn ang="0">
                  <a:pos x="connsiteX0" y="connsiteY0"/>
                </a:cxn>
                <a:cxn ang="0">
                  <a:pos x="connsiteX1" y="connsiteY1"/>
                </a:cxn>
              </a:cxnLst>
              <a:rect l="l" t="t" r="r" b="b"/>
              <a:pathLst>
                <a:path w="27718" h="7775">
                  <a:moveTo>
                    <a:pt x="0" y="0"/>
                  </a:moveTo>
                  <a:cubicBezTo>
                    <a:pt x="7647" y="6213"/>
                    <a:pt x="18001" y="8921"/>
                    <a:pt x="27719" y="7328"/>
                  </a:cubicBezTo>
                </a:path>
              </a:pathLst>
            </a:custGeom>
            <a:noFill/>
            <a:ln w="19050" cap="rnd">
              <a:solidFill>
                <a:srgbClr val="EE257C"/>
              </a:solidFill>
              <a:prstDash val="solid"/>
              <a:round/>
            </a:ln>
          </p:spPr>
          <p:txBody>
            <a:bodyPr rtlCol="0" anchor="ctr"/>
            <a:lstStyle/>
            <a:p>
              <a:endParaRPr lang="en-US"/>
            </a:p>
          </p:txBody>
        </p:sp>
        <p:sp>
          <p:nvSpPr>
            <p:cNvPr id="801" name="Freeform: Shape 200">
              <a:extLst>
                <a:ext uri="{FF2B5EF4-FFF2-40B4-BE49-F238E27FC236}">
                  <a16:creationId xmlns:a16="http://schemas.microsoft.com/office/drawing/2014/main" xmlns="" id="{F8ABD485-85A5-F349-9A0E-407B83D36206}"/>
                </a:ext>
              </a:extLst>
            </p:cNvPr>
            <p:cNvSpPr/>
            <p:nvPr/>
          </p:nvSpPr>
          <p:spPr>
            <a:xfrm>
              <a:off x="5515021" y="1741501"/>
              <a:ext cx="27878" cy="7088"/>
            </a:xfrm>
            <a:custGeom>
              <a:avLst/>
              <a:gdLst>
                <a:gd name="connsiteX0" fmla="*/ 0 w 27878"/>
                <a:gd name="connsiteY0" fmla="*/ 0 h 7088"/>
                <a:gd name="connsiteX1" fmla="*/ 27878 w 27878"/>
                <a:gd name="connsiteY1" fmla="*/ 7089 h 7088"/>
              </a:gdLst>
              <a:ahLst/>
              <a:cxnLst>
                <a:cxn ang="0">
                  <a:pos x="connsiteX0" y="connsiteY0"/>
                </a:cxn>
                <a:cxn ang="0">
                  <a:pos x="connsiteX1" y="connsiteY1"/>
                </a:cxn>
              </a:cxnLst>
              <a:rect l="l" t="t" r="r" b="b"/>
              <a:pathLst>
                <a:path w="27878" h="7088">
                  <a:moveTo>
                    <a:pt x="0" y="0"/>
                  </a:moveTo>
                  <a:cubicBezTo>
                    <a:pt x="8523" y="4540"/>
                    <a:pt x="18240" y="6930"/>
                    <a:pt x="27878" y="7089"/>
                  </a:cubicBezTo>
                </a:path>
              </a:pathLst>
            </a:custGeom>
            <a:noFill/>
            <a:ln w="19050" cap="rnd">
              <a:solidFill>
                <a:srgbClr val="EE257C"/>
              </a:solidFill>
              <a:prstDash val="solid"/>
              <a:round/>
            </a:ln>
          </p:spPr>
          <p:txBody>
            <a:bodyPr rtlCol="0" anchor="ctr"/>
            <a:lstStyle/>
            <a:p>
              <a:endParaRPr lang="en-US"/>
            </a:p>
          </p:txBody>
        </p:sp>
        <p:sp>
          <p:nvSpPr>
            <p:cNvPr id="802" name="Freeform: Shape 201">
              <a:extLst>
                <a:ext uri="{FF2B5EF4-FFF2-40B4-BE49-F238E27FC236}">
                  <a16:creationId xmlns:a16="http://schemas.microsoft.com/office/drawing/2014/main" xmlns="" id="{997DD725-E8C4-6242-9E51-71C257ACB4A7}"/>
                </a:ext>
              </a:extLst>
            </p:cNvPr>
            <p:cNvSpPr/>
            <p:nvPr/>
          </p:nvSpPr>
          <p:spPr>
            <a:xfrm>
              <a:off x="5566157" y="1793992"/>
              <a:ext cx="16009" cy="2054"/>
            </a:xfrm>
            <a:custGeom>
              <a:avLst/>
              <a:gdLst>
                <a:gd name="connsiteX0" fmla="*/ 0 w 16009"/>
                <a:gd name="connsiteY0" fmla="*/ 0 h 2054"/>
                <a:gd name="connsiteX1" fmla="*/ 16010 w 16009"/>
                <a:gd name="connsiteY1" fmla="*/ 1434 h 2054"/>
              </a:gdLst>
              <a:ahLst/>
              <a:cxnLst>
                <a:cxn ang="0">
                  <a:pos x="connsiteX0" y="connsiteY0"/>
                </a:cxn>
                <a:cxn ang="0">
                  <a:pos x="connsiteX1" y="connsiteY1"/>
                </a:cxn>
              </a:cxnLst>
              <a:rect l="l" t="t" r="r" b="b"/>
              <a:pathLst>
                <a:path w="16009" h="2054">
                  <a:moveTo>
                    <a:pt x="0" y="0"/>
                  </a:moveTo>
                  <a:cubicBezTo>
                    <a:pt x="5018" y="2071"/>
                    <a:pt x="10673" y="2629"/>
                    <a:pt x="16010" y="1434"/>
                  </a:cubicBezTo>
                </a:path>
              </a:pathLst>
            </a:custGeom>
            <a:noFill/>
            <a:ln w="19050" cap="rnd">
              <a:solidFill>
                <a:srgbClr val="EE257C"/>
              </a:solidFill>
              <a:prstDash val="solid"/>
              <a:round/>
            </a:ln>
          </p:spPr>
          <p:txBody>
            <a:bodyPr rtlCol="0" anchor="ctr"/>
            <a:lstStyle/>
            <a:p>
              <a:endParaRPr lang="en-US"/>
            </a:p>
          </p:txBody>
        </p:sp>
        <p:grpSp>
          <p:nvGrpSpPr>
            <p:cNvPr id="803" name="Graphic 4">
              <a:extLst>
                <a:ext uri="{FF2B5EF4-FFF2-40B4-BE49-F238E27FC236}">
                  <a16:creationId xmlns:a16="http://schemas.microsoft.com/office/drawing/2014/main" xmlns="" id="{0FD053F1-D1B4-1442-A08B-B17B43049CF7}"/>
                </a:ext>
              </a:extLst>
            </p:cNvPr>
            <p:cNvGrpSpPr/>
            <p:nvPr/>
          </p:nvGrpSpPr>
          <p:grpSpPr>
            <a:xfrm>
              <a:off x="5162802" y="965138"/>
              <a:ext cx="695198" cy="553020"/>
              <a:chOff x="5162802" y="965138"/>
              <a:chExt cx="695198" cy="553020"/>
            </a:xfrm>
            <a:noFill/>
          </p:grpSpPr>
          <p:sp>
            <p:nvSpPr>
              <p:cNvPr id="804" name="Freeform: Shape 203">
                <a:extLst>
                  <a:ext uri="{FF2B5EF4-FFF2-40B4-BE49-F238E27FC236}">
                    <a16:creationId xmlns:a16="http://schemas.microsoft.com/office/drawing/2014/main" xmlns="" id="{A7B0CA70-C329-1C49-8817-A39621429BA3}"/>
                  </a:ext>
                </a:extLst>
              </p:cNvPr>
              <p:cNvSpPr/>
              <p:nvPr/>
            </p:nvSpPr>
            <p:spPr>
              <a:xfrm>
                <a:off x="5250498" y="1472040"/>
                <a:ext cx="60614" cy="46118"/>
              </a:xfrm>
              <a:custGeom>
                <a:avLst/>
                <a:gdLst>
                  <a:gd name="connsiteX0" fmla="*/ 0 w 60614"/>
                  <a:gd name="connsiteY0" fmla="*/ 46118 h 46118"/>
                  <a:gd name="connsiteX1" fmla="*/ 60615 w 60614"/>
                  <a:gd name="connsiteY1" fmla="*/ 0 h 46118"/>
                </a:gdLst>
                <a:ahLst/>
                <a:cxnLst>
                  <a:cxn ang="0">
                    <a:pos x="connsiteX0" y="connsiteY0"/>
                  </a:cxn>
                  <a:cxn ang="0">
                    <a:pos x="connsiteX1" y="connsiteY1"/>
                  </a:cxn>
                </a:cxnLst>
                <a:rect l="l" t="t" r="r" b="b"/>
                <a:pathLst>
                  <a:path w="60614" h="46118">
                    <a:moveTo>
                      <a:pt x="0" y="46118"/>
                    </a:moveTo>
                    <a:cubicBezTo>
                      <a:pt x="10912" y="35923"/>
                      <a:pt x="49145" y="6531"/>
                      <a:pt x="60615" y="0"/>
                    </a:cubicBezTo>
                  </a:path>
                </a:pathLst>
              </a:custGeom>
              <a:noFill/>
              <a:ln w="19050" cap="rnd">
                <a:solidFill>
                  <a:srgbClr val="EE257C"/>
                </a:solidFill>
                <a:prstDash val="solid"/>
                <a:round/>
              </a:ln>
            </p:spPr>
            <p:txBody>
              <a:bodyPr rtlCol="0" anchor="ctr"/>
              <a:lstStyle/>
              <a:p>
                <a:endParaRPr lang="en-US"/>
              </a:p>
            </p:txBody>
          </p:sp>
          <p:sp>
            <p:nvSpPr>
              <p:cNvPr id="805" name="Freeform: Shape 204">
                <a:extLst>
                  <a:ext uri="{FF2B5EF4-FFF2-40B4-BE49-F238E27FC236}">
                    <a16:creationId xmlns:a16="http://schemas.microsoft.com/office/drawing/2014/main" xmlns="" id="{73CB8CD5-B4C5-F243-AA1D-A68C9F8CC8B7}"/>
                  </a:ext>
                </a:extLst>
              </p:cNvPr>
              <p:cNvSpPr/>
              <p:nvPr/>
            </p:nvSpPr>
            <p:spPr>
              <a:xfrm>
                <a:off x="5199601" y="1415488"/>
                <a:ext cx="68181" cy="31940"/>
              </a:xfrm>
              <a:custGeom>
                <a:avLst/>
                <a:gdLst>
                  <a:gd name="connsiteX0" fmla="*/ 0 w 68181"/>
                  <a:gd name="connsiteY0" fmla="*/ 31940 h 31940"/>
                  <a:gd name="connsiteX1" fmla="*/ 68182 w 68181"/>
                  <a:gd name="connsiteY1" fmla="*/ 0 h 31940"/>
                </a:gdLst>
                <a:ahLst/>
                <a:cxnLst>
                  <a:cxn ang="0">
                    <a:pos x="connsiteX0" y="connsiteY0"/>
                  </a:cxn>
                  <a:cxn ang="0">
                    <a:pos x="connsiteX1" y="connsiteY1"/>
                  </a:cxn>
                </a:cxnLst>
                <a:rect l="l" t="t" r="r" b="b"/>
                <a:pathLst>
                  <a:path w="68181" h="31940">
                    <a:moveTo>
                      <a:pt x="0" y="31940"/>
                    </a:moveTo>
                    <a:cubicBezTo>
                      <a:pt x="12585" y="25170"/>
                      <a:pt x="57030" y="5974"/>
                      <a:pt x="68182" y="0"/>
                    </a:cubicBezTo>
                  </a:path>
                </a:pathLst>
              </a:custGeom>
              <a:noFill/>
              <a:ln w="19050" cap="rnd">
                <a:solidFill>
                  <a:srgbClr val="EE257C"/>
                </a:solidFill>
                <a:prstDash val="solid"/>
                <a:round/>
              </a:ln>
            </p:spPr>
            <p:txBody>
              <a:bodyPr rtlCol="0" anchor="ctr"/>
              <a:lstStyle/>
              <a:p>
                <a:endParaRPr lang="en-US"/>
              </a:p>
            </p:txBody>
          </p:sp>
          <p:sp>
            <p:nvSpPr>
              <p:cNvPr id="806" name="Freeform: Shape 205">
                <a:extLst>
                  <a:ext uri="{FF2B5EF4-FFF2-40B4-BE49-F238E27FC236}">
                    <a16:creationId xmlns:a16="http://schemas.microsoft.com/office/drawing/2014/main" xmlns="" id="{03539669-435A-104C-9327-7004A38D4825}"/>
                  </a:ext>
                </a:extLst>
              </p:cNvPr>
              <p:cNvSpPr/>
              <p:nvPr/>
            </p:nvSpPr>
            <p:spPr>
              <a:xfrm>
                <a:off x="5166227" y="1335278"/>
                <a:ext cx="77580" cy="16328"/>
              </a:xfrm>
              <a:custGeom>
                <a:avLst/>
                <a:gdLst>
                  <a:gd name="connsiteX0" fmla="*/ 0 w 77580"/>
                  <a:gd name="connsiteY0" fmla="*/ 16329 h 16328"/>
                  <a:gd name="connsiteX1" fmla="*/ 77581 w 77580"/>
                  <a:gd name="connsiteY1" fmla="*/ 0 h 16328"/>
                </a:gdLst>
                <a:ahLst/>
                <a:cxnLst>
                  <a:cxn ang="0">
                    <a:pos x="connsiteX0" y="connsiteY0"/>
                  </a:cxn>
                  <a:cxn ang="0">
                    <a:pos x="connsiteX1" y="connsiteY1"/>
                  </a:cxn>
                </a:cxnLst>
                <a:rect l="l" t="t" r="r" b="b"/>
                <a:pathLst>
                  <a:path w="77580" h="16328">
                    <a:moveTo>
                      <a:pt x="0" y="16329"/>
                    </a:moveTo>
                    <a:cubicBezTo>
                      <a:pt x="14576" y="10992"/>
                      <a:pt x="64597" y="4699"/>
                      <a:pt x="77581" y="0"/>
                    </a:cubicBezTo>
                  </a:path>
                </a:pathLst>
              </a:custGeom>
              <a:noFill/>
              <a:ln w="19050" cap="rnd">
                <a:solidFill>
                  <a:srgbClr val="EE257C"/>
                </a:solidFill>
                <a:prstDash val="solid"/>
                <a:round/>
              </a:ln>
            </p:spPr>
            <p:txBody>
              <a:bodyPr rtlCol="0" anchor="ctr"/>
              <a:lstStyle/>
              <a:p>
                <a:endParaRPr lang="en-US"/>
              </a:p>
            </p:txBody>
          </p:sp>
          <p:sp>
            <p:nvSpPr>
              <p:cNvPr id="807" name="Freeform: Shape 206">
                <a:extLst>
                  <a:ext uri="{FF2B5EF4-FFF2-40B4-BE49-F238E27FC236}">
                    <a16:creationId xmlns:a16="http://schemas.microsoft.com/office/drawing/2014/main" xmlns="" id="{BA30C4C5-5C71-6D49-86E6-6C62FFE6CF17}"/>
                  </a:ext>
                </a:extLst>
              </p:cNvPr>
              <p:cNvSpPr/>
              <p:nvPr/>
            </p:nvSpPr>
            <p:spPr>
              <a:xfrm>
                <a:off x="5162802" y="1230125"/>
                <a:ext cx="79014" cy="11258"/>
              </a:xfrm>
              <a:custGeom>
                <a:avLst/>
                <a:gdLst>
                  <a:gd name="connsiteX0" fmla="*/ 0 w 79014"/>
                  <a:gd name="connsiteY0" fmla="*/ 14 h 11258"/>
                  <a:gd name="connsiteX1" fmla="*/ 79014 w 79014"/>
                  <a:gd name="connsiteY1" fmla="*/ 11245 h 11258"/>
                </a:gdLst>
                <a:ahLst/>
                <a:cxnLst>
                  <a:cxn ang="0">
                    <a:pos x="connsiteX0" y="connsiteY0"/>
                  </a:cxn>
                  <a:cxn ang="0">
                    <a:pos x="connsiteX1" y="connsiteY1"/>
                  </a:cxn>
                </a:cxnLst>
                <a:rect l="l" t="t" r="r" b="b"/>
                <a:pathLst>
                  <a:path w="79014" h="11258">
                    <a:moveTo>
                      <a:pt x="0" y="14"/>
                    </a:moveTo>
                    <a:cubicBezTo>
                      <a:pt x="14895" y="-464"/>
                      <a:pt x="65792" y="11722"/>
                      <a:pt x="79014" y="11245"/>
                    </a:cubicBezTo>
                  </a:path>
                </a:pathLst>
              </a:custGeom>
              <a:noFill/>
              <a:ln w="19050" cap="rnd">
                <a:solidFill>
                  <a:srgbClr val="EE257C"/>
                </a:solidFill>
                <a:prstDash val="solid"/>
                <a:round/>
              </a:ln>
            </p:spPr>
            <p:txBody>
              <a:bodyPr rtlCol="0" anchor="ctr"/>
              <a:lstStyle/>
              <a:p>
                <a:endParaRPr lang="en-US"/>
              </a:p>
            </p:txBody>
          </p:sp>
          <p:sp>
            <p:nvSpPr>
              <p:cNvPr id="808" name="Freeform: Shape 207">
                <a:extLst>
                  <a:ext uri="{FF2B5EF4-FFF2-40B4-BE49-F238E27FC236}">
                    <a16:creationId xmlns:a16="http://schemas.microsoft.com/office/drawing/2014/main" xmlns="" id="{06A44976-2782-3B46-8D81-DB40C8AFE3D1}"/>
                  </a:ext>
                </a:extLst>
              </p:cNvPr>
              <p:cNvSpPr/>
              <p:nvPr/>
            </p:nvSpPr>
            <p:spPr>
              <a:xfrm>
                <a:off x="5195698" y="1125954"/>
                <a:ext cx="72721" cy="40622"/>
              </a:xfrm>
              <a:custGeom>
                <a:avLst/>
                <a:gdLst>
                  <a:gd name="connsiteX0" fmla="*/ 0 w 72721"/>
                  <a:gd name="connsiteY0" fmla="*/ 0 h 40622"/>
                  <a:gd name="connsiteX1" fmla="*/ 72722 w 72721"/>
                  <a:gd name="connsiteY1" fmla="*/ 40622 h 40622"/>
                </a:gdLst>
                <a:ahLst/>
                <a:cxnLst>
                  <a:cxn ang="0">
                    <a:pos x="connsiteX0" y="connsiteY0"/>
                  </a:cxn>
                  <a:cxn ang="0">
                    <a:pos x="connsiteX1" y="connsiteY1"/>
                  </a:cxn>
                </a:cxnLst>
                <a:rect l="l" t="t" r="r" b="b"/>
                <a:pathLst>
                  <a:path w="72721" h="40622">
                    <a:moveTo>
                      <a:pt x="0" y="0"/>
                    </a:moveTo>
                    <a:cubicBezTo>
                      <a:pt x="13859" y="5815"/>
                      <a:pt x="60456" y="35525"/>
                      <a:pt x="72722" y="40622"/>
                    </a:cubicBezTo>
                  </a:path>
                </a:pathLst>
              </a:custGeom>
              <a:noFill/>
              <a:ln w="19050" cap="rnd">
                <a:solidFill>
                  <a:srgbClr val="EE257C"/>
                </a:solidFill>
                <a:prstDash val="solid"/>
                <a:round/>
              </a:ln>
            </p:spPr>
            <p:txBody>
              <a:bodyPr rtlCol="0" anchor="ctr"/>
              <a:lstStyle/>
              <a:p>
                <a:endParaRPr lang="en-US"/>
              </a:p>
            </p:txBody>
          </p:sp>
          <p:sp>
            <p:nvSpPr>
              <p:cNvPr id="809" name="Freeform: Shape 208">
                <a:extLst>
                  <a:ext uri="{FF2B5EF4-FFF2-40B4-BE49-F238E27FC236}">
                    <a16:creationId xmlns:a16="http://schemas.microsoft.com/office/drawing/2014/main" xmlns="" id="{C7836A40-A951-6147-883C-9C41E39EB276}"/>
                  </a:ext>
                </a:extLst>
              </p:cNvPr>
              <p:cNvSpPr/>
              <p:nvPr/>
            </p:nvSpPr>
            <p:spPr>
              <a:xfrm>
                <a:off x="5284748" y="1036824"/>
                <a:ext cx="52649" cy="60535"/>
              </a:xfrm>
              <a:custGeom>
                <a:avLst/>
                <a:gdLst>
                  <a:gd name="connsiteX0" fmla="*/ 0 w 52649"/>
                  <a:gd name="connsiteY0" fmla="*/ 0 h 60535"/>
                  <a:gd name="connsiteX1" fmla="*/ 52650 w 52649"/>
                  <a:gd name="connsiteY1" fmla="*/ 60535 h 60535"/>
                </a:gdLst>
                <a:ahLst/>
                <a:cxnLst>
                  <a:cxn ang="0">
                    <a:pos x="connsiteX0" y="connsiteY0"/>
                  </a:cxn>
                  <a:cxn ang="0">
                    <a:pos x="connsiteX1" y="connsiteY1"/>
                  </a:cxn>
                </a:cxnLst>
                <a:rect l="l" t="t" r="r" b="b"/>
                <a:pathLst>
                  <a:path w="52649" h="60535">
                    <a:moveTo>
                      <a:pt x="0" y="0"/>
                    </a:moveTo>
                    <a:cubicBezTo>
                      <a:pt x="9956" y="9319"/>
                      <a:pt x="43808" y="52411"/>
                      <a:pt x="52650" y="60535"/>
                    </a:cubicBezTo>
                  </a:path>
                </a:pathLst>
              </a:custGeom>
              <a:noFill/>
              <a:ln w="19050" cap="rnd">
                <a:solidFill>
                  <a:srgbClr val="EE257C"/>
                </a:solidFill>
                <a:prstDash val="solid"/>
                <a:round/>
              </a:ln>
            </p:spPr>
            <p:txBody>
              <a:bodyPr rtlCol="0" anchor="ctr"/>
              <a:lstStyle/>
              <a:p>
                <a:endParaRPr lang="en-US"/>
              </a:p>
            </p:txBody>
          </p:sp>
          <p:sp>
            <p:nvSpPr>
              <p:cNvPr id="810" name="Freeform: Shape 209">
                <a:extLst>
                  <a:ext uri="{FF2B5EF4-FFF2-40B4-BE49-F238E27FC236}">
                    <a16:creationId xmlns:a16="http://schemas.microsoft.com/office/drawing/2014/main" xmlns="" id="{98FBD484-ECED-A140-A947-504DA12772F2}"/>
                  </a:ext>
                </a:extLst>
              </p:cNvPr>
              <p:cNvSpPr/>
              <p:nvPr/>
            </p:nvSpPr>
            <p:spPr>
              <a:xfrm>
                <a:off x="5422944" y="974696"/>
                <a:ext cx="19514" cy="75509"/>
              </a:xfrm>
              <a:custGeom>
                <a:avLst/>
                <a:gdLst>
                  <a:gd name="connsiteX0" fmla="*/ 0 w 19514"/>
                  <a:gd name="connsiteY0" fmla="*/ 0 h 75509"/>
                  <a:gd name="connsiteX1" fmla="*/ 19515 w 19514"/>
                  <a:gd name="connsiteY1" fmla="*/ 75510 h 75509"/>
                </a:gdLst>
                <a:ahLst/>
                <a:cxnLst>
                  <a:cxn ang="0">
                    <a:pos x="connsiteX0" y="connsiteY0"/>
                  </a:cxn>
                  <a:cxn ang="0">
                    <a:pos x="connsiteX1" y="connsiteY1"/>
                  </a:cxn>
                </a:cxnLst>
                <a:rect l="l" t="t" r="r" b="b"/>
                <a:pathLst>
                  <a:path w="19514" h="75509">
                    <a:moveTo>
                      <a:pt x="0" y="0"/>
                    </a:moveTo>
                    <a:cubicBezTo>
                      <a:pt x="3345" y="12266"/>
                      <a:pt x="16567" y="64757"/>
                      <a:pt x="19515" y="75510"/>
                    </a:cubicBezTo>
                  </a:path>
                </a:pathLst>
              </a:custGeom>
              <a:noFill/>
              <a:ln w="19050" cap="rnd">
                <a:solidFill>
                  <a:srgbClr val="EE257C"/>
                </a:solidFill>
                <a:prstDash val="solid"/>
                <a:round/>
              </a:ln>
            </p:spPr>
            <p:txBody>
              <a:bodyPr rtlCol="0" anchor="ctr"/>
              <a:lstStyle/>
              <a:p>
                <a:endParaRPr lang="en-US"/>
              </a:p>
            </p:txBody>
          </p:sp>
          <p:sp>
            <p:nvSpPr>
              <p:cNvPr id="811" name="Freeform: Shape 210">
                <a:extLst>
                  <a:ext uri="{FF2B5EF4-FFF2-40B4-BE49-F238E27FC236}">
                    <a16:creationId xmlns:a16="http://schemas.microsoft.com/office/drawing/2014/main" xmlns="" id="{F6BBE9A4-7AFD-D04B-99F3-A89133F5ABC0}"/>
                  </a:ext>
                </a:extLst>
              </p:cNvPr>
              <p:cNvSpPr/>
              <p:nvPr/>
            </p:nvSpPr>
            <p:spPr>
              <a:xfrm>
                <a:off x="5551979" y="965138"/>
                <a:ext cx="8920" cy="80448"/>
              </a:xfrm>
              <a:custGeom>
                <a:avLst/>
                <a:gdLst>
                  <a:gd name="connsiteX0" fmla="*/ 8921 w 8920"/>
                  <a:gd name="connsiteY0" fmla="*/ 0 h 80448"/>
                  <a:gd name="connsiteX1" fmla="*/ 0 w 8920"/>
                  <a:gd name="connsiteY1" fmla="*/ 80448 h 80448"/>
                </a:gdLst>
                <a:ahLst/>
                <a:cxnLst>
                  <a:cxn ang="0">
                    <a:pos x="connsiteX0" y="connsiteY0"/>
                  </a:cxn>
                  <a:cxn ang="0">
                    <a:pos x="connsiteX1" y="connsiteY1"/>
                  </a:cxn>
                </a:cxnLst>
                <a:rect l="l" t="t" r="r" b="b"/>
                <a:pathLst>
                  <a:path w="8920" h="80448">
                    <a:moveTo>
                      <a:pt x="8921" y="0"/>
                    </a:moveTo>
                    <a:cubicBezTo>
                      <a:pt x="7408" y="13780"/>
                      <a:pt x="1434" y="68341"/>
                      <a:pt x="0" y="80448"/>
                    </a:cubicBezTo>
                  </a:path>
                </a:pathLst>
              </a:custGeom>
              <a:noFill/>
              <a:ln w="19050" cap="rnd">
                <a:solidFill>
                  <a:srgbClr val="EE257C"/>
                </a:solidFill>
                <a:prstDash val="solid"/>
                <a:round/>
              </a:ln>
            </p:spPr>
            <p:txBody>
              <a:bodyPr rtlCol="0" anchor="ctr"/>
              <a:lstStyle/>
              <a:p>
                <a:endParaRPr lang="en-US"/>
              </a:p>
            </p:txBody>
          </p:sp>
          <p:sp>
            <p:nvSpPr>
              <p:cNvPr id="812" name="Freeform: Shape 211">
                <a:extLst>
                  <a:ext uri="{FF2B5EF4-FFF2-40B4-BE49-F238E27FC236}">
                    <a16:creationId xmlns:a16="http://schemas.microsoft.com/office/drawing/2014/main" xmlns="" id="{3C80AE1E-AF01-C940-ACC9-882B79DBB86A}"/>
                  </a:ext>
                </a:extLst>
              </p:cNvPr>
              <p:cNvSpPr/>
              <p:nvPr/>
            </p:nvSpPr>
            <p:spPr>
              <a:xfrm>
                <a:off x="5634498" y="994210"/>
                <a:ext cx="32099" cy="72403"/>
              </a:xfrm>
              <a:custGeom>
                <a:avLst/>
                <a:gdLst>
                  <a:gd name="connsiteX0" fmla="*/ 32100 w 32099"/>
                  <a:gd name="connsiteY0" fmla="*/ 0 h 72403"/>
                  <a:gd name="connsiteX1" fmla="*/ 0 w 32099"/>
                  <a:gd name="connsiteY1" fmla="*/ 72403 h 72403"/>
                </a:gdLst>
                <a:ahLst/>
                <a:cxnLst>
                  <a:cxn ang="0">
                    <a:pos x="connsiteX0" y="connsiteY0"/>
                  </a:cxn>
                  <a:cxn ang="0">
                    <a:pos x="connsiteX1" y="connsiteY1"/>
                  </a:cxn>
                </a:cxnLst>
                <a:rect l="l" t="t" r="r" b="b"/>
                <a:pathLst>
                  <a:path w="32099" h="72403">
                    <a:moveTo>
                      <a:pt x="32100" y="0"/>
                    </a:moveTo>
                    <a:cubicBezTo>
                      <a:pt x="26365" y="12187"/>
                      <a:pt x="5177" y="61650"/>
                      <a:pt x="0" y="72403"/>
                    </a:cubicBezTo>
                  </a:path>
                </a:pathLst>
              </a:custGeom>
              <a:noFill/>
              <a:ln w="19050" cap="rnd">
                <a:solidFill>
                  <a:srgbClr val="EE257C"/>
                </a:solidFill>
                <a:prstDash val="solid"/>
                <a:round/>
              </a:ln>
            </p:spPr>
            <p:txBody>
              <a:bodyPr rtlCol="0" anchor="ctr"/>
              <a:lstStyle/>
              <a:p>
                <a:endParaRPr lang="en-US"/>
              </a:p>
            </p:txBody>
          </p:sp>
          <p:sp>
            <p:nvSpPr>
              <p:cNvPr id="813" name="Freeform: Shape 212">
                <a:extLst>
                  <a:ext uri="{FF2B5EF4-FFF2-40B4-BE49-F238E27FC236}">
                    <a16:creationId xmlns:a16="http://schemas.microsoft.com/office/drawing/2014/main" xmlns="" id="{AE4B138F-959C-1946-A926-52F50EC6C40A}"/>
                  </a:ext>
                </a:extLst>
              </p:cNvPr>
              <p:cNvSpPr/>
              <p:nvPr/>
            </p:nvSpPr>
            <p:spPr>
              <a:xfrm>
                <a:off x="5721876" y="1066375"/>
                <a:ext cx="49543" cy="48826"/>
              </a:xfrm>
              <a:custGeom>
                <a:avLst/>
                <a:gdLst>
                  <a:gd name="connsiteX0" fmla="*/ 49543 w 49543"/>
                  <a:gd name="connsiteY0" fmla="*/ 0 h 48826"/>
                  <a:gd name="connsiteX1" fmla="*/ 0 w 49543"/>
                  <a:gd name="connsiteY1" fmla="*/ 48826 h 48826"/>
                </a:gdLst>
                <a:ahLst/>
                <a:cxnLst>
                  <a:cxn ang="0">
                    <a:pos x="connsiteX0" y="connsiteY0"/>
                  </a:cxn>
                  <a:cxn ang="0">
                    <a:pos x="connsiteX1" y="connsiteY1"/>
                  </a:cxn>
                </a:cxnLst>
                <a:rect l="l" t="t" r="r" b="b"/>
                <a:pathLst>
                  <a:path w="49543" h="48826">
                    <a:moveTo>
                      <a:pt x="49543" y="0"/>
                    </a:moveTo>
                    <a:cubicBezTo>
                      <a:pt x="41737" y="6691"/>
                      <a:pt x="7009" y="42932"/>
                      <a:pt x="0" y="48826"/>
                    </a:cubicBezTo>
                  </a:path>
                </a:pathLst>
              </a:custGeom>
              <a:noFill/>
              <a:ln w="19050" cap="rnd">
                <a:solidFill>
                  <a:srgbClr val="EE257C"/>
                </a:solidFill>
                <a:prstDash val="solid"/>
                <a:round/>
              </a:ln>
            </p:spPr>
            <p:txBody>
              <a:bodyPr rtlCol="0" anchor="ctr"/>
              <a:lstStyle/>
              <a:p>
                <a:endParaRPr lang="en-US"/>
              </a:p>
            </p:txBody>
          </p:sp>
          <p:sp>
            <p:nvSpPr>
              <p:cNvPr id="814" name="Freeform: Shape 213">
                <a:extLst>
                  <a:ext uri="{FF2B5EF4-FFF2-40B4-BE49-F238E27FC236}">
                    <a16:creationId xmlns:a16="http://schemas.microsoft.com/office/drawing/2014/main" xmlns="" id="{F05732AE-4BEE-1D4A-8D83-57E68A87FBD1}"/>
                  </a:ext>
                </a:extLst>
              </p:cNvPr>
              <p:cNvSpPr/>
              <p:nvPr/>
            </p:nvSpPr>
            <p:spPr>
              <a:xfrm>
                <a:off x="5762737" y="1162435"/>
                <a:ext cx="65553" cy="31303"/>
              </a:xfrm>
              <a:custGeom>
                <a:avLst/>
                <a:gdLst>
                  <a:gd name="connsiteX0" fmla="*/ 65553 w 65553"/>
                  <a:gd name="connsiteY0" fmla="*/ 0 h 31303"/>
                  <a:gd name="connsiteX1" fmla="*/ 0 w 65553"/>
                  <a:gd name="connsiteY1" fmla="*/ 31303 h 31303"/>
                </a:gdLst>
                <a:ahLst/>
                <a:cxnLst>
                  <a:cxn ang="0">
                    <a:pos x="connsiteX0" y="connsiteY0"/>
                  </a:cxn>
                  <a:cxn ang="0">
                    <a:pos x="connsiteX1" y="connsiteY1"/>
                  </a:cxn>
                </a:cxnLst>
                <a:rect l="l" t="t" r="r" b="b"/>
                <a:pathLst>
                  <a:path w="65553" h="31303">
                    <a:moveTo>
                      <a:pt x="65553" y="0"/>
                    </a:moveTo>
                    <a:cubicBezTo>
                      <a:pt x="54163" y="4540"/>
                      <a:pt x="10116" y="27241"/>
                      <a:pt x="0" y="31303"/>
                    </a:cubicBezTo>
                  </a:path>
                </a:pathLst>
              </a:custGeom>
              <a:noFill/>
              <a:ln w="19050" cap="rnd">
                <a:solidFill>
                  <a:srgbClr val="EE257C"/>
                </a:solidFill>
                <a:prstDash val="solid"/>
                <a:round/>
              </a:ln>
            </p:spPr>
            <p:txBody>
              <a:bodyPr rtlCol="0" anchor="ctr"/>
              <a:lstStyle/>
              <a:p>
                <a:endParaRPr lang="en-US"/>
              </a:p>
            </p:txBody>
          </p:sp>
          <p:sp>
            <p:nvSpPr>
              <p:cNvPr id="815" name="Freeform: Shape 214">
                <a:extLst>
                  <a:ext uri="{FF2B5EF4-FFF2-40B4-BE49-F238E27FC236}">
                    <a16:creationId xmlns:a16="http://schemas.microsoft.com/office/drawing/2014/main" xmlns="" id="{02F88924-1297-2341-B72F-5103049D2674}"/>
                  </a:ext>
                </a:extLst>
              </p:cNvPr>
              <p:cNvSpPr/>
              <p:nvPr/>
            </p:nvSpPr>
            <p:spPr>
              <a:xfrm>
                <a:off x="5771738" y="1269327"/>
                <a:ext cx="86262" cy="13779"/>
              </a:xfrm>
              <a:custGeom>
                <a:avLst/>
                <a:gdLst>
                  <a:gd name="connsiteX0" fmla="*/ 86263 w 86262"/>
                  <a:gd name="connsiteY0" fmla="*/ 0 h 13779"/>
                  <a:gd name="connsiteX1" fmla="*/ 0 w 86262"/>
                  <a:gd name="connsiteY1" fmla="*/ 13780 h 13779"/>
                </a:gdLst>
                <a:ahLst/>
                <a:cxnLst>
                  <a:cxn ang="0">
                    <a:pos x="connsiteX0" y="connsiteY0"/>
                  </a:cxn>
                  <a:cxn ang="0">
                    <a:pos x="connsiteX1" y="connsiteY1"/>
                  </a:cxn>
                </a:cxnLst>
                <a:rect l="l" t="t" r="r" b="b"/>
                <a:pathLst>
                  <a:path w="86262" h="13779">
                    <a:moveTo>
                      <a:pt x="86263" y="0"/>
                    </a:moveTo>
                    <a:cubicBezTo>
                      <a:pt x="68500" y="2867"/>
                      <a:pt x="15771" y="11231"/>
                      <a:pt x="0" y="13780"/>
                    </a:cubicBezTo>
                  </a:path>
                </a:pathLst>
              </a:custGeom>
              <a:noFill/>
              <a:ln w="19050" cap="rnd">
                <a:solidFill>
                  <a:srgbClr val="EE257C"/>
                </a:solidFill>
                <a:prstDash val="solid"/>
                <a:round/>
              </a:ln>
            </p:spPr>
            <p:txBody>
              <a:bodyPr rtlCol="0" anchor="ctr"/>
              <a:lstStyle/>
              <a:p>
                <a:endParaRPr lang="en-US"/>
              </a:p>
            </p:txBody>
          </p:sp>
          <p:sp>
            <p:nvSpPr>
              <p:cNvPr id="816" name="Freeform: Shape 215">
                <a:extLst>
                  <a:ext uri="{FF2B5EF4-FFF2-40B4-BE49-F238E27FC236}">
                    <a16:creationId xmlns:a16="http://schemas.microsoft.com/office/drawing/2014/main" xmlns="" id="{41309EF3-EE12-2646-9A69-41D5C74B8090}"/>
                  </a:ext>
                </a:extLst>
              </p:cNvPr>
              <p:cNvSpPr/>
              <p:nvPr/>
            </p:nvSpPr>
            <p:spPr>
              <a:xfrm>
                <a:off x="5784084" y="1352085"/>
                <a:ext cx="69217" cy="9797"/>
              </a:xfrm>
              <a:custGeom>
                <a:avLst/>
                <a:gdLst>
                  <a:gd name="connsiteX0" fmla="*/ 69217 w 69217"/>
                  <a:gd name="connsiteY0" fmla="*/ 9797 h 9797"/>
                  <a:gd name="connsiteX1" fmla="*/ 0 w 69217"/>
                  <a:gd name="connsiteY1" fmla="*/ 0 h 9797"/>
                </a:gdLst>
                <a:ahLst/>
                <a:cxnLst>
                  <a:cxn ang="0">
                    <a:pos x="connsiteX0" y="connsiteY0"/>
                  </a:cxn>
                  <a:cxn ang="0">
                    <a:pos x="connsiteX1" y="connsiteY1"/>
                  </a:cxn>
                </a:cxnLst>
                <a:rect l="l" t="t" r="r" b="b"/>
                <a:pathLst>
                  <a:path w="69217" h="9797">
                    <a:moveTo>
                      <a:pt x="69217" y="9797"/>
                    </a:moveTo>
                    <a:cubicBezTo>
                      <a:pt x="57668" y="8045"/>
                      <a:pt x="10195" y="1513"/>
                      <a:pt x="0" y="0"/>
                    </a:cubicBezTo>
                  </a:path>
                </a:pathLst>
              </a:custGeom>
              <a:noFill/>
              <a:ln w="19050" cap="rnd">
                <a:solidFill>
                  <a:srgbClr val="EE257C"/>
                </a:solidFill>
                <a:prstDash val="solid"/>
                <a:round/>
              </a:ln>
            </p:spPr>
            <p:txBody>
              <a:bodyPr rtlCol="0" anchor="ctr"/>
              <a:lstStyle/>
              <a:p>
                <a:endParaRPr lang="en-US"/>
              </a:p>
            </p:txBody>
          </p:sp>
        </p:grpSp>
      </p:grpSp>
      <p:grpSp>
        <p:nvGrpSpPr>
          <p:cNvPr id="817" name="Graphic 4">
            <a:extLst>
              <a:ext uri="{FF2B5EF4-FFF2-40B4-BE49-F238E27FC236}">
                <a16:creationId xmlns:a16="http://schemas.microsoft.com/office/drawing/2014/main" xmlns="" id="{6F7E8DBD-FEA7-E942-B686-43E0DD2A3055}"/>
              </a:ext>
            </a:extLst>
          </p:cNvPr>
          <p:cNvGrpSpPr/>
          <p:nvPr/>
        </p:nvGrpSpPr>
        <p:grpSpPr>
          <a:xfrm>
            <a:off x="7035197" y="1726079"/>
            <a:ext cx="436642" cy="603395"/>
            <a:chOff x="6074334" y="2628660"/>
            <a:chExt cx="712881" cy="985130"/>
          </a:xfrm>
          <a:noFill/>
        </p:grpSpPr>
        <p:grpSp>
          <p:nvGrpSpPr>
            <p:cNvPr id="818" name="Graphic 4">
              <a:extLst>
                <a:ext uri="{FF2B5EF4-FFF2-40B4-BE49-F238E27FC236}">
                  <a16:creationId xmlns:a16="http://schemas.microsoft.com/office/drawing/2014/main" xmlns="" id="{A52DA1ED-F523-4B48-8CC4-BA99D75D0168}"/>
                </a:ext>
              </a:extLst>
            </p:cNvPr>
            <p:cNvGrpSpPr/>
            <p:nvPr/>
          </p:nvGrpSpPr>
          <p:grpSpPr>
            <a:xfrm>
              <a:off x="6200184" y="2729147"/>
              <a:ext cx="403457" cy="753059"/>
              <a:chOff x="6200184" y="2729147"/>
              <a:chExt cx="403457" cy="753059"/>
            </a:xfrm>
            <a:noFill/>
          </p:grpSpPr>
          <p:grpSp>
            <p:nvGrpSpPr>
              <p:cNvPr id="831" name="Graphic 4">
                <a:extLst>
                  <a:ext uri="{FF2B5EF4-FFF2-40B4-BE49-F238E27FC236}">
                    <a16:creationId xmlns:a16="http://schemas.microsoft.com/office/drawing/2014/main" xmlns="" id="{AD104B2F-B76D-454D-99C0-28EB2E003FB2}"/>
                  </a:ext>
                </a:extLst>
              </p:cNvPr>
              <p:cNvGrpSpPr/>
              <p:nvPr/>
            </p:nvGrpSpPr>
            <p:grpSpPr>
              <a:xfrm>
                <a:off x="6200184" y="2729147"/>
                <a:ext cx="403457" cy="753059"/>
                <a:chOff x="6200184" y="2729147"/>
                <a:chExt cx="403457" cy="753059"/>
              </a:xfrm>
              <a:noFill/>
            </p:grpSpPr>
            <p:sp>
              <p:nvSpPr>
                <p:cNvPr id="835" name="Freeform: Shape 234">
                  <a:extLst>
                    <a:ext uri="{FF2B5EF4-FFF2-40B4-BE49-F238E27FC236}">
                      <a16:creationId xmlns:a16="http://schemas.microsoft.com/office/drawing/2014/main" xmlns="" id="{80021485-71F1-3149-B74C-4685A201F8BE}"/>
                    </a:ext>
                  </a:extLst>
                </p:cNvPr>
                <p:cNvSpPr/>
                <p:nvPr/>
              </p:nvSpPr>
              <p:spPr>
                <a:xfrm>
                  <a:off x="6200184" y="2752758"/>
                  <a:ext cx="45321" cy="715589"/>
                </a:xfrm>
                <a:custGeom>
                  <a:avLst/>
                  <a:gdLst>
                    <a:gd name="connsiteX0" fmla="*/ 0 w 45321"/>
                    <a:gd name="connsiteY0" fmla="*/ 715590 h 715589"/>
                    <a:gd name="connsiteX1" fmla="*/ 45322 w 45321"/>
                    <a:gd name="connsiteY1" fmla="*/ 0 h 715589"/>
                  </a:gdLst>
                  <a:ahLst/>
                  <a:cxnLst>
                    <a:cxn ang="0">
                      <a:pos x="connsiteX0" y="connsiteY0"/>
                    </a:cxn>
                    <a:cxn ang="0">
                      <a:pos x="connsiteX1" y="connsiteY1"/>
                    </a:cxn>
                  </a:cxnLst>
                  <a:rect l="l" t="t" r="r" b="b"/>
                  <a:pathLst>
                    <a:path w="45321" h="715589">
                      <a:moveTo>
                        <a:pt x="0" y="715590"/>
                      </a:moveTo>
                      <a:cubicBezTo>
                        <a:pt x="21108" y="503478"/>
                        <a:pt x="41100" y="213147"/>
                        <a:pt x="45322" y="0"/>
                      </a:cubicBezTo>
                    </a:path>
                  </a:pathLst>
                </a:custGeom>
                <a:noFill/>
                <a:ln w="19050" cap="rnd">
                  <a:solidFill>
                    <a:srgbClr val="F15268"/>
                  </a:solidFill>
                  <a:prstDash val="solid"/>
                  <a:round/>
                </a:ln>
              </p:spPr>
              <p:txBody>
                <a:bodyPr rtlCol="0" anchor="ctr"/>
                <a:lstStyle/>
                <a:p>
                  <a:endParaRPr lang="en-US"/>
                </a:p>
              </p:txBody>
            </p:sp>
            <p:sp>
              <p:nvSpPr>
                <p:cNvPr id="836" name="Freeform: Shape 235">
                  <a:extLst>
                    <a:ext uri="{FF2B5EF4-FFF2-40B4-BE49-F238E27FC236}">
                      <a16:creationId xmlns:a16="http://schemas.microsoft.com/office/drawing/2014/main" xmlns="" id="{FDE05F1A-2E91-9144-BD5D-3F36DCBABF34}"/>
                    </a:ext>
                  </a:extLst>
                </p:cNvPr>
                <p:cNvSpPr/>
                <p:nvPr/>
              </p:nvSpPr>
              <p:spPr>
                <a:xfrm>
                  <a:off x="6203927" y="3468666"/>
                  <a:ext cx="374840" cy="12365"/>
                </a:xfrm>
                <a:custGeom>
                  <a:avLst/>
                  <a:gdLst>
                    <a:gd name="connsiteX0" fmla="*/ 0 w 374840"/>
                    <a:gd name="connsiteY0" fmla="*/ 0 h 12365"/>
                    <a:gd name="connsiteX1" fmla="*/ 374840 w 374840"/>
                    <a:gd name="connsiteY1" fmla="*/ 8443 h 12365"/>
                  </a:gdLst>
                  <a:ahLst/>
                  <a:cxnLst>
                    <a:cxn ang="0">
                      <a:pos x="connsiteX0" y="connsiteY0"/>
                    </a:cxn>
                    <a:cxn ang="0">
                      <a:pos x="connsiteX1" y="connsiteY1"/>
                    </a:cxn>
                  </a:cxnLst>
                  <a:rect l="l" t="t" r="r" b="b"/>
                  <a:pathLst>
                    <a:path w="374840" h="12365">
                      <a:moveTo>
                        <a:pt x="0" y="0"/>
                      </a:moveTo>
                      <a:cubicBezTo>
                        <a:pt x="124416" y="12904"/>
                        <a:pt x="249947" y="15691"/>
                        <a:pt x="374840" y="8443"/>
                      </a:cubicBezTo>
                    </a:path>
                  </a:pathLst>
                </a:custGeom>
                <a:noFill/>
                <a:ln w="19050" cap="rnd">
                  <a:solidFill>
                    <a:srgbClr val="F15268"/>
                  </a:solidFill>
                  <a:prstDash val="solid"/>
                  <a:round/>
                </a:ln>
              </p:spPr>
              <p:txBody>
                <a:bodyPr rtlCol="0" anchor="ctr"/>
                <a:lstStyle/>
                <a:p>
                  <a:endParaRPr lang="en-US"/>
                </a:p>
              </p:txBody>
            </p:sp>
            <p:sp>
              <p:nvSpPr>
                <p:cNvPr id="837" name="Freeform: Shape 236">
                  <a:extLst>
                    <a:ext uri="{FF2B5EF4-FFF2-40B4-BE49-F238E27FC236}">
                      <a16:creationId xmlns:a16="http://schemas.microsoft.com/office/drawing/2014/main" xmlns="" id="{73720A73-D06B-BF4A-B130-B97DCBC65338}"/>
                    </a:ext>
                  </a:extLst>
                </p:cNvPr>
                <p:cNvSpPr/>
                <p:nvPr/>
              </p:nvSpPr>
              <p:spPr>
                <a:xfrm>
                  <a:off x="6582432" y="2731570"/>
                  <a:ext cx="21209" cy="750636"/>
                </a:xfrm>
                <a:custGeom>
                  <a:avLst/>
                  <a:gdLst>
                    <a:gd name="connsiteX0" fmla="*/ 0 w 21209"/>
                    <a:gd name="connsiteY0" fmla="*/ 750636 h 750636"/>
                    <a:gd name="connsiteX1" fmla="*/ 19833 w 21209"/>
                    <a:gd name="connsiteY1" fmla="*/ 212670 h 750636"/>
                    <a:gd name="connsiteX2" fmla="*/ 8204 w 21209"/>
                    <a:gd name="connsiteY2" fmla="*/ 0 h 750636"/>
                  </a:gdLst>
                  <a:ahLst/>
                  <a:cxnLst>
                    <a:cxn ang="0">
                      <a:pos x="connsiteX0" y="connsiteY0"/>
                    </a:cxn>
                    <a:cxn ang="0">
                      <a:pos x="connsiteX1" y="connsiteY1"/>
                    </a:cxn>
                    <a:cxn ang="0">
                      <a:pos x="connsiteX2" y="connsiteY2"/>
                    </a:cxn>
                  </a:cxnLst>
                  <a:rect l="l" t="t" r="r" b="b"/>
                  <a:pathLst>
                    <a:path w="21209" h="750636">
                      <a:moveTo>
                        <a:pt x="0" y="750636"/>
                      </a:moveTo>
                      <a:cubicBezTo>
                        <a:pt x="13859" y="597546"/>
                        <a:pt x="25249" y="366317"/>
                        <a:pt x="19833" y="212670"/>
                      </a:cubicBezTo>
                      <a:cubicBezTo>
                        <a:pt x="17364" y="141700"/>
                        <a:pt x="12744" y="70890"/>
                        <a:pt x="8204" y="0"/>
                      </a:cubicBezTo>
                    </a:path>
                  </a:pathLst>
                </a:custGeom>
                <a:noFill/>
                <a:ln w="19050" cap="rnd">
                  <a:solidFill>
                    <a:srgbClr val="F15268"/>
                  </a:solidFill>
                  <a:prstDash val="solid"/>
                  <a:round/>
                </a:ln>
              </p:spPr>
              <p:txBody>
                <a:bodyPr rtlCol="0" anchor="ctr"/>
                <a:lstStyle/>
                <a:p>
                  <a:endParaRPr lang="en-US"/>
                </a:p>
              </p:txBody>
            </p:sp>
            <p:sp>
              <p:nvSpPr>
                <p:cNvPr id="838" name="Freeform: Shape 237">
                  <a:extLst>
                    <a:ext uri="{FF2B5EF4-FFF2-40B4-BE49-F238E27FC236}">
                      <a16:creationId xmlns:a16="http://schemas.microsoft.com/office/drawing/2014/main" xmlns="" id="{323F9D29-56FF-7347-AEC2-27F1225F89BF}"/>
                    </a:ext>
                  </a:extLst>
                </p:cNvPr>
                <p:cNvSpPr/>
                <p:nvPr/>
              </p:nvSpPr>
              <p:spPr>
                <a:xfrm>
                  <a:off x="6247656" y="2729147"/>
                  <a:ext cx="344174" cy="17318"/>
                </a:xfrm>
                <a:custGeom>
                  <a:avLst/>
                  <a:gdLst>
                    <a:gd name="connsiteX0" fmla="*/ 0 w 344174"/>
                    <a:gd name="connsiteY0" fmla="*/ 17318 h 17318"/>
                    <a:gd name="connsiteX1" fmla="*/ 344174 w 344174"/>
                    <a:gd name="connsiteY1" fmla="*/ 4574 h 17318"/>
                  </a:gdLst>
                  <a:ahLst/>
                  <a:cxnLst>
                    <a:cxn ang="0">
                      <a:pos x="connsiteX0" y="connsiteY0"/>
                    </a:cxn>
                    <a:cxn ang="0">
                      <a:pos x="connsiteX1" y="connsiteY1"/>
                    </a:cxn>
                  </a:cxnLst>
                  <a:rect l="l" t="t" r="r" b="b"/>
                  <a:pathLst>
                    <a:path w="344174" h="17318">
                      <a:moveTo>
                        <a:pt x="0" y="17318"/>
                      </a:moveTo>
                      <a:cubicBezTo>
                        <a:pt x="113742" y="-126"/>
                        <a:pt x="229476" y="-4427"/>
                        <a:pt x="344174" y="4574"/>
                      </a:cubicBezTo>
                    </a:path>
                  </a:pathLst>
                </a:custGeom>
                <a:noFill/>
                <a:ln w="19050" cap="rnd">
                  <a:solidFill>
                    <a:srgbClr val="F15268"/>
                  </a:solidFill>
                  <a:prstDash val="solid"/>
                  <a:round/>
                </a:ln>
              </p:spPr>
              <p:txBody>
                <a:bodyPr rtlCol="0" anchor="ctr"/>
                <a:lstStyle/>
                <a:p>
                  <a:endParaRPr lang="en-US"/>
                </a:p>
              </p:txBody>
            </p:sp>
          </p:grpSp>
          <p:sp>
            <p:nvSpPr>
              <p:cNvPr id="832" name="Freeform: Shape 231">
                <a:extLst>
                  <a:ext uri="{FF2B5EF4-FFF2-40B4-BE49-F238E27FC236}">
                    <a16:creationId xmlns:a16="http://schemas.microsoft.com/office/drawing/2014/main" xmlns="" id="{B3D33EC2-AF03-6946-92E4-06F833F9FA88}"/>
                  </a:ext>
                </a:extLst>
              </p:cNvPr>
              <p:cNvSpPr/>
              <p:nvPr/>
            </p:nvSpPr>
            <p:spPr>
              <a:xfrm>
                <a:off x="6261834" y="2815521"/>
                <a:ext cx="290717" cy="583722"/>
              </a:xfrm>
              <a:custGeom>
                <a:avLst/>
                <a:gdLst>
                  <a:gd name="connsiteX0" fmla="*/ 67783 w 290717"/>
                  <a:gd name="connsiteY0" fmla="*/ 573971 h 583722"/>
                  <a:gd name="connsiteX1" fmla="*/ 67544 w 290717"/>
                  <a:gd name="connsiteY1" fmla="*/ 579387 h 583722"/>
                  <a:gd name="connsiteX2" fmla="*/ 209802 w 290717"/>
                  <a:gd name="connsiteY2" fmla="*/ 583609 h 583722"/>
                  <a:gd name="connsiteX3" fmla="*/ 281887 w 290717"/>
                  <a:gd name="connsiteY3" fmla="*/ 515905 h 583722"/>
                  <a:gd name="connsiteX4" fmla="*/ 287463 w 290717"/>
                  <a:gd name="connsiteY4" fmla="*/ 238399 h 583722"/>
                  <a:gd name="connsiteX5" fmla="*/ 290410 w 290717"/>
                  <a:gd name="connsiteY5" fmla="*/ 68900 h 583722"/>
                  <a:gd name="connsiteX6" fmla="*/ 217210 w 290717"/>
                  <a:gd name="connsiteY6" fmla="*/ 2 h 583722"/>
                  <a:gd name="connsiteX7" fmla="*/ 91918 w 290717"/>
                  <a:gd name="connsiteY7" fmla="*/ 7011 h 583722"/>
                  <a:gd name="connsiteX8" fmla="*/ 26922 w 290717"/>
                  <a:gd name="connsiteY8" fmla="*/ 77264 h 583722"/>
                  <a:gd name="connsiteX9" fmla="*/ 0 w 290717"/>
                  <a:gd name="connsiteY9" fmla="*/ 500293 h 583722"/>
                  <a:gd name="connsiteX10" fmla="*/ 67783 w 290717"/>
                  <a:gd name="connsiteY10" fmla="*/ 573971 h 58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17" h="583722">
                    <a:moveTo>
                      <a:pt x="67783" y="573971"/>
                    </a:moveTo>
                    <a:cubicBezTo>
                      <a:pt x="67783" y="575803"/>
                      <a:pt x="67704" y="577555"/>
                      <a:pt x="67544" y="579387"/>
                    </a:cubicBezTo>
                    <a:cubicBezTo>
                      <a:pt x="114778" y="582653"/>
                      <a:pt x="162489" y="584166"/>
                      <a:pt x="209802" y="583609"/>
                    </a:cubicBezTo>
                    <a:cubicBezTo>
                      <a:pt x="212670" y="545774"/>
                      <a:pt x="243973" y="516224"/>
                      <a:pt x="281887" y="515905"/>
                    </a:cubicBezTo>
                    <a:cubicBezTo>
                      <a:pt x="288418" y="423430"/>
                      <a:pt x="290728" y="331512"/>
                      <a:pt x="287463" y="238399"/>
                    </a:cubicBezTo>
                    <a:cubicBezTo>
                      <a:pt x="286347" y="207494"/>
                      <a:pt x="292082" y="99566"/>
                      <a:pt x="290410" y="68900"/>
                    </a:cubicBezTo>
                    <a:cubicBezTo>
                      <a:pt x="251619" y="69060"/>
                      <a:pt x="219679" y="38792"/>
                      <a:pt x="217210" y="2"/>
                    </a:cubicBezTo>
                    <a:cubicBezTo>
                      <a:pt x="175393" y="-78"/>
                      <a:pt x="133576" y="2550"/>
                      <a:pt x="91918" y="7011"/>
                    </a:cubicBezTo>
                    <a:cubicBezTo>
                      <a:pt x="90803" y="43332"/>
                      <a:pt x="63084" y="73361"/>
                      <a:pt x="26922" y="77264"/>
                    </a:cubicBezTo>
                    <a:cubicBezTo>
                      <a:pt x="23577" y="192360"/>
                      <a:pt x="9956" y="385595"/>
                      <a:pt x="0" y="500293"/>
                    </a:cubicBezTo>
                    <a:cubicBezTo>
                      <a:pt x="38790" y="503240"/>
                      <a:pt x="68261" y="535738"/>
                      <a:pt x="67783" y="573971"/>
                    </a:cubicBezTo>
                  </a:path>
                </a:pathLst>
              </a:custGeom>
              <a:noFill/>
              <a:ln w="19050" cap="rnd">
                <a:solidFill>
                  <a:srgbClr val="F15268"/>
                </a:solidFill>
                <a:prstDash val="solid"/>
                <a:round/>
              </a:ln>
            </p:spPr>
            <p:txBody>
              <a:bodyPr rtlCol="0" anchor="ctr"/>
              <a:lstStyle/>
              <a:p>
                <a:endParaRPr lang="en-US"/>
              </a:p>
            </p:txBody>
          </p:sp>
          <p:sp>
            <p:nvSpPr>
              <p:cNvPr id="833" name="Freeform: Shape 232">
                <a:extLst>
                  <a:ext uri="{FF2B5EF4-FFF2-40B4-BE49-F238E27FC236}">
                    <a16:creationId xmlns:a16="http://schemas.microsoft.com/office/drawing/2014/main" xmlns="" id="{5E150178-9A4A-7943-8375-936AD3F69F15}"/>
                  </a:ext>
                </a:extLst>
              </p:cNvPr>
              <p:cNvSpPr/>
              <p:nvPr/>
            </p:nvSpPr>
            <p:spPr>
              <a:xfrm>
                <a:off x="6330528" y="3028856"/>
                <a:ext cx="131008" cy="122211"/>
              </a:xfrm>
              <a:custGeom>
                <a:avLst/>
                <a:gdLst>
                  <a:gd name="connsiteX0" fmla="*/ 1001 w 131008"/>
                  <a:gd name="connsiteY0" fmla="*/ 27374 h 122211"/>
                  <a:gd name="connsiteX1" fmla="*/ 6657 w 131008"/>
                  <a:gd name="connsiteY1" fmla="*/ 106787 h 122211"/>
                  <a:gd name="connsiteX2" fmla="*/ 58589 w 131008"/>
                  <a:gd name="connsiteY2" fmla="*/ 100654 h 122211"/>
                  <a:gd name="connsiteX3" fmla="*/ 68785 w 131008"/>
                  <a:gd name="connsiteY3" fmla="*/ 19250 h 122211"/>
                  <a:gd name="connsiteX4" fmla="*/ 126214 w 131008"/>
                  <a:gd name="connsiteY4" fmla="*/ 17577 h 122211"/>
                  <a:gd name="connsiteX5" fmla="*/ 128205 w 131008"/>
                  <a:gd name="connsiteY5" fmla="*/ 107105 h 12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008" h="122211">
                    <a:moveTo>
                      <a:pt x="1001" y="27374"/>
                    </a:moveTo>
                    <a:cubicBezTo>
                      <a:pt x="6179" y="53181"/>
                      <a:pt x="-7521" y="82652"/>
                      <a:pt x="6657" y="106787"/>
                    </a:cubicBezTo>
                    <a:cubicBezTo>
                      <a:pt x="20596" y="130603"/>
                      <a:pt x="49748" y="125505"/>
                      <a:pt x="58589" y="100654"/>
                    </a:cubicBezTo>
                    <a:cubicBezTo>
                      <a:pt x="67988" y="74209"/>
                      <a:pt x="54288" y="44977"/>
                      <a:pt x="68785" y="19250"/>
                    </a:cubicBezTo>
                    <a:cubicBezTo>
                      <a:pt x="81688" y="-3770"/>
                      <a:pt x="113629" y="-8310"/>
                      <a:pt x="126214" y="17577"/>
                    </a:cubicBezTo>
                    <a:cubicBezTo>
                      <a:pt x="140073" y="46172"/>
                      <a:pt x="118487" y="77794"/>
                      <a:pt x="128205" y="107105"/>
                    </a:cubicBezTo>
                  </a:path>
                </a:pathLst>
              </a:custGeom>
              <a:noFill/>
              <a:ln w="19050" cap="rnd">
                <a:solidFill>
                  <a:srgbClr val="F15268"/>
                </a:solidFill>
                <a:prstDash val="solid"/>
                <a:round/>
              </a:ln>
            </p:spPr>
            <p:txBody>
              <a:bodyPr rtlCol="0" anchor="ctr"/>
              <a:lstStyle/>
              <a:p>
                <a:endParaRPr lang="en-US"/>
              </a:p>
            </p:txBody>
          </p:sp>
          <p:sp>
            <p:nvSpPr>
              <p:cNvPr id="834" name="Freeform: Shape 233">
                <a:extLst>
                  <a:ext uri="{FF2B5EF4-FFF2-40B4-BE49-F238E27FC236}">
                    <a16:creationId xmlns:a16="http://schemas.microsoft.com/office/drawing/2014/main" xmlns="" id="{37F2A3D2-385F-6946-921D-CC0974D6D39E}"/>
                  </a:ext>
                </a:extLst>
              </p:cNvPr>
              <p:cNvSpPr/>
              <p:nvPr/>
            </p:nvSpPr>
            <p:spPr>
              <a:xfrm>
                <a:off x="6305005" y="3081215"/>
                <a:ext cx="181446" cy="26469"/>
              </a:xfrm>
              <a:custGeom>
                <a:avLst/>
                <a:gdLst>
                  <a:gd name="connsiteX0" fmla="*/ 0 w 181446"/>
                  <a:gd name="connsiteY0" fmla="*/ 26470 h 26469"/>
                  <a:gd name="connsiteX1" fmla="*/ 181446 w 181446"/>
                  <a:gd name="connsiteY1" fmla="*/ 105 h 26469"/>
                </a:gdLst>
                <a:ahLst/>
                <a:cxnLst>
                  <a:cxn ang="0">
                    <a:pos x="connsiteX0" y="connsiteY0"/>
                  </a:cxn>
                  <a:cxn ang="0">
                    <a:pos x="connsiteX1" y="connsiteY1"/>
                  </a:cxn>
                </a:cxnLst>
                <a:rect l="l" t="t" r="r" b="b"/>
                <a:pathLst>
                  <a:path w="181446" h="26469">
                    <a:moveTo>
                      <a:pt x="0" y="26470"/>
                    </a:moveTo>
                    <a:cubicBezTo>
                      <a:pt x="58464" y="7911"/>
                      <a:pt x="120035" y="-1090"/>
                      <a:pt x="181446" y="105"/>
                    </a:cubicBezTo>
                  </a:path>
                </a:pathLst>
              </a:custGeom>
              <a:noFill/>
              <a:ln w="19050" cap="rnd">
                <a:solidFill>
                  <a:srgbClr val="F15268"/>
                </a:solidFill>
                <a:prstDash val="solid"/>
                <a:round/>
              </a:ln>
            </p:spPr>
            <p:txBody>
              <a:bodyPr rtlCol="0" anchor="ctr"/>
              <a:lstStyle/>
              <a:p>
                <a:endParaRPr lang="en-US"/>
              </a:p>
            </p:txBody>
          </p:sp>
        </p:grpSp>
        <p:grpSp>
          <p:nvGrpSpPr>
            <p:cNvPr id="819" name="Graphic 4">
              <a:extLst>
                <a:ext uri="{FF2B5EF4-FFF2-40B4-BE49-F238E27FC236}">
                  <a16:creationId xmlns:a16="http://schemas.microsoft.com/office/drawing/2014/main" xmlns="" id="{5D5D4F26-1634-4C4B-A17D-84C969D766C3}"/>
                </a:ext>
              </a:extLst>
            </p:cNvPr>
            <p:cNvGrpSpPr/>
            <p:nvPr/>
          </p:nvGrpSpPr>
          <p:grpSpPr>
            <a:xfrm>
              <a:off x="6419544" y="2628660"/>
              <a:ext cx="367671" cy="800179"/>
              <a:chOff x="6419544" y="2628660"/>
              <a:chExt cx="367671" cy="800179"/>
            </a:xfrm>
            <a:noFill/>
          </p:grpSpPr>
          <p:grpSp>
            <p:nvGrpSpPr>
              <p:cNvPr id="825" name="Graphic 4">
                <a:extLst>
                  <a:ext uri="{FF2B5EF4-FFF2-40B4-BE49-F238E27FC236}">
                    <a16:creationId xmlns:a16="http://schemas.microsoft.com/office/drawing/2014/main" xmlns="" id="{9C60B4F5-D30B-804A-BE0C-029D8D416033}"/>
                  </a:ext>
                </a:extLst>
              </p:cNvPr>
              <p:cNvGrpSpPr/>
              <p:nvPr/>
            </p:nvGrpSpPr>
            <p:grpSpPr>
              <a:xfrm>
                <a:off x="6419544" y="2628660"/>
                <a:ext cx="367671" cy="800179"/>
                <a:chOff x="6419544" y="2628660"/>
                <a:chExt cx="367671" cy="800179"/>
              </a:xfrm>
              <a:noFill/>
            </p:grpSpPr>
            <p:sp>
              <p:nvSpPr>
                <p:cNvPr id="827" name="Freeform: Shape 226">
                  <a:extLst>
                    <a:ext uri="{FF2B5EF4-FFF2-40B4-BE49-F238E27FC236}">
                      <a16:creationId xmlns:a16="http://schemas.microsoft.com/office/drawing/2014/main" xmlns="" id="{6080DBA7-D666-0B42-8062-CB776D6A4FA2}"/>
                    </a:ext>
                  </a:extLst>
                </p:cNvPr>
                <p:cNvSpPr/>
                <p:nvPr/>
              </p:nvSpPr>
              <p:spPr>
                <a:xfrm>
                  <a:off x="6419544" y="2634236"/>
                  <a:ext cx="27559" cy="96537"/>
                </a:xfrm>
                <a:custGeom>
                  <a:avLst/>
                  <a:gdLst>
                    <a:gd name="connsiteX0" fmla="*/ 0 w 27559"/>
                    <a:gd name="connsiteY0" fmla="*/ 96538 h 96537"/>
                    <a:gd name="connsiteX1" fmla="*/ 27559 w 27559"/>
                    <a:gd name="connsiteY1" fmla="*/ 0 h 96537"/>
                  </a:gdLst>
                  <a:ahLst/>
                  <a:cxnLst>
                    <a:cxn ang="0">
                      <a:pos x="connsiteX0" y="connsiteY0"/>
                    </a:cxn>
                    <a:cxn ang="0">
                      <a:pos x="connsiteX1" y="connsiteY1"/>
                    </a:cxn>
                  </a:cxnLst>
                  <a:rect l="l" t="t" r="r" b="b"/>
                  <a:pathLst>
                    <a:path w="27559" h="96537">
                      <a:moveTo>
                        <a:pt x="0" y="96538"/>
                      </a:moveTo>
                      <a:cubicBezTo>
                        <a:pt x="9399" y="64438"/>
                        <a:pt x="18559" y="32259"/>
                        <a:pt x="27559" y="0"/>
                      </a:cubicBezTo>
                    </a:path>
                  </a:pathLst>
                </a:custGeom>
                <a:noFill/>
                <a:ln w="19050" cap="rnd">
                  <a:solidFill>
                    <a:srgbClr val="F15268"/>
                  </a:solidFill>
                  <a:prstDash val="solid"/>
                  <a:round/>
                </a:ln>
              </p:spPr>
              <p:txBody>
                <a:bodyPr rtlCol="0" anchor="ctr"/>
                <a:lstStyle/>
                <a:p>
                  <a:endParaRPr lang="en-US"/>
                </a:p>
              </p:txBody>
            </p:sp>
            <p:sp>
              <p:nvSpPr>
                <p:cNvPr id="828" name="Freeform: Shape 227">
                  <a:extLst>
                    <a:ext uri="{FF2B5EF4-FFF2-40B4-BE49-F238E27FC236}">
                      <a16:creationId xmlns:a16="http://schemas.microsoft.com/office/drawing/2014/main" xmlns="" id="{56180A5D-6DCE-364C-8460-A4B41C5801C2}"/>
                    </a:ext>
                  </a:extLst>
                </p:cNvPr>
                <p:cNvSpPr/>
                <p:nvPr/>
              </p:nvSpPr>
              <p:spPr>
                <a:xfrm>
                  <a:off x="6586255" y="3418645"/>
                  <a:ext cx="21983" cy="4380"/>
                </a:xfrm>
                <a:custGeom>
                  <a:avLst/>
                  <a:gdLst>
                    <a:gd name="connsiteX0" fmla="*/ 0 w 21983"/>
                    <a:gd name="connsiteY0" fmla="*/ 0 h 4380"/>
                    <a:gd name="connsiteX1" fmla="*/ 21984 w 21983"/>
                    <a:gd name="connsiteY1" fmla="*/ 4381 h 4380"/>
                  </a:gdLst>
                  <a:ahLst/>
                  <a:cxnLst>
                    <a:cxn ang="0">
                      <a:pos x="connsiteX0" y="connsiteY0"/>
                    </a:cxn>
                    <a:cxn ang="0">
                      <a:pos x="connsiteX1" y="connsiteY1"/>
                    </a:cxn>
                  </a:cxnLst>
                  <a:rect l="l" t="t" r="r" b="b"/>
                  <a:pathLst>
                    <a:path w="21983" h="4380">
                      <a:moveTo>
                        <a:pt x="0" y="0"/>
                      </a:moveTo>
                      <a:cubicBezTo>
                        <a:pt x="7328" y="1513"/>
                        <a:pt x="14656" y="2947"/>
                        <a:pt x="21984" y="4381"/>
                      </a:cubicBezTo>
                    </a:path>
                  </a:pathLst>
                </a:custGeom>
                <a:noFill/>
                <a:ln w="19050" cap="rnd">
                  <a:solidFill>
                    <a:srgbClr val="F15268"/>
                  </a:solidFill>
                  <a:prstDash val="solid"/>
                  <a:round/>
                </a:ln>
              </p:spPr>
              <p:txBody>
                <a:bodyPr rtlCol="0" anchor="ctr"/>
                <a:lstStyle/>
                <a:p>
                  <a:endParaRPr lang="en-US"/>
                </a:p>
              </p:txBody>
            </p:sp>
            <p:sp>
              <p:nvSpPr>
                <p:cNvPr id="829" name="Freeform: Shape 228">
                  <a:extLst>
                    <a:ext uri="{FF2B5EF4-FFF2-40B4-BE49-F238E27FC236}">
                      <a16:creationId xmlns:a16="http://schemas.microsoft.com/office/drawing/2014/main" xmlns="" id="{58C04C5F-6FD8-4149-A336-674F89B46C0A}"/>
                    </a:ext>
                  </a:extLst>
                </p:cNvPr>
                <p:cNvSpPr/>
                <p:nvPr/>
              </p:nvSpPr>
              <p:spPr>
                <a:xfrm>
                  <a:off x="6610549" y="2699710"/>
                  <a:ext cx="176030" cy="729130"/>
                </a:xfrm>
                <a:custGeom>
                  <a:avLst/>
                  <a:gdLst>
                    <a:gd name="connsiteX0" fmla="*/ 0 w 176030"/>
                    <a:gd name="connsiteY0" fmla="*/ 729131 h 729130"/>
                    <a:gd name="connsiteX1" fmla="*/ 134292 w 176030"/>
                    <a:gd name="connsiteY1" fmla="*/ 208846 h 729130"/>
                    <a:gd name="connsiteX2" fmla="*/ 176030 w 176030"/>
                    <a:gd name="connsiteY2" fmla="*/ 0 h 729130"/>
                  </a:gdLst>
                  <a:ahLst/>
                  <a:cxnLst>
                    <a:cxn ang="0">
                      <a:pos x="connsiteX0" y="connsiteY0"/>
                    </a:cxn>
                    <a:cxn ang="0">
                      <a:pos x="connsiteX1" y="connsiteY1"/>
                    </a:cxn>
                    <a:cxn ang="0">
                      <a:pos x="connsiteX2" y="connsiteY2"/>
                    </a:cxn>
                  </a:cxnLst>
                  <a:rect l="l" t="t" r="r" b="b"/>
                  <a:pathLst>
                    <a:path w="176030" h="729130">
                      <a:moveTo>
                        <a:pt x="0" y="729131"/>
                      </a:moveTo>
                      <a:cubicBezTo>
                        <a:pt x="51535" y="584324"/>
                        <a:pt x="101237" y="358990"/>
                        <a:pt x="134292" y="208846"/>
                      </a:cubicBezTo>
                      <a:cubicBezTo>
                        <a:pt x="149586" y="139549"/>
                        <a:pt x="162808" y="69775"/>
                        <a:pt x="176030" y="0"/>
                      </a:cubicBezTo>
                    </a:path>
                  </a:pathLst>
                </a:custGeom>
                <a:noFill/>
                <a:ln w="19050" cap="rnd">
                  <a:solidFill>
                    <a:srgbClr val="F15268"/>
                  </a:solidFill>
                  <a:prstDash val="solid"/>
                  <a:round/>
                </a:ln>
              </p:spPr>
              <p:txBody>
                <a:bodyPr rtlCol="0" anchor="ctr"/>
                <a:lstStyle/>
                <a:p>
                  <a:endParaRPr lang="en-US"/>
                </a:p>
              </p:txBody>
            </p:sp>
            <p:sp>
              <p:nvSpPr>
                <p:cNvPr id="830" name="Freeform: Shape 229">
                  <a:extLst>
                    <a:ext uri="{FF2B5EF4-FFF2-40B4-BE49-F238E27FC236}">
                      <a16:creationId xmlns:a16="http://schemas.microsoft.com/office/drawing/2014/main" xmlns="" id="{26D296A0-F4F1-7642-AB17-093C242677BC}"/>
                    </a:ext>
                  </a:extLst>
                </p:cNvPr>
                <p:cNvSpPr/>
                <p:nvPr/>
              </p:nvSpPr>
              <p:spPr>
                <a:xfrm>
                  <a:off x="6450688" y="2628660"/>
                  <a:ext cx="336527" cy="73438"/>
                </a:xfrm>
                <a:custGeom>
                  <a:avLst/>
                  <a:gdLst>
                    <a:gd name="connsiteX0" fmla="*/ 0 w 336527"/>
                    <a:gd name="connsiteY0" fmla="*/ 0 h 73438"/>
                    <a:gd name="connsiteX1" fmla="*/ 336528 w 336527"/>
                    <a:gd name="connsiteY1" fmla="*/ 73439 h 73438"/>
                  </a:gdLst>
                  <a:ahLst/>
                  <a:cxnLst>
                    <a:cxn ang="0">
                      <a:pos x="connsiteX0" y="connsiteY0"/>
                    </a:cxn>
                    <a:cxn ang="0">
                      <a:pos x="connsiteX1" y="connsiteY1"/>
                    </a:cxn>
                  </a:cxnLst>
                  <a:rect l="l" t="t" r="r" b="b"/>
                  <a:pathLst>
                    <a:path w="336527" h="73438">
                      <a:moveTo>
                        <a:pt x="0" y="0"/>
                      </a:moveTo>
                      <a:cubicBezTo>
                        <a:pt x="114459" y="11470"/>
                        <a:pt x="227644" y="36162"/>
                        <a:pt x="336528" y="73439"/>
                      </a:cubicBezTo>
                    </a:path>
                  </a:pathLst>
                </a:custGeom>
                <a:noFill/>
                <a:ln w="19050" cap="rnd">
                  <a:solidFill>
                    <a:srgbClr val="F15268"/>
                  </a:solidFill>
                  <a:prstDash val="solid"/>
                  <a:round/>
                </a:ln>
              </p:spPr>
              <p:txBody>
                <a:bodyPr rtlCol="0" anchor="ctr"/>
                <a:lstStyle/>
                <a:p>
                  <a:endParaRPr lang="en-US"/>
                </a:p>
              </p:txBody>
            </p:sp>
          </p:grpSp>
          <p:sp>
            <p:nvSpPr>
              <p:cNvPr id="826" name="Freeform: Shape 225">
                <a:extLst>
                  <a:ext uri="{FF2B5EF4-FFF2-40B4-BE49-F238E27FC236}">
                    <a16:creationId xmlns:a16="http://schemas.microsoft.com/office/drawing/2014/main" xmlns="" id="{AF36D360-43F2-5747-9594-3D1C6884AEC5}"/>
                  </a:ext>
                </a:extLst>
              </p:cNvPr>
              <p:cNvSpPr/>
              <p:nvPr/>
            </p:nvSpPr>
            <p:spPr>
              <a:xfrm>
                <a:off x="6595654" y="2739297"/>
                <a:ext cx="115415" cy="533904"/>
              </a:xfrm>
              <a:custGeom>
                <a:avLst/>
                <a:gdLst>
                  <a:gd name="connsiteX0" fmla="*/ 6850 w 115415"/>
                  <a:gd name="connsiteY0" fmla="*/ 532391 h 533904"/>
                  <a:gd name="connsiteX1" fmla="*/ 14815 w 115415"/>
                  <a:gd name="connsiteY1" fmla="*/ 533904 h 533904"/>
                  <a:gd name="connsiteX2" fmla="*/ 96538 w 115415"/>
                  <a:gd name="connsiteY2" fmla="*/ 189252 h 533904"/>
                  <a:gd name="connsiteX3" fmla="*/ 115415 w 115415"/>
                  <a:gd name="connsiteY3" fmla="*/ 98927 h 533904"/>
                  <a:gd name="connsiteX4" fmla="*/ 61730 w 115415"/>
                  <a:gd name="connsiteY4" fmla="*/ 14019 h 533904"/>
                  <a:gd name="connsiteX5" fmla="*/ 0 w 115415"/>
                  <a:gd name="connsiteY5" fmla="*/ 0 h 5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15" h="533904">
                    <a:moveTo>
                      <a:pt x="6850" y="532391"/>
                    </a:moveTo>
                    <a:cubicBezTo>
                      <a:pt x="9479" y="532710"/>
                      <a:pt x="12187" y="533267"/>
                      <a:pt x="14815" y="533904"/>
                    </a:cubicBezTo>
                    <a:cubicBezTo>
                      <a:pt x="44127" y="445969"/>
                      <a:pt x="76545" y="280214"/>
                      <a:pt x="96538" y="189252"/>
                    </a:cubicBezTo>
                    <a:cubicBezTo>
                      <a:pt x="103149" y="159064"/>
                      <a:pt x="109441" y="129035"/>
                      <a:pt x="115415" y="98927"/>
                    </a:cubicBezTo>
                    <a:cubicBezTo>
                      <a:pt x="77820" y="89449"/>
                      <a:pt x="54402" y="52092"/>
                      <a:pt x="61730" y="14019"/>
                    </a:cubicBezTo>
                    <a:cubicBezTo>
                      <a:pt x="41339" y="8682"/>
                      <a:pt x="20709" y="4062"/>
                      <a:pt x="0" y="0"/>
                    </a:cubicBezTo>
                  </a:path>
                </a:pathLst>
              </a:custGeom>
              <a:noFill/>
              <a:ln w="19050" cap="rnd">
                <a:solidFill>
                  <a:srgbClr val="F15268"/>
                </a:solidFill>
                <a:prstDash val="solid"/>
                <a:round/>
              </a:ln>
            </p:spPr>
            <p:txBody>
              <a:bodyPr rtlCol="0" anchor="ctr"/>
              <a:lstStyle/>
              <a:p>
                <a:endParaRPr lang="en-US"/>
              </a:p>
            </p:txBody>
          </p:sp>
        </p:grpSp>
        <p:sp>
          <p:nvSpPr>
            <p:cNvPr id="820" name="Freeform: Shape 219">
              <a:extLst>
                <a:ext uri="{FF2B5EF4-FFF2-40B4-BE49-F238E27FC236}">
                  <a16:creationId xmlns:a16="http://schemas.microsoft.com/office/drawing/2014/main" xmlns="" id="{92D6A31C-E486-0F41-A63D-4F81328AAFB6}"/>
                </a:ext>
              </a:extLst>
            </p:cNvPr>
            <p:cNvSpPr/>
            <p:nvPr/>
          </p:nvSpPr>
          <p:spPr>
            <a:xfrm>
              <a:off x="6259922" y="3549114"/>
              <a:ext cx="9797" cy="64677"/>
            </a:xfrm>
            <a:custGeom>
              <a:avLst/>
              <a:gdLst>
                <a:gd name="connsiteX0" fmla="*/ 0 w 9797"/>
                <a:gd name="connsiteY0" fmla="*/ 0 h 64677"/>
                <a:gd name="connsiteX1" fmla="*/ 9797 w 9797"/>
                <a:gd name="connsiteY1" fmla="*/ 64677 h 64677"/>
              </a:gdLst>
              <a:ahLst/>
              <a:cxnLst>
                <a:cxn ang="0">
                  <a:pos x="connsiteX0" y="connsiteY0"/>
                </a:cxn>
                <a:cxn ang="0">
                  <a:pos x="connsiteX1" y="connsiteY1"/>
                </a:cxn>
              </a:cxnLst>
              <a:rect l="l" t="t" r="r" b="b"/>
              <a:pathLst>
                <a:path w="9797" h="64677">
                  <a:moveTo>
                    <a:pt x="0" y="0"/>
                  </a:moveTo>
                  <a:cubicBezTo>
                    <a:pt x="3266" y="21586"/>
                    <a:pt x="6531" y="43171"/>
                    <a:pt x="9797" y="64677"/>
                  </a:cubicBezTo>
                </a:path>
              </a:pathLst>
            </a:custGeom>
            <a:noFill/>
            <a:ln w="19050" cap="rnd">
              <a:solidFill>
                <a:srgbClr val="F15268"/>
              </a:solidFill>
              <a:prstDash val="solid"/>
              <a:round/>
            </a:ln>
          </p:spPr>
          <p:txBody>
            <a:bodyPr rtlCol="0" anchor="ctr"/>
            <a:lstStyle/>
            <a:p>
              <a:endParaRPr lang="en-US"/>
            </a:p>
          </p:txBody>
        </p:sp>
        <p:sp>
          <p:nvSpPr>
            <p:cNvPr id="821" name="Freeform: Shape 220">
              <a:extLst>
                <a:ext uri="{FF2B5EF4-FFF2-40B4-BE49-F238E27FC236}">
                  <a16:creationId xmlns:a16="http://schemas.microsoft.com/office/drawing/2014/main" xmlns="" id="{18975D60-B8F4-9D4E-9B71-1E99DE9A21CE}"/>
                </a:ext>
              </a:extLst>
            </p:cNvPr>
            <p:cNvSpPr/>
            <p:nvPr/>
          </p:nvSpPr>
          <p:spPr>
            <a:xfrm>
              <a:off x="6193095" y="3553415"/>
              <a:ext cx="18877" cy="52649"/>
            </a:xfrm>
            <a:custGeom>
              <a:avLst/>
              <a:gdLst>
                <a:gd name="connsiteX0" fmla="*/ 18877 w 18877"/>
                <a:gd name="connsiteY0" fmla="*/ 0 h 52649"/>
                <a:gd name="connsiteX1" fmla="*/ 0 w 18877"/>
                <a:gd name="connsiteY1" fmla="*/ 52650 h 52649"/>
              </a:gdLst>
              <a:ahLst/>
              <a:cxnLst>
                <a:cxn ang="0">
                  <a:pos x="connsiteX0" y="connsiteY0"/>
                </a:cxn>
                <a:cxn ang="0">
                  <a:pos x="connsiteX1" y="connsiteY1"/>
                </a:cxn>
              </a:cxnLst>
              <a:rect l="l" t="t" r="r" b="b"/>
              <a:pathLst>
                <a:path w="18877" h="52649">
                  <a:moveTo>
                    <a:pt x="18877" y="0"/>
                  </a:moveTo>
                  <a:cubicBezTo>
                    <a:pt x="14417" y="18161"/>
                    <a:pt x="8045" y="35843"/>
                    <a:pt x="0" y="52650"/>
                  </a:cubicBezTo>
                </a:path>
              </a:pathLst>
            </a:custGeom>
            <a:noFill/>
            <a:ln w="19050" cap="rnd">
              <a:solidFill>
                <a:srgbClr val="F15268"/>
              </a:solidFill>
              <a:prstDash val="solid"/>
              <a:round/>
            </a:ln>
          </p:spPr>
          <p:txBody>
            <a:bodyPr rtlCol="0" anchor="ctr"/>
            <a:lstStyle/>
            <a:p>
              <a:endParaRPr lang="en-US"/>
            </a:p>
          </p:txBody>
        </p:sp>
        <p:sp>
          <p:nvSpPr>
            <p:cNvPr id="822" name="Freeform: Shape 221">
              <a:extLst>
                <a:ext uri="{FF2B5EF4-FFF2-40B4-BE49-F238E27FC236}">
                  <a16:creationId xmlns:a16="http://schemas.microsoft.com/office/drawing/2014/main" xmlns="" id="{FFA4D0AA-0FB4-4742-BD7D-3C1ADDC7481B}"/>
                </a:ext>
              </a:extLst>
            </p:cNvPr>
            <p:cNvSpPr/>
            <p:nvPr/>
          </p:nvSpPr>
          <p:spPr>
            <a:xfrm>
              <a:off x="6105558" y="3511678"/>
              <a:ext cx="46595" cy="31303"/>
            </a:xfrm>
            <a:custGeom>
              <a:avLst/>
              <a:gdLst>
                <a:gd name="connsiteX0" fmla="*/ 46596 w 46595"/>
                <a:gd name="connsiteY0" fmla="*/ 0 h 31303"/>
                <a:gd name="connsiteX1" fmla="*/ 0 w 46595"/>
                <a:gd name="connsiteY1" fmla="*/ 31303 h 31303"/>
              </a:gdLst>
              <a:ahLst/>
              <a:cxnLst>
                <a:cxn ang="0">
                  <a:pos x="connsiteX0" y="connsiteY0"/>
                </a:cxn>
                <a:cxn ang="0">
                  <a:pos x="connsiteX1" y="connsiteY1"/>
                </a:cxn>
              </a:cxnLst>
              <a:rect l="l" t="t" r="r" b="b"/>
              <a:pathLst>
                <a:path w="46595" h="31303">
                  <a:moveTo>
                    <a:pt x="46596" y="0"/>
                  </a:moveTo>
                  <a:cubicBezTo>
                    <a:pt x="34489" y="14576"/>
                    <a:pt x="18081" y="25568"/>
                    <a:pt x="0" y="31303"/>
                  </a:cubicBezTo>
                </a:path>
              </a:pathLst>
            </a:custGeom>
            <a:noFill/>
            <a:ln w="19050" cap="rnd">
              <a:solidFill>
                <a:srgbClr val="F15268"/>
              </a:solidFill>
              <a:prstDash val="solid"/>
              <a:round/>
            </a:ln>
          </p:spPr>
          <p:txBody>
            <a:bodyPr rtlCol="0" anchor="ctr"/>
            <a:lstStyle/>
            <a:p>
              <a:endParaRPr lang="en-US"/>
            </a:p>
          </p:txBody>
        </p:sp>
        <p:sp>
          <p:nvSpPr>
            <p:cNvPr id="823" name="Freeform: Shape 222">
              <a:extLst>
                <a:ext uri="{FF2B5EF4-FFF2-40B4-BE49-F238E27FC236}">
                  <a16:creationId xmlns:a16="http://schemas.microsoft.com/office/drawing/2014/main" xmlns="" id="{E362B7BD-DB0F-6B44-BA0D-175DA2A87026}"/>
                </a:ext>
              </a:extLst>
            </p:cNvPr>
            <p:cNvSpPr/>
            <p:nvPr/>
          </p:nvSpPr>
          <p:spPr>
            <a:xfrm>
              <a:off x="6074334" y="3433301"/>
              <a:ext cx="67544" cy="11469"/>
            </a:xfrm>
            <a:custGeom>
              <a:avLst/>
              <a:gdLst>
                <a:gd name="connsiteX0" fmla="*/ 67545 w 67544"/>
                <a:gd name="connsiteY0" fmla="*/ 11470 h 11469"/>
                <a:gd name="connsiteX1" fmla="*/ 0 w 67544"/>
                <a:gd name="connsiteY1" fmla="*/ 0 h 11469"/>
              </a:gdLst>
              <a:ahLst/>
              <a:cxnLst>
                <a:cxn ang="0">
                  <a:pos x="connsiteX0" y="connsiteY0"/>
                </a:cxn>
                <a:cxn ang="0">
                  <a:pos x="connsiteX1" y="connsiteY1"/>
                </a:cxn>
              </a:cxnLst>
              <a:rect l="l" t="t" r="r" b="b"/>
              <a:pathLst>
                <a:path w="67544" h="11469">
                  <a:moveTo>
                    <a:pt x="67545" y="11470"/>
                  </a:moveTo>
                  <a:cubicBezTo>
                    <a:pt x="44685" y="10275"/>
                    <a:pt x="21984" y="6372"/>
                    <a:pt x="0" y="0"/>
                  </a:cubicBezTo>
                </a:path>
              </a:pathLst>
            </a:custGeom>
            <a:noFill/>
            <a:ln w="19050" cap="rnd">
              <a:solidFill>
                <a:srgbClr val="F15268"/>
              </a:solidFill>
              <a:prstDash val="solid"/>
              <a:round/>
            </a:ln>
          </p:spPr>
          <p:txBody>
            <a:bodyPr rtlCol="0" anchor="ctr"/>
            <a:lstStyle/>
            <a:p>
              <a:endParaRPr lang="en-US"/>
            </a:p>
          </p:txBody>
        </p:sp>
        <p:sp>
          <p:nvSpPr>
            <p:cNvPr id="824" name="Freeform: Shape 223">
              <a:extLst>
                <a:ext uri="{FF2B5EF4-FFF2-40B4-BE49-F238E27FC236}">
                  <a16:creationId xmlns:a16="http://schemas.microsoft.com/office/drawing/2014/main" xmlns="" id="{C9BA2CE8-A153-F943-93E9-E733FCF57034}"/>
                </a:ext>
              </a:extLst>
            </p:cNvPr>
            <p:cNvSpPr/>
            <p:nvPr/>
          </p:nvSpPr>
          <p:spPr>
            <a:xfrm>
              <a:off x="6113045" y="3354844"/>
              <a:ext cx="26683" cy="14337"/>
            </a:xfrm>
            <a:custGeom>
              <a:avLst/>
              <a:gdLst>
                <a:gd name="connsiteX0" fmla="*/ 26683 w 26683"/>
                <a:gd name="connsiteY0" fmla="*/ 14337 h 14337"/>
                <a:gd name="connsiteX1" fmla="*/ 0 w 26683"/>
                <a:gd name="connsiteY1" fmla="*/ 0 h 14337"/>
              </a:gdLst>
              <a:ahLst/>
              <a:cxnLst>
                <a:cxn ang="0">
                  <a:pos x="connsiteX0" y="connsiteY0"/>
                </a:cxn>
                <a:cxn ang="0">
                  <a:pos x="connsiteX1" y="connsiteY1"/>
                </a:cxn>
              </a:cxnLst>
              <a:rect l="l" t="t" r="r" b="b"/>
              <a:pathLst>
                <a:path w="26683" h="14337">
                  <a:moveTo>
                    <a:pt x="26683" y="14337"/>
                  </a:moveTo>
                  <a:cubicBezTo>
                    <a:pt x="17762" y="9558"/>
                    <a:pt x="8921" y="4779"/>
                    <a:pt x="0" y="0"/>
                  </a:cubicBezTo>
                </a:path>
              </a:pathLst>
            </a:custGeom>
            <a:noFill/>
            <a:ln w="19050" cap="rnd">
              <a:solidFill>
                <a:srgbClr val="F15268"/>
              </a:solidFill>
              <a:prstDash val="solid"/>
              <a:round/>
            </a:ln>
          </p:spPr>
          <p:txBody>
            <a:bodyPr rtlCol="0" anchor="ctr"/>
            <a:lstStyle/>
            <a:p>
              <a:endParaRPr lang="en-US"/>
            </a:p>
          </p:txBody>
        </p:sp>
      </p:grpSp>
      <p:grpSp>
        <p:nvGrpSpPr>
          <p:cNvPr id="839" name="Graphic 4">
            <a:extLst>
              <a:ext uri="{FF2B5EF4-FFF2-40B4-BE49-F238E27FC236}">
                <a16:creationId xmlns:a16="http://schemas.microsoft.com/office/drawing/2014/main" xmlns="" id="{8E972AEE-E79C-EE4B-B71A-C918D137B815}"/>
              </a:ext>
            </a:extLst>
          </p:cNvPr>
          <p:cNvGrpSpPr/>
          <p:nvPr/>
        </p:nvGrpSpPr>
        <p:grpSpPr>
          <a:xfrm>
            <a:off x="6294451" y="123333"/>
            <a:ext cx="759712" cy="490569"/>
            <a:chOff x="4864958" y="11943"/>
            <a:chExt cx="1240340" cy="800926"/>
          </a:xfrm>
          <a:noFill/>
        </p:grpSpPr>
        <p:grpSp>
          <p:nvGrpSpPr>
            <p:cNvPr id="840" name="Graphic 4">
              <a:extLst>
                <a:ext uri="{FF2B5EF4-FFF2-40B4-BE49-F238E27FC236}">
                  <a16:creationId xmlns:a16="http://schemas.microsoft.com/office/drawing/2014/main" xmlns="" id="{9CCC7E53-8EC6-F540-9EEC-16D71C178934}"/>
                </a:ext>
              </a:extLst>
            </p:cNvPr>
            <p:cNvGrpSpPr/>
            <p:nvPr/>
          </p:nvGrpSpPr>
          <p:grpSpPr>
            <a:xfrm>
              <a:off x="4864958" y="150355"/>
              <a:ext cx="1032469" cy="662514"/>
              <a:chOff x="4864958" y="150355"/>
              <a:chExt cx="1032469" cy="662514"/>
            </a:xfrm>
            <a:noFill/>
          </p:grpSpPr>
          <p:sp>
            <p:nvSpPr>
              <p:cNvPr id="853" name="Freeform: Shape 252">
                <a:extLst>
                  <a:ext uri="{FF2B5EF4-FFF2-40B4-BE49-F238E27FC236}">
                    <a16:creationId xmlns:a16="http://schemas.microsoft.com/office/drawing/2014/main" xmlns="" id="{88013F32-C265-C647-B522-D015C0A6FCC3}"/>
                  </a:ext>
                </a:extLst>
              </p:cNvPr>
              <p:cNvSpPr/>
              <p:nvPr/>
            </p:nvSpPr>
            <p:spPr>
              <a:xfrm>
                <a:off x="4864958" y="150355"/>
                <a:ext cx="1032469" cy="662514"/>
              </a:xfrm>
              <a:custGeom>
                <a:avLst/>
                <a:gdLst>
                  <a:gd name="connsiteX0" fmla="*/ 970501 w 1032469"/>
                  <a:gd name="connsiteY0" fmla="*/ 453881 h 662514"/>
                  <a:gd name="connsiteX1" fmla="*/ 108990 w 1032469"/>
                  <a:gd name="connsiteY1" fmla="*/ 662329 h 662514"/>
                  <a:gd name="connsiteX2" fmla="*/ 100547 w 1032469"/>
                  <a:gd name="connsiteY2" fmla="*/ 657152 h 662514"/>
                  <a:gd name="connsiteX3" fmla="*/ 186 w 1032469"/>
                  <a:gd name="connsiteY3" fmla="*/ 242486 h 662514"/>
                  <a:gd name="connsiteX4" fmla="*/ 5363 w 1032469"/>
                  <a:gd name="connsiteY4" fmla="*/ 234043 h 662514"/>
                  <a:gd name="connsiteX5" fmla="*/ 971776 w 1032469"/>
                  <a:gd name="connsiteY5" fmla="*/ 186 h 662514"/>
                  <a:gd name="connsiteX6" fmla="*/ 980219 w 1032469"/>
                  <a:gd name="connsiteY6" fmla="*/ 5363 h 662514"/>
                  <a:gd name="connsiteX7" fmla="*/ 1032470 w 1032469"/>
                  <a:gd name="connsiteY7" fmla="*/ 221219 h 66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2469" h="662514">
                    <a:moveTo>
                      <a:pt x="970501" y="453881"/>
                    </a:moveTo>
                    <a:cubicBezTo>
                      <a:pt x="720236" y="514416"/>
                      <a:pt x="108990" y="662329"/>
                      <a:pt x="108990" y="662329"/>
                    </a:cubicBezTo>
                    <a:cubicBezTo>
                      <a:pt x="105246" y="663205"/>
                      <a:pt x="101423" y="660895"/>
                      <a:pt x="100547" y="657152"/>
                    </a:cubicBezTo>
                    <a:lnTo>
                      <a:pt x="186" y="242486"/>
                    </a:lnTo>
                    <a:cubicBezTo>
                      <a:pt x="-691" y="238742"/>
                      <a:pt x="1619" y="234919"/>
                      <a:pt x="5363" y="234043"/>
                    </a:cubicBezTo>
                    <a:lnTo>
                      <a:pt x="971776" y="186"/>
                    </a:lnTo>
                    <a:cubicBezTo>
                      <a:pt x="975519" y="-691"/>
                      <a:pt x="979342" y="1619"/>
                      <a:pt x="980219" y="5363"/>
                    </a:cubicBezTo>
                    <a:cubicBezTo>
                      <a:pt x="980219" y="5363"/>
                      <a:pt x="1006663" y="114804"/>
                      <a:pt x="1032470" y="221219"/>
                    </a:cubicBezTo>
                  </a:path>
                </a:pathLst>
              </a:custGeom>
              <a:noFill/>
              <a:ln w="19050" cap="rnd">
                <a:solidFill>
                  <a:srgbClr val="ED0988"/>
                </a:solidFill>
                <a:prstDash val="solid"/>
                <a:round/>
              </a:ln>
            </p:spPr>
            <p:txBody>
              <a:bodyPr rtlCol="0" anchor="ctr"/>
              <a:lstStyle/>
              <a:p>
                <a:endParaRPr lang="en-US"/>
              </a:p>
            </p:txBody>
          </p:sp>
          <p:grpSp>
            <p:nvGrpSpPr>
              <p:cNvPr id="854" name="Graphic 4">
                <a:extLst>
                  <a:ext uri="{FF2B5EF4-FFF2-40B4-BE49-F238E27FC236}">
                    <a16:creationId xmlns:a16="http://schemas.microsoft.com/office/drawing/2014/main" xmlns="" id="{6561C3AC-20AB-9B44-B9A4-993D4FDBA513}"/>
                  </a:ext>
                </a:extLst>
              </p:cNvPr>
              <p:cNvGrpSpPr/>
              <p:nvPr/>
            </p:nvGrpSpPr>
            <p:grpSpPr>
              <a:xfrm>
                <a:off x="5006485" y="454969"/>
                <a:ext cx="122993" cy="217528"/>
                <a:chOff x="5006485" y="454969"/>
                <a:chExt cx="122993" cy="217528"/>
              </a:xfrm>
              <a:noFill/>
            </p:grpSpPr>
            <p:sp>
              <p:nvSpPr>
                <p:cNvPr id="860" name="Freeform: Shape 259">
                  <a:extLst>
                    <a:ext uri="{FF2B5EF4-FFF2-40B4-BE49-F238E27FC236}">
                      <a16:creationId xmlns:a16="http://schemas.microsoft.com/office/drawing/2014/main" xmlns="" id="{D1CF3B96-E681-894E-B065-69FD166C8859}"/>
                    </a:ext>
                  </a:extLst>
                </p:cNvPr>
                <p:cNvSpPr/>
                <p:nvPr/>
              </p:nvSpPr>
              <p:spPr>
                <a:xfrm>
                  <a:off x="5039581" y="454969"/>
                  <a:ext cx="52649" cy="217528"/>
                </a:xfrm>
                <a:custGeom>
                  <a:avLst/>
                  <a:gdLst>
                    <a:gd name="connsiteX0" fmla="*/ 0 w 52649"/>
                    <a:gd name="connsiteY0" fmla="*/ 0 h 217528"/>
                    <a:gd name="connsiteX1" fmla="*/ 52650 w 52649"/>
                    <a:gd name="connsiteY1" fmla="*/ 217528 h 217528"/>
                  </a:gdLst>
                  <a:ahLst/>
                  <a:cxnLst>
                    <a:cxn ang="0">
                      <a:pos x="connsiteX0" y="connsiteY0"/>
                    </a:cxn>
                    <a:cxn ang="0">
                      <a:pos x="connsiteX1" y="connsiteY1"/>
                    </a:cxn>
                  </a:cxnLst>
                  <a:rect l="l" t="t" r="r" b="b"/>
                  <a:pathLst>
                    <a:path w="52649" h="217528">
                      <a:moveTo>
                        <a:pt x="0" y="0"/>
                      </a:moveTo>
                      <a:lnTo>
                        <a:pt x="52650" y="217528"/>
                      </a:lnTo>
                    </a:path>
                  </a:pathLst>
                </a:custGeom>
                <a:ln w="19050" cap="rnd">
                  <a:solidFill>
                    <a:srgbClr val="ED0988"/>
                  </a:solidFill>
                  <a:prstDash val="solid"/>
                  <a:round/>
                </a:ln>
              </p:spPr>
              <p:txBody>
                <a:bodyPr rtlCol="0" anchor="ctr"/>
                <a:lstStyle/>
                <a:p>
                  <a:endParaRPr lang="en-US"/>
                </a:p>
              </p:txBody>
            </p:sp>
            <p:sp>
              <p:nvSpPr>
                <p:cNvPr id="861" name="Freeform: Shape 260">
                  <a:extLst>
                    <a:ext uri="{FF2B5EF4-FFF2-40B4-BE49-F238E27FC236}">
                      <a16:creationId xmlns:a16="http://schemas.microsoft.com/office/drawing/2014/main" xmlns="" id="{05EFE5B7-6642-1F4E-9837-6007EB00A967}"/>
                    </a:ext>
                  </a:extLst>
                </p:cNvPr>
                <p:cNvSpPr/>
                <p:nvPr/>
              </p:nvSpPr>
              <p:spPr>
                <a:xfrm>
                  <a:off x="5006485" y="481665"/>
                  <a:ext cx="122993" cy="161716"/>
                </a:xfrm>
                <a:custGeom>
                  <a:avLst/>
                  <a:gdLst>
                    <a:gd name="connsiteX0" fmla="*/ 98250 w 122993"/>
                    <a:gd name="connsiteY0" fmla="*/ 13130 h 161716"/>
                    <a:gd name="connsiteX1" fmla="*/ 79612 w 122993"/>
                    <a:gd name="connsiteY1" fmla="*/ 1740 h 161716"/>
                    <a:gd name="connsiteX2" fmla="*/ 7925 w 122993"/>
                    <a:gd name="connsiteY2" fmla="*/ 65939 h 161716"/>
                    <a:gd name="connsiteX3" fmla="*/ 122544 w 122993"/>
                    <a:gd name="connsiteY3" fmla="*/ 112297 h 161716"/>
                    <a:gd name="connsiteX4" fmla="*/ 20510 w 122993"/>
                    <a:gd name="connsiteY4" fmla="*/ 151007 h 161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93" h="161716">
                      <a:moveTo>
                        <a:pt x="98250" y="13130"/>
                      </a:moveTo>
                      <a:lnTo>
                        <a:pt x="79612" y="1740"/>
                      </a:lnTo>
                      <a:cubicBezTo>
                        <a:pt x="33892" y="-7021"/>
                        <a:pt x="-20670" y="17750"/>
                        <a:pt x="7925" y="65939"/>
                      </a:cubicBezTo>
                      <a:cubicBezTo>
                        <a:pt x="26086" y="96526"/>
                        <a:pt x="115535" y="59886"/>
                        <a:pt x="122544" y="112297"/>
                      </a:cubicBezTo>
                      <a:cubicBezTo>
                        <a:pt x="129474" y="164229"/>
                        <a:pt x="54442" y="171717"/>
                        <a:pt x="20510" y="151007"/>
                      </a:cubicBezTo>
                    </a:path>
                  </a:pathLst>
                </a:custGeom>
                <a:noFill/>
                <a:ln w="19050" cap="rnd">
                  <a:solidFill>
                    <a:srgbClr val="ED0988"/>
                  </a:solidFill>
                  <a:prstDash val="solid"/>
                  <a:round/>
                </a:ln>
              </p:spPr>
              <p:txBody>
                <a:bodyPr rtlCol="0" anchor="ctr"/>
                <a:lstStyle/>
                <a:p>
                  <a:endParaRPr lang="en-US"/>
                </a:p>
              </p:txBody>
            </p:sp>
          </p:grpSp>
          <p:sp>
            <p:nvSpPr>
              <p:cNvPr id="855" name="Freeform: Shape 254">
                <a:extLst>
                  <a:ext uri="{FF2B5EF4-FFF2-40B4-BE49-F238E27FC236}">
                    <a16:creationId xmlns:a16="http://schemas.microsoft.com/office/drawing/2014/main" xmlns="" id="{0B3088B9-6E43-234A-AACF-C49A6DFBDC74}"/>
                  </a:ext>
                </a:extLst>
              </p:cNvPr>
              <p:cNvSpPr/>
              <p:nvPr/>
            </p:nvSpPr>
            <p:spPr>
              <a:xfrm>
                <a:off x="5207088" y="276470"/>
                <a:ext cx="545613" cy="132062"/>
              </a:xfrm>
              <a:custGeom>
                <a:avLst/>
                <a:gdLst>
                  <a:gd name="connsiteX0" fmla="*/ 0 w 545613"/>
                  <a:gd name="connsiteY0" fmla="*/ 132062 h 132062"/>
                  <a:gd name="connsiteX1" fmla="*/ 545613 w 545613"/>
                  <a:gd name="connsiteY1" fmla="*/ 0 h 132062"/>
                </a:gdLst>
                <a:ahLst/>
                <a:cxnLst>
                  <a:cxn ang="0">
                    <a:pos x="connsiteX0" y="connsiteY0"/>
                  </a:cxn>
                  <a:cxn ang="0">
                    <a:pos x="connsiteX1" y="connsiteY1"/>
                  </a:cxn>
                </a:cxnLst>
                <a:rect l="l" t="t" r="r" b="b"/>
                <a:pathLst>
                  <a:path w="545613" h="132062">
                    <a:moveTo>
                      <a:pt x="0" y="132062"/>
                    </a:moveTo>
                    <a:cubicBezTo>
                      <a:pt x="181845" y="88015"/>
                      <a:pt x="363769" y="44047"/>
                      <a:pt x="545613" y="0"/>
                    </a:cubicBezTo>
                  </a:path>
                </a:pathLst>
              </a:custGeom>
              <a:noFill/>
              <a:ln w="19050" cap="rnd">
                <a:solidFill>
                  <a:srgbClr val="ED0988"/>
                </a:solidFill>
                <a:prstDash val="solid"/>
                <a:round/>
              </a:ln>
            </p:spPr>
            <p:txBody>
              <a:bodyPr rtlCol="0" anchor="ctr"/>
              <a:lstStyle/>
              <a:p>
                <a:endParaRPr lang="en-US"/>
              </a:p>
            </p:txBody>
          </p:sp>
          <p:sp>
            <p:nvSpPr>
              <p:cNvPr id="856" name="Freeform: Shape 255">
                <a:extLst>
                  <a:ext uri="{FF2B5EF4-FFF2-40B4-BE49-F238E27FC236}">
                    <a16:creationId xmlns:a16="http://schemas.microsoft.com/office/drawing/2014/main" xmlns="" id="{A5E1F642-F22D-AE43-A27B-5D4031E25E35}"/>
                  </a:ext>
                </a:extLst>
              </p:cNvPr>
              <p:cNvSpPr/>
              <p:nvPr/>
            </p:nvSpPr>
            <p:spPr>
              <a:xfrm>
                <a:off x="5220469" y="400886"/>
                <a:ext cx="259902" cy="62924"/>
              </a:xfrm>
              <a:custGeom>
                <a:avLst/>
                <a:gdLst>
                  <a:gd name="connsiteX0" fmla="*/ 0 w 259902"/>
                  <a:gd name="connsiteY0" fmla="*/ 62925 h 62924"/>
                  <a:gd name="connsiteX1" fmla="*/ 259903 w 259902"/>
                  <a:gd name="connsiteY1" fmla="*/ 0 h 62924"/>
                </a:gdLst>
                <a:ahLst/>
                <a:cxnLst>
                  <a:cxn ang="0">
                    <a:pos x="connsiteX0" y="connsiteY0"/>
                  </a:cxn>
                  <a:cxn ang="0">
                    <a:pos x="connsiteX1" y="connsiteY1"/>
                  </a:cxn>
                </a:cxnLst>
                <a:rect l="l" t="t" r="r" b="b"/>
                <a:pathLst>
                  <a:path w="259902" h="62924">
                    <a:moveTo>
                      <a:pt x="0" y="62925"/>
                    </a:moveTo>
                    <a:cubicBezTo>
                      <a:pt x="181845" y="18877"/>
                      <a:pt x="77979" y="44047"/>
                      <a:pt x="259903" y="0"/>
                    </a:cubicBezTo>
                  </a:path>
                </a:pathLst>
              </a:custGeom>
              <a:noFill/>
              <a:ln w="19050" cap="rnd">
                <a:solidFill>
                  <a:srgbClr val="ED0988"/>
                </a:solidFill>
                <a:prstDash val="solid"/>
                <a:round/>
              </a:ln>
            </p:spPr>
            <p:txBody>
              <a:bodyPr rtlCol="0" anchor="ctr"/>
              <a:lstStyle/>
              <a:p>
                <a:endParaRPr lang="en-US"/>
              </a:p>
            </p:txBody>
          </p:sp>
          <p:sp>
            <p:nvSpPr>
              <p:cNvPr id="857" name="Freeform: Shape 256">
                <a:extLst>
                  <a:ext uri="{FF2B5EF4-FFF2-40B4-BE49-F238E27FC236}">
                    <a16:creationId xmlns:a16="http://schemas.microsoft.com/office/drawing/2014/main" xmlns="" id="{C9BDBA1C-30B5-164D-94CB-802D3C5B29F9}"/>
                  </a:ext>
                </a:extLst>
              </p:cNvPr>
              <p:cNvSpPr/>
              <p:nvPr/>
            </p:nvSpPr>
            <p:spPr>
              <a:xfrm>
                <a:off x="5233851" y="425737"/>
                <a:ext cx="386150" cy="93431"/>
              </a:xfrm>
              <a:custGeom>
                <a:avLst/>
                <a:gdLst>
                  <a:gd name="connsiteX0" fmla="*/ 0 w 386150"/>
                  <a:gd name="connsiteY0" fmla="*/ 93431 h 93431"/>
                  <a:gd name="connsiteX1" fmla="*/ 386151 w 386150"/>
                  <a:gd name="connsiteY1" fmla="*/ 0 h 93431"/>
                </a:gdLst>
                <a:ahLst/>
                <a:cxnLst>
                  <a:cxn ang="0">
                    <a:pos x="connsiteX0" y="connsiteY0"/>
                  </a:cxn>
                  <a:cxn ang="0">
                    <a:pos x="connsiteX1" y="connsiteY1"/>
                  </a:cxn>
                </a:cxnLst>
                <a:rect l="l" t="t" r="r" b="b"/>
                <a:pathLst>
                  <a:path w="386150" h="93431">
                    <a:moveTo>
                      <a:pt x="0" y="93431"/>
                    </a:moveTo>
                    <a:cubicBezTo>
                      <a:pt x="181845" y="49384"/>
                      <a:pt x="204306" y="43968"/>
                      <a:pt x="386151" y="0"/>
                    </a:cubicBezTo>
                  </a:path>
                </a:pathLst>
              </a:custGeom>
              <a:noFill/>
              <a:ln w="19050" cap="rnd">
                <a:solidFill>
                  <a:srgbClr val="ED0988"/>
                </a:solidFill>
                <a:prstDash val="solid"/>
                <a:round/>
              </a:ln>
            </p:spPr>
            <p:txBody>
              <a:bodyPr rtlCol="0" anchor="ctr"/>
              <a:lstStyle/>
              <a:p>
                <a:endParaRPr lang="en-US"/>
              </a:p>
            </p:txBody>
          </p:sp>
          <p:sp>
            <p:nvSpPr>
              <p:cNvPr id="858" name="Freeform: Shape 257">
                <a:extLst>
                  <a:ext uri="{FF2B5EF4-FFF2-40B4-BE49-F238E27FC236}">
                    <a16:creationId xmlns:a16="http://schemas.microsoft.com/office/drawing/2014/main" xmlns="" id="{CD2D7C85-C40F-5B49-BA44-2722062A4E0A}"/>
                  </a:ext>
                </a:extLst>
              </p:cNvPr>
              <p:cNvSpPr/>
              <p:nvPr/>
            </p:nvSpPr>
            <p:spPr>
              <a:xfrm>
                <a:off x="5249144" y="488742"/>
                <a:ext cx="386150" cy="93431"/>
              </a:xfrm>
              <a:custGeom>
                <a:avLst/>
                <a:gdLst>
                  <a:gd name="connsiteX0" fmla="*/ 0 w 386150"/>
                  <a:gd name="connsiteY0" fmla="*/ 93431 h 93431"/>
                  <a:gd name="connsiteX1" fmla="*/ 386151 w 386150"/>
                  <a:gd name="connsiteY1" fmla="*/ 0 h 93431"/>
                </a:gdLst>
                <a:ahLst/>
                <a:cxnLst>
                  <a:cxn ang="0">
                    <a:pos x="connsiteX0" y="connsiteY0"/>
                  </a:cxn>
                  <a:cxn ang="0">
                    <a:pos x="connsiteX1" y="connsiteY1"/>
                  </a:cxn>
                </a:cxnLst>
                <a:rect l="l" t="t" r="r" b="b"/>
                <a:pathLst>
                  <a:path w="386150" h="93431">
                    <a:moveTo>
                      <a:pt x="0" y="93431"/>
                    </a:moveTo>
                    <a:cubicBezTo>
                      <a:pt x="181845" y="49384"/>
                      <a:pt x="204306" y="43968"/>
                      <a:pt x="386151" y="0"/>
                    </a:cubicBezTo>
                  </a:path>
                </a:pathLst>
              </a:custGeom>
              <a:noFill/>
              <a:ln w="19050" cap="rnd">
                <a:solidFill>
                  <a:srgbClr val="ED0988"/>
                </a:solidFill>
                <a:prstDash val="solid"/>
                <a:round/>
              </a:ln>
            </p:spPr>
            <p:txBody>
              <a:bodyPr rtlCol="0" anchor="ctr"/>
              <a:lstStyle/>
              <a:p>
                <a:endParaRPr lang="en-US"/>
              </a:p>
            </p:txBody>
          </p:sp>
          <p:sp>
            <p:nvSpPr>
              <p:cNvPr id="859" name="Freeform: Shape 258">
                <a:extLst>
                  <a:ext uri="{FF2B5EF4-FFF2-40B4-BE49-F238E27FC236}">
                    <a16:creationId xmlns:a16="http://schemas.microsoft.com/office/drawing/2014/main" xmlns="" id="{64A7CAD8-A5A1-D94C-A851-5D7E3049D9FF}"/>
                  </a:ext>
                </a:extLst>
              </p:cNvPr>
              <p:cNvSpPr/>
              <p:nvPr/>
            </p:nvSpPr>
            <p:spPr>
              <a:xfrm>
                <a:off x="5590292" y="516062"/>
                <a:ext cx="234175" cy="56632"/>
              </a:xfrm>
              <a:custGeom>
                <a:avLst/>
                <a:gdLst>
                  <a:gd name="connsiteX0" fmla="*/ 0 w 234175"/>
                  <a:gd name="connsiteY0" fmla="*/ 56632 h 56632"/>
                  <a:gd name="connsiteX1" fmla="*/ 234176 w 234175"/>
                  <a:gd name="connsiteY1" fmla="*/ 0 h 56632"/>
                </a:gdLst>
                <a:ahLst/>
                <a:cxnLst>
                  <a:cxn ang="0">
                    <a:pos x="connsiteX0" y="connsiteY0"/>
                  </a:cxn>
                  <a:cxn ang="0">
                    <a:pos x="connsiteX1" y="connsiteY1"/>
                  </a:cxn>
                </a:cxnLst>
                <a:rect l="l" t="t" r="r" b="b"/>
                <a:pathLst>
                  <a:path w="234175" h="56632">
                    <a:moveTo>
                      <a:pt x="0" y="56632"/>
                    </a:moveTo>
                    <a:cubicBezTo>
                      <a:pt x="181844" y="12585"/>
                      <a:pt x="52251" y="43968"/>
                      <a:pt x="234176" y="0"/>
                    </a:cubicBezTo>
                  </a:path>
                </a:pathLst>
              </a:custGeom>
              <a:noFill/>
              <a:ln w="19050" cap="rnd">
                <a:solidFill>
                  <a:srgbClr val="ED0988"/>
                </a:solidFill>
                <a:prstDash val="solid"/>
                <a:round/>
              </a:ln>
            </p:spPr>
            <p:txBody>
              <a:bodyPr rtlCol="0" anchor="ctr"/>
              <a:lstStyle/>
              <a:p>
                <a:endParaRPr lang="en-US"/>
              </a:p>
            </p:txBody>
          </p:sp>
        </p:grpSp>
        <p:grpSp>
          <p:nvGrpSpPr>
            <p:cNvPr id="841" name="Graphic 4">
              <a:extLst>
                <a:ext uri="{FF2B5EF4-FFF2-40B4-BE49-F238E27FC236}">
                  <a16:creationId xmlns:a16="http://schemas.microsoft.com/office/drawing/2014/main" xmlns="" id="{D6801A98-166C-4241-B072-C101C56A0A00}"/>
                </a:ext>
              </a:extLst>
            </p:cNvPr>
            <p:cNvGrpSpPr/>
            <p:nvPr/>
          </p:nvGrpSpPr>
          <p:grpSpPr>
            <a:xfrm>
              <a:off x="5820444" y="11943"/>
              <a:ext cx="284854" cy="798431"/>
              <a:chOff x="5820444" y="11943"/>
              <a:chExt cx="284854" cy="798431"/>
            </a:xfrm>
            <a:noFill/>
          </p:grpSpPr>
          <p:grpSp>
            <p:nvGrpSpPr>
              <p:cNvPr id="842" name="Graphic 4">
                <a:extLst>
                  <a:ext uri="{FF2B5EF4-FFF2-40B4-BE49-F238E27FC236}">
                    <a16:creationId xmlns:a16="http://schemas.microsoft.com/office/drawing/2014/main" xmlns="" id="{836A82FA-F553-E548-B08B-144D49368B1F}"/>
                  </a:ext>
                </a:extLst>
              </p:cNvPr>
              <p:cNvGrpSpPr/>
              <p:nvPr/>
            </p:nvGrpSpPr>
            <p:grpSpPr>
              <a:xfrm>
                <a:off x="5820444" y="11943"/>
                <a:ext cx="284854" cy="768641"/>
                <a:chOff x="5820444" y="11943"/>
                <a:chExt cx="284854" cy="768641"/>
              </a:xfrm>
              <a:noFill/>
            </p:grpSpPr>
            <p:sp>
              <p:nvSpPr>
                <p:cNvPr id="845" name="Freeform: Shape 244">
                  <a:extLst>
                    <a:ext uri="{FF2B5EF4-FFF2-40B4-BE49-F238E27FC236}">
                      <a16:creationId xmlns:a16="http://schemas.microsoft.com/office/drawing/2014/main" xmlns="" id="{4AC769D4-FC23-944B-AF13-DB64CDEC8883}"/>
                    </a:ext>
                  </a:extLst>
                </p:cNvPr>
                <p:cNvSpPr/>
                <p:nvPr/>
              </p:nvSpPr>
              <p:spPr>
                <a:xfrm>
                  <a:off x="6000338" y="69854"/>
                  <a:ext cx="83952" cy="336607"/>
                </a:xfrm>
                <a:custGeom>
                  <a:avLst/>
                  <a:gdLst>
                    <a:gd name="connsiteX0" fmla="*/ 83953 w 83952"/>
                    <a:gd name="connsiteY0" fmla="*/ 0 h 336607"/>
                    <a:gd name="connsiteX1" fmla="*/ 0 w 83952"/>
                    <a:gd name="connsiteY1" fmla="*/ 336608 h 336607"/>
                  </a:gdLst>
                  <a:ahLst/>
                  <a:cxnLst>
                    <a:cxn ang="0">
                      <a:pos x="connsiteX0" y="connsiteY0"/>
                    </a:cxn>
                    <a:cxn ang="0">
                      <a:pos x="connsiteX1" y="connsiteY1"/>
                    </a:cxn>
                  </a:cxnLst>
                  <a:rect l="l" t="t" r="r" b="b"/>
                  <a:pathLst>
                    <a:path w="83952" h="336607">
                      <a:moveTo>
                        <a:pt x="83953" y="0"/>
                      </a:moveTo>
                      <a:cubicBezTo>
                        <a:pt x="54960" y="115415"/>
                        <a:pt x="28993" y="221192"/>
                        <a:pt x="0" y="336608"/>
                      </a:cubicBezTo>
                    </a:path>
                  </a:pathLst>
                </a:custGeom>
                <a:noFill/>
                <a:ln w="19050" cap="rnd">
                  <a:solidFill>
                    <a:srgbClr val="ED0988"/>
                  </a:solidFill>
                  <a:prstDash val="solid"/>
                  <a:round/>
                </a:ln>
              </p:spPr>
              <p:txBody>
                <a:bodyPr rtlCol="0" anchor="ctr"/>
                <a:lstStyle/>
                <a:p>
                  <a:endParaRPr lang="en-US"/>
                </a:p>
              </p:txBody>
            </p:sp>
            <p:sp>
              <p:nvSpPr>
                <p:cNvPr id="846" name="Freeform: Shape 245">
                  <a:extLst>
                    <a:ext uri="{FF2B5EF4-FFF2-40B4-BE49-F238E27FC236}">
                      <a16:creationId xmlns:a16="http://schemas.microsoft.com/office/drawing/2014/main" xmlns="" id="{48A3FA5E-5A2C-C74F-8D96-66C854F3B29B}"/>
                    </a:ext>
                  </a:extLst>
                </p:cNvPr>
                <p:cNvSpPr/>
                <p:nvPr/>
              </p:nvSpPr>
              <p:spPr>
                <a:xfrm>
                  <a:off x="5978673" y="11943"/>
                  <a:ext cx="108523" cy="57910"/>
                </a:xfrm>
                <a:custGeom>
                  <a:avLst/>
                  <a:gdLst>
                    <a:gd name="connsiteX0" fmla="*/ 0 w 108523"/>
                    <a:gd name="connsiteY0" fmla="*/ 28360 h 57910"/>
                    <a:gd name="connsiteX1" fmla="*/ 46835 w 108523"/>
                    <a:gd name="connsiteY1" fmla="*/ 482 h 57910"/>
                    <a:gd name="connsiteX2" fmla="*/ 105618 w 108523"/>
                    <a:gd name="connsiteY2" fmla="*/ 57910 h 57910"/>
                  </a:gdLst>
                  <a:ahLst/>
                  <a:cxnLst>
                    <a:cxn ang="0">
                      <a:pos x="connsiteX0" y="connsiteY0"/>
                    </a:cxn>
                    <a:cxn ang="0">
                      <a:pos x="connsiteX1" y="connsiteY1"/>
                    </a:cxn>
                    <a:cxn ang="0">
                      <a:pos x="connsiteX2" y="connsiteY2"/>
                    </a:cxn>
                  </a:cxnLst>
                  <a:rect l="l" t="t" r="r" b="b"/>
                  <a:pathLst>
                    <a:path w="108523" h="57910">
                      <a:moveTo>
                        <a:pt x="0" y="28360"/>
                      </a:moveTo>
                      <a:cubicBezTo>
                        <a:pt x="11948" y="13783"/>
                        <a:pt x="27241" y="2792"/>
                        <a:pt x="46835" y="482"/>
                      </a:cubicBezTo>
                      <a:cubicBezTo>
                        <a:pt x="82041" y="-3660"/>
                        <a:pt x="119318" y="19200"/>
                        <a:pt x="105618" y="57910"/>
                      </a:cubicBezTo>
                    </a:path>
                  </a:pathLst>
                </a:custGeom>
                <a:noFill/>
                <a:ln w="19050" cap="rnd">
                  <a:solidFill>
                    <a:srgbClr val="ED0988"/>
                  </a:solidFill>
                  <a:prstDash val="solid"/>
                  <a:round/>
                </a:ln>
              </p:spPr>
              <p:txBody>
                <a:bodyPr rtlCol="0" anchor="ctr"/>
                <a:lstStyle/>
                <a:p>
                  <a:endParaRPr lang="en-US"/>
                </a:p>
              </p:txBody>
            </p:sp>
            <p:sp>
              <p:nvSpPr>
                <p:cNvPr id="847" name="Freeform: Shape 246">
                  <a:extLst>
                    <a:ext uri="{FF2B5EF4-FFF2-40B4-BE49-F238E27FC236}">
                      <a16:creationId xmlns:a16="http://schemas.microsoft.com/office/drawing/2014/main" xmlns="" id="{42F47053-97D5-BD45-B9BA-AC99DBC5DF78}"/>
                    </a:ext>
                  </a:extLst>
                </p:cNvPr>
                <p:cNvSpPr/>
                <p:nvPr/>
              </p:nvSpPr>
              <p:spPr>
                <a:xfrm>
                  <a:off x="5893764" y="40224"/>
                  <a:ext cx="105140" cy="364736"/>
                </a:xfrm>
                <a:custGeom>
                  <a:avLst/>
                  <a:gdLst>
                    <a:gd name="connsiteX0" fmla="*/ 105140 w 105140"/>
                    <a:gd name="connsiteY0" fmla="*/ 364725 h 364736"/>
                    <a:gd name="connsiteX1" fmla="*/ 0 w 105140"/>
                    <a:gd name="connsiteY1" fmla="*/ 347759 h 364736"/>
                    <a:gd name="connsiteX2" fmla="*/ 56393 w 105140"/>
                    <a:gd name="connsiteY2" fmla="*/ 54243 h 364736"/>
                    <a:gd name="connsiteX3" fmla="*/ 84909 w 105140"/>
                    <a:gd name="connsiteY3" fmla="*/ 0 h 364736"/>
                  </a:gdLst>
                  <a:ahLst/>
                  <a:cxnLst>
                    <a:cxn ang="0">
                      <a:pos x="connsiteX0" y="connsiteY0"/>
                    </a:cxn>
                    <a:cxn ang="0">
                      <a:pos x="connsiteX1" y="connsiteY1"/>
                    </a:cxn>
                    <a:cxn ang="0">
                      <a:pos x="connsiteX2" y="connsiteY2"/>
                    </a:cxn>
                    <a:cxn ang="0">
                      <a:pos x="connsiteX3" y="connsiteY3"/>
                    </a:cxn>
                  </a:cxnLst>
                  <a:rect l="l" t="t" r="r" b="b"/>
                  <a:pathLst>
                    <a:path w="105140" h="364736">
                      <a:moveTo>
                        <a:pt x="105140" y="364725"/>
                      </a:moveTo>
                      <a:cubicBezTo>
                        <a:pt x="69456" y="365043"/>
                        <a:pt x="33772" y="359229"/>
                        <a:pt x="0" y="347759"/>
                      </a:cubicBezTo>
                      <a:cubicBezTo>
                        <a:pt x="14258" y="249867"/>
                        <a:pt x="23577" y="148152"/>
                        <a:pt x="56393" y="54243"/>
                      </a:cubicBezTo>
                      <a:cubicBezTo>
                        <a:pt x="62686" y="36321"/>
                        <a:pt x="71766" y="16010"/>
                        <a:pt x="84909" y="0"/>
                      </a:cubicBezTo>
                    </a:path>
                  </a:pathLst>
                </a:custGeom>
                <a:noFill/>
                <a:ln w="19050" cap="rnd">
                  <a:solidFill>
                    <a:srgbClr val="ED0988"/>
                  </a:solidFill>
                  <a:prstDash val="solid"/>
                  <a:round/>
                </a:ln>
              </p:spPr>
              <p:txBody>
                <a:bodyPr rtlCol="0" anchor="ctr"/>
                <a:lstStyle/>
                <a:p>
                  <a:endParaRPr lang="en-US"/>
                </a:p>
              </p:txBody>
            </p:sp>
            <p:sp>
              <p:nvSpPr>
                <p:cNvPr id="848" name="Freeform: Shape 247">
                  <a:extLst>
                    <a:ext uri="{FF2B5EF4-FFF2-40B4-BE49-F238E27FC236}">
                      <a16:creationId xmlns:a16="http://schemas.microsoft.com/office/drawing/2014/main" xmlns="" id="{99EAFF29-45FB-F042-BEB5-FE0221F033E2}"/>
                    </a:ext>
                  </a:extLst>
                </p:cNvPr>
                <p:cNvSpPr/>
                <p:nvPr/>
              </p:nvSpPr>
              <p:spPr>
                <a:xfrm>
                  <a:off x="6052153" y="98022"/>
                  <a:ext cx="53145" cy="284078"/>
                </a:xfrm>
                <a:custGeom>
                  <a:avLst/>
                  <a:gdLst>
                    <a:gd name="connsiteX0" fmla="*/ 28394 w 53145"/>
                    <a:gd name="connsiteY0" fmla="*/ 1861 h 284078"/>
                    <a:gd name="connsiteX1" fmla="*/ 50935 w 53145"/>
                    <a:gd name="connsiteY1" fmla="*/ 50687 h 284078"/>
                    <a:gd name="connsiteX2" fmla="*/ 23853 w 53145"/>
                    <a:gd name="connsiteY2" fmla="*/ 148340 h 284078"/>
                    <a:gd name="connsiteX3" fmla="*/ 117 w 53145"/>
                    <a:gd name="connsiteY3" fmla="*/ 236753 h 284078"/>
                    <a:gd name="connsiteX4" fmla="*/ 37952 w 53145"/>
                    <a:gd name="connsiteY4" fmla="*/ 277296 h 284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5" h="284078">
                      <a:moveTo>
                        <a:pt x="28394" y="1861"/>
                      </a:moveTo>
                      <a:cubicBezTo>
                        <a:pt x="58104" y="-9769"/>
                        <a:pt x="54201" y="36350"/>
                        <a:pt x="50935" y="50687"/>
                      </a:cubicBezTo>
                      <a:cubicBezTo>
                        <a:pt x="43448" y="83503"/>
                        <a:pt x="32854" y="115922"/>
                        <a:pt x="23853" y="148340"/>
                      </a:cubicBezTo>
                      <a:cubicBezTo>
                        <a:pt x="16048" y="176616"/>
                        <a:pt x="2826" y="207521"/>
                        <a:pt x="117" y="236753"/>
                      </a:cubicBezTo>
                      <a:cubicBezTo>
                        <a:pt x="-1396" y="253161"/>
                        <a:pt x="11746" y="301828"/>
                        <a:pt x="37952" y="277296"/>
                      </a:cubicBezTo>
                    </a:path>
                  </a:pathLst>
                </a:custGeom>
                <a:noFill/>
                <a:ln w="19050" cap="rnd">
                  <a:solidFill>
                    <a:srgbClr val="ED0988"/>
                  </a:solidFill>
                  <a:prstDash val="solid"/>
                  <a:round/>
                </a:ln>
              </p:spPr>
              <p:txBody>
                <a:bodyPr rtlCol="0" anchor="ctr"/>
                <a:lstStyle/>
                <a:p>
                  <a:endParaRPr lang="en-US"/>
                </a:p>
              </p:txBody>
            </p:sp>
            <p:sp>
              <p:nvSpPr>
                <p:cNvPr id="849" name="Freeform: Shape 248">
                  <a:extLst>
                    <a:ext uri="{FF2B5EF4-FFF2-40B4-BE49-F238E27FC236}">
                      <a16:creationId xmlns:a16="http://schemas.microsoft.com/office/drawing/2014/main" xmlns="" id="{B7770256-F545-D94C-B3C7-B91F6369F24B}"/>
                    </a:ext>
                  </a:extLst>
                </p:cNvPr>
                <p:cNvSpPr/>
                <p:nvPr/>
              </p:nvSpPr>
              <p:spPr>
                <a:xfrm>
                  <a:off x="5849080" y="408373"/>
                  <a:ext cx="147992" cy="372211"/>
                </a:xfrm>
                <a:custGeom>
                  <a:avLst/>
                  <a:gdLst>
                    <a:gd name="connsiteX0" fmla="*/ 147993 w 147992"/>
                    <a:gd name="connsiteY0" fmla="*/ 0 h 372211"/>
                    <a:gd name="connsiteX1" fmla="*/ 89050 w 147992"/>
                    <a:gd name="connsiteY1" fmla="*/ 215696 h 372211"/>
                    <a:gd name="connsiteX2" fmla="*/ 0 w 147992"/>
                    <a:gd name="connsiteY2" fmla="*/ 372212 h 372211"/>
                  </a:gdLst>
                  <a:ahLst/>
                  <a:cxnLst>
                    <a:cxn ang="0">
                      <a:pos x="connsiteX0" y="connsiteY0"/>
                    </a:cxn>
                    <a:cxn ang="0">
                      <a:pos x="connsiteX1" y="connsiteY1"/>
                    </a:cxn>
                    <a:cxn ang="0">
                      <a:pos x="connsiteX2" y="connsiteY2"/>
                    </a:cxn>
                  </a:cxnLst>
                  <a:rect l="l" t="t" r="r" b="b"/>
                  <a:pathLst>
                    <a:path w="147992" h="372211">
                      <a:moveTo>
                        <a:pt x="147993" y="0"/>
                      </a:moveTo>
                      <a:cubicBezTo>
                        <a:pt x="128319" y="71925"/>
                        <a:pt x="108724" y="143771"/>
                        <a:pt x="89050" y="215696"/>
                      </a:cubicBezTo>
                      <a:cubicBezTo>
                        <a:pt x="74952" y="267311"/>
                        <a:pt x="64438" y="358352"/>
                        <a:pt x="0" y="372212"/>
                      </a:cubicBezTo>
                    </a:path>
                  </a:pathLst>
                </a:custGeom>
                <a:noFill/>
                <a:ln w="19050" cap="rnd">
                  <a:solidFill>
                    <a:srgbClr val="ED0988"/>
                  </a:solidFill>
                  <a:prstDash val="solid"/>
                  <a:round/>
                </a:ln>
              </p:spPr>
              <p:txBody>
                <a:bodyPr rtlCol="0" anchor="ctr"/>
                <a:lstStyle/>
                <a:p>
                  <a:endParaRPr lang="en-US"/>
                </a:p>
              </p:txBody>
            </p:sp>
            <p:sp>
              <p:nvSpPr>
                <p:cNvPr id="850" name="Freeform: Shape 249">
                  <a:extLst>
                    <a:ext uri="{FF2B5EF4-FFF2-40B4-BE49-F238E27FC236}">
                      <a16:creationId xmlns:a16="http://schemas.microsoft.com/office/drawing/2014/main" xmlns="" id="{B7CCE2CE-5E69-DC49-8DEF-5FE9EE79F94E}"/>
                    </a:ext>
                  </a:extLst>
                </p:cNvPr>
                <p:cNvSpPr/>
                <p:nvPr/>
              </p:nvSpPr>
              <p:spPr>
                <a:xfrm>
                  <a:off x="5904517" y="406461"/>
                  <a:ext cx="36002" cy="140664"/>
                </a:xfrm>
                <a:custGeom>
                  <a:avLst/>
                  <a:gdLst>
                    <a:gd name="connsiteX0" fmla="*/ 36003 w 36002"/>
                    <a:gd name="connsiteY0" fmla="*/ 0 h 140664"/>
                    <a:gd name="connsiteX1" fmla="*/ 0 w 36002"/>
                    <a:gd name="connsiteY1" fmla="*/ 140665 h 140664"/>
                  </a:gdLst>
                  <a:ahLst/>
                  <a:cxnLst>
                    <a:cxn ang="0">
                      <a:pos x="connsiteX0" y="connsiteY0"/>
                    </a:cxn>
                    <a:cxn ang="0">
                      <a:pos x="connsiteX1" y="connsiteY1"/>
                    </a:cxn>
                  </a:cxnLst>
                  <a:rect l="l" t="t" r="r" b="b"/>
                  <a:pathLst>
                    <a:path w="36002" h="140664">
                      <a:moveTo>
                        <a:pt x="36003" y="0"/>
                      </a:moveTo>
                      <a:cubicBezTo>
                        <a:pt x="23975" y="46915"/>
                        <a:pt x="11948" y="93750"/>
                        <a:pt x="0" y="140665"/>
                      </a:cubicBezTo>
                    </a:path>
                  </a:pathLst>
                </a:custGeom>
                <a:noFill/>
                <a:ln w="19050" cap="rnd">
                  <a:solidFill>
                    <a:srgbClr val="ED0988"/>
                  </a:solidFill>
                  <a:prstDash val="solid"/>
                  <a:round/>
                </a:ln>
              </p:spPr>
              <p:txBody>
                <a:bodyPr rtlCol="0" anchor="ctr"/>
                <a:lstStyle/>
                <a:p>
                  <a:endParaRPr lang="en-US"/>
                </a:p>
              </p:txBody>
            </p:sp>
            <p:sp>
              <p:nvSpPr>
                <p:cNvPr id="851" name="Freeform: Shape 250">
                  <a:extLst>
                    <a:ext uri="{FF2B5EF4-FFF2-40B4-BE49-F238E27FC236}">
                      <a16:creationId xmlns:a16="http://schemas.microsoft.com/office/drawing/2014/main" xmlns="" id="{98FF8582-D137-4642-81F1-C2929AA03CCB}"/>
                    </a:ext>
                  </a:extLst>
                </p:cNvPr>
                <p:cNvSpPr/>
                <p:nvPr/>
              </p:nvSpPr>
              <p:spPr>
                <a:xfrm>
                  <a:off x="5820444" y="391487"/>
                  <a:ext cx="75629" cy="385274"/>
                </a:xfrm>
                <a:custGeom>
                  <a:avLst/>
                  <a:gdLst>
                    <a:gd name="connsiteX0" fmla="*/ 23697 w 75629"/>
                    <a:gd name="connsiteY0" fmla="*/ 385275 h 385274"/>
                    <a:gd name="connsiteX1" fmla="*/ 21308 w 75629"/>
                    <a:gd name="connsiteY1" fmla="*/ 206457 h 385274"/>
                    <a:gd name="connsiteX2" fmla="*/ 75630 w 75629"/>
                    <a:gd name="connsiteY2" fmla="*/ 0 h 385274"/>
                  </a:gdLst>
                  <a:ahLst/>
                  <a:cxnLst>
                    <a:cxn ang="0">
                      <a:pos x="connsiteX0" y="connsiteY0"/>
                    </a:cxn>
                    <a:cxn ang="0">
                      <a:pos x="connsiteX1" y="connsiteY1"/>
                    </a:cxn>
                    <a:cxn ang="0">
                      <a:pos x="connsiteX2" y="connsiteY2"/>
                    </a:cxn>
                  </a:cxnLst>
                  <a:rect l="l" t="t" r="r" b="b"/>
                  <a:pathLst>
                    <a:path w="75629" h="385274">
                      <a:moveTo>
                        <a:pt x="23697" y="385275"/>
                      </a:moveTo>
                      <a:cubicBezTo>
                        <a:pt x="-19474" y="335413"/>
                        <a:pt x="6731" y="261974"/>
                        <a:pt x="21308" y="206457"/>
                      </a:cubicBezTo>
                      <a:cubicBezTo>
                        <a:pt x="39389" y="137638"/>
                        <a:pt x="57549" y="68819"/>
                        <a:pt x="75630" y="0"/>
                      </a:cubicBezTo>
                    </a:path>
                  </a:pathLst>
                </a:custGeom>
                <a:noFill/>
                <a:ln w="19050" cap="rnd">
                  <a:solidFill>
                    <a:srgbClr val="ED0988"/>
                  </a:solidFill>
                  <a:prstDash val="solid"/>
                  <a:round/>
                </a:ln>
              </p:spPr>
              <p:txBody>
                <a:bodyPr rtlCol="0" anchor="ctr"/>
                <a:lstStyle/>
                <a:p>
                  <a:endParaRPr lang="en-US"/>
                </a:p>
              </p:txBody>
            </p:sp>
            <p:sp>
              <p:nvSpPr>
                <p:cNvPr id="852" name="Freeform: Shape 251">
                  <a:extLst>
                    <a:ext uri="{FF2B5EF4-FFF2-40B4-BE49-F238E27FC236}">
                      <a16:creationId xmlns:a16="http://schemas.microsoft.com/office/drawing/2014/main" xmlns="" id="{C4D237DB-8D32-7944-AF72-8AA32331710E}"/>
                    </a:ext>
                  </a:extLst>
                </p:cNvPr>
                <p:cNvSpPr/>
                <p:nvPr/>
              </p:nvSpPr>
              <p:spPr>
                <a:xfrm>
                  <a:off x="5866045" y="533187"/>
                  <a:ext cx="87616" cy="19283"/>
                </a:xfrm>
                <a:custGeom>
                  <a:avLst/>
                  <a:gdLst>
                    <a:gd name="connsiteX0" fmla="*/ 87617 w 87616"/>
                    <a:gd name="connsiteY0" fmla="*/ 13939 h 19283"/>
                    <a:gd name="connsiteX1" fmla="*/ 0 w 87616"/>
                    <a:gd name="connsiteY1" fmla="*/ 0 h 19283"/>
                  </a:gdLst>
                  <a:ahLst/>
                  <a:cxnLst>
                    <a:cxn ang="0">
                      <a:pos x="connsiteX0" y="connsiteY0"/>
                    </a:cxn>
                    <a:cxn ang="0">
                      <a:pos x="connsiteX1" y="connsiteY1"/>
                    </a:cxn>
                  </a:cxnLst>
                  <a:rect l="l" t="t" r="r" b="b"/>
                  <a:pathLst>
                    <a:path w="87616" h="19283">
                      <a:moveTo>
                        <a:pt x="87617" y="13939"/>
                      </a:moveTo>
                      <a:cubicBezTo>
                        <a:pt x="58623" y="24533"/>
                        <a:pt x="24294" y="19116"/>
                        <a:pt x="0" y="0"/>
                      </a:cubicBezTo>
                    </a:path>
                  </a:pathLst>
                </a:custGeom>
                <a:noFill/>
                <a:ln w="19050" cap="rnd">
                  <a:solidFill>
                    <a:srgbClr val="ED0988"/>
                  </a:solidFill>
                  <a:prstDash val="solid"/>
                  <a:round/>
                </a:ln>
              </p:spPr>
              <p:txBody>
                <a:bodyPr rtlCol="0" anchor="ctr"/>
                <a:lstStyle/>
                <a:p>
                  <a:endParaRPr lang="en-US"/>
                </a:p>
              </p:txBody>
            </p:sp>
          </p:grpSp>
          <p:sp>
            <p:nvSpPr>
              <p:cNvPr id="843" name="Freeform: Shape 242">
                <a:extLst>
                  <a:ext uri="{FF2B5EF4-FFF2-40B4-BE49-F238E27FC236}">
                    <a16:creationId xmlns:a16="http://schemas.microsoft.com/office/drawing/2014/main" xmlns="" id="{177D1930-5507-9841-BD0F-53737552C935}"/>
                  </a:ext>
                </a:extLst>
              </p:cNvPr>
              <p:cNvSpPr/>
              <p:nvPr/>
            </p:nvSpPr>
            <p:spPr>
              <a:xfrm>
                <a:off x="5939006" y="44110"/>
                <a:ext cx="142098" cy="301019"/>
              </a:xfrm>
              <a:custGeom>
                <a:avLst/>
                <a:gdLst>
                  <a:gd name="connsiteX0" fmla="*/ 0 w 142098"/>
                  <a:gd name="connsiteY0" fmla="*/ 301019 h 301019"/>
                  <a:gd name="connsiteX1" fmla="*/ 50579 w 142098"/>
                  <a:gd name="connsiteY1" fmla="*/ 81181 h 301019"/>
                  <a:gd name="connsiteX2" fmla="*/ 64916 w 142098"/>
                  <a:gd name="connsiteY2" fmla="*/ 35859 h 301019"/>
                  <a:gd name="connsiteX3" fmla="*/ 98051 w 142098"/>
                  <a:gd name="connsiteY3" fmla="*/ 3043 h 301019"/>
                  <a:gd name="connsiteX4" fmla="*/ 142098 w 142098"/>
                  <a:gd name="connsiteY4" fmla="*/ 11327 h 30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98" h="301019">
                    <a:moveTo>
                      <a:pt x="0" y="301019"/>
                    </a:moveTo>
                    <a:cubicBezTo>
                      <a:pt x="16886" y="227740"/>
                      <a:pt x="33692" y="154460"/>
                      <a:pt x="50579" y="81181"/>
                    </a:cubicBezTo>
                    <a:cubicBezTo>
                      <a:pt x="54163" y="65729"/>
                      <a:pt x="57747" y="50037"/>
                      <a:pt x="64916" y="35859"/>
                    </a:cubicBezTo>
                    <a:cubicBezTo>
                      <a:pt x="72085" y="21681"/>
                      <a:pt x="83236" y="8857"/>
                      <a:pt x="98051" y="3043"/>
                    </a:cubicBezTo>
                    <a:cubicBezTo>
                      <a:pt x="112866" y="-2772"/>
                      <a:pt x="131425" y="-382"/>
                      <a:pt x="142098" y="11327"/>
                    </a:cubicBezTo>
                  </a:path>
                </a:pathLst>
              </a:custGeom>
              <a:noFill/>
              <a:ln w="19050" cap="rnd">
                <a:solidFill>
                  <a:srgbClr val="ED0988"/>
                </a:solidFill>
                <a:prstDash val="solid"/>
                <a:round/>
              </a:ln>
            </p:spPr>
            <p:txBody>
              <a:bodyPr rtlCol="0" anchor="ctr"/>
              <a:lstStyle/>
              <a:p>
                <a:endParaRPr lang="en-US"/>
              </a:p>
            </p:txBody>
          </p:sp>
          <p:sp>
            <p:nvSpPr>
              <p:cNvPr id="844" name="Freeform: Shape 243">
                <a:extLst>
                  <a:ext uri="{FF2B5EF4-FFF2-40B4-BE49-F238E27FC236}">
                    <a16:creationId xmlns:a16="http://schemas.microsoft.com/office/drawing/2014/main" xmlns="" id="{27C1FC5B-3EAF-6D40-8287-15B7BC44CD94}"/>
                  </a:ext>
                </a:extLst>
              </p:cNvPr>
              <p:cNvSpPr/>
              <p:nvPr/>
            </p:nvSpPr>
            <p:spPr>
              <a:xfrm>
                <a:off x="5836973" y="784966"/>
                <a:ext cx="9319" cy="25408"/>
              </a:xfrm>
              <a:custGeom>
                <a:avLst/>
                <a:gdLst>
                  <a:gd name="connsiteX0" fmla="*/ 0 w 9319"/>
                  <a:gd name="connsiteY0" fmla="*/ 25409 h 25408"/>
                  <a:gd name="connsiteX1" fmla="*/ 9319 w 9319"/>
                  <a:gd name="connsiteY1" fmla="*/ 0 h 25408"/>
                </a:gdLst>
                <a:ahLst/>
                <a:cxnLst>
                  <a:cxn ang="0">
                    <a:pos x="connsiteX0" y="connsiteY0"/>
                  </a:cxn>
                  <a:cxn ang="0">
                    <a:pos x="connsiteX1" y="connsiteY1"/>
                  </a:cxn>
                </a:cxnLst>
                <a:rect l="l" t="t" r="r" b="b"/>
                <a:pathLst>
                  <a:path w="9319" h="25408">
                    <a:moveTo>
                      <a:pt x="0" y="25409"/>
                    </a:moveTo>
                    <a:cubicBezTo>
                      <a:pt x="3106" y="16966"/>
                      <a:pt x="6213" y="8523"/>
                      <a:pt x="9319" y="0"/>
                    </a:cubicBezTo>
                  </a:path>
                </a:pathLst>
              </a:custGeom>
              <a:noFill/>
              <a:ln w="19050" cap="rnd">
                <a:solidFill>
                  <a:srgbClr val="ED0988"/>
                </a:solidFill>
                <a:prstDash val="solid"/>
                <a:round/>
              </a:ln>
            </p:spPr>
            <p:txBody>
              <a:bodyPr rtlCol="0" anchor="ctr"/>
              <a:lstStyle/>
              <a:p>
                <a:endParaRPr lang="en-US"/>
              </a:p>
            </p:txBody>
          </p:sp>
        </p:grpSp>
      </p:grpSp>
      <p:grpSp>
        <p:nvGrpSpPr>
          <p:cNvPr id="862" name="Graphic 4">
            <a:extLst>
              <a:ext uri="{FF2B5EF4-FFF2-40B4-BE49-F238E27FC236}">
                <a16:creationId xmlns:a16="http://schemas.microsoft.com/office/drawing/2014/main" xmlns="" id="{46F35774-F399-0E43-9411-C61599638783}"/>
              </a:ext>
            </a:extLst>
          </p:cNvPr>
          <p:cNvGrpSpPr/>
          <p:nvPr/>
        </p:nvGrpSpPr>
        <p:grpSpPr>
          <a:xfrm>
            <a:off x="5910729" y="1176585"/>
            <a:ext cx="726913" cy="672349"/>
            <a:chOff x="4238476" y="1731530"/>
            <a:chExt cx="1186792" cy="1097708"/>
          </a:xfrm>
          <a:noFill/>
        </p:grpSpPr>
        <p:sp>
          <p:nvSpPr>
            <p:cNvPr id="863" name="Freeform: Shape 262">
              <a:extLst>
                <a:ext uri="{FF2B5EF4-FFF2-40B4-BE49-F238E27FC236}">
                  <a16:creationId xmlns:a16="http://schemas.microsoft.com/office/drawing/2014/main" xmlns="" id="{A5650349-7D11-F546-92B5-2C8DBB9EBEDF}"/>
                </a:ext>
              </a:extLst>
            </p:cNvPr>
            <p:cNvSpPr/>
            <p:nvPr/>
          </p:nvSpPr>
          <p:spPr>
            <a:xfrm>
              <a:off x="4406575" y="1731530"/>
              <a:ext cx="1018694" cy="1097708"/>
            </a:xfrm>
            <a:custGeom>
              <a:avLst/>
              <a:gdLst>
                <a:gd name="connsiteX0" fmla="*/ 996456 w 1018694"/>
                <a:gd name="connsiteY0" fmla="*/ 914654 h 1097708"/>
                <a:gd name="connsiteX1" fmla="*/ 243351 w 1018694"/>
                <a:gd name="connsiteY1" fmla="*/ 1096897 h 1097708"/>
                <a:gd name="connsiteX2" fmla="*/ 208304 w 1018694"/>
                <a:gd name="connsiteY2" fmla="*/ 1075471 h 1097708"/>
                <a:gd name="connsiteX3" fmla="*/ 812 w 1018694"/>
                <a:gd name="connsiteY3" fmla="*/ 218101 h 1097708"/>
                <a:gd name="connsiteX4" fmla="*/ 22238 w 1018694"/>
                <a:gd name="connsiteY4" fmla="*/ 183054 h 1097708"/>
                <a:gd name="connsiteX5" fmla="*/ 775344 w 1018694"/>
                <a:gd name="connsiteY5" fmla="*/ 812 h 1097708"/>
                <a:gd name="connsiteX6" fmla="*/ 810390 w 1018694"/>
                <a:gd name="connsiteY6" fmla="*/ 22238 h 1097708"/>
                <a:gd name="connsiteX7" fmla="*/ 1017883 w 1018694"/>
                <a:gd name="connsiteY7" fmla="*/ 879607 h 1097708"/>
                <a:gd name="connsiteX8" fmla="*/ 996456 w 1018694"/>
                <a:gd name="connsiteY8" fmla="*/ 914654 h 109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694" h="1097708">
                  <a:moveTo>
                    <a:pt x="996456" y="914654"/>
                  </a:moveTo>
                  <a:lnTo>
                    <a:pt x="243351" y="1096897"/>
                  </a:lnTo>
                  <a:cubicBezTo>
                    <a:pt x="227739" y="1100641"/>
                    <a:pt x="212048" y="1091082"/>
                    <a:pt x="208304" y="1075471"/>
                  </a:cubicBezTo>
                  <a:lnTo>
                    <a:pt x="812" y="218101"/>
                  </a:lnTo>
                  <a:cubicBezTo>
                    <a:pt x="-2932" y="202489"/>
                    <a:pt x="6626" y="186798"/>
                    <a:pt x="22238" y="183054"/>
                  </a:cubicBezTo>
                  <a:lnTo>
                    <a:pt x="775344" y="812"/>
                  </a:lnTo>
                  <a:cubicBezTo>
                    <a:pt x="790955" y="-2932"/>
                    <a:pt x="806647" y="6626"/>
                    <a:pt x="810390" y="22238"/>
                  </a:cubicBezTo>
                  <a:lnTo>
                    <a:pt x="1017883" y="879607"/>
                  </a:lnTo>
                  <a:cubicBezTo>
                    <a:pt x="1021626" y="895139"/>
                    <a:pt x="1012068" y="910831"/>
                    <a:pt x="996456" y="914654"/>
                  </a:cubicBezTo>
                  <a:close/>
                </a:path>
              </a:pathLst>
            </a:custGeom>
            <a:noFill/>
            <a:ln w="19050" cap="rnd">
              <a:solidFill>
                <a:srgbClr val="EF3A72"/>
              </a:solidFill>
              <a:prstDash val="solid"/>
              <a:round/>
            </a:ln>
          </p:spPr>
          <p:txBody>
            <a:bodyPr rtlCol="0" anchor="ctr"/>
            <a:lstStyle/>
            <a:p>
              <a:endParaRPr lang="en-US"/>
            </a:p>
          </p:txBody>
        </p:sp>
        <p:sp>
          <p:nvSpPr>
            <p:cNvPr id="864" name="Freeform: Shape 263">
              <a:extLst>
                <a:ext uri="{FF2B5EF4-FFF2-40B4-BE49-F238E27FC236}">
                  <a16:creationId xmlns:a16="http://schemas.microsoft.com/office/drawing/2014/main" xmlns="" id="{5C9829A5-ED9A-FD41-BDD7-6D7787D934F7}"/>
                </a:ext>
              </a:extLst>
            </p:cNvPr>
            <p:cNvSpPr/>
            <p:nvPr/>
          </p:nvSpPr>
          <p:spPr>
            <a:xfrm>
              <a:off x="4607471" y="2268715"/>
              <a:ext cx="44127" cy="182242"/>
            </a:xfrm>
            <a:custGeom>
              <a:avLst/>
              <a:gdLst>
                <a:gd name="connsiteX0" fmla="*/ 44127 w 44127"/>
                <a:gd name="connsiteY0" fmla="*/ 182243 h 182242"/>
                <a:gd name="connsiteX1" fmla="*/ 0 w 44127"/>
                <a:gd name="connsiteY1" fmla="*/ 0 h 182242"/>
              </a:gdLst>
              <a:ahLst/>
              <a:cxnLst>
                <a:cxn ang="0">
                  <a:pos x="connsiteX0" y="connsiteY0"/>
                </a:cxn>
                <a:cxn ang="0">
                  <a:pos x="connsiteX1" y="connsiteY1"/>
                </a:cxn>
              </a:cxnLst>
              <a:rect l="l" t="t" r="r" b="b"/>
              <a:pathLst>
                <a:path w="44127" h="182242">
                  <a:moveTo>
                    <a:pt x="44127" y="182243"/>
                  </a:moveTo>
                  <a:cubicBezTo>
                    <a:pt x="29949" y="123619"/>
                    <a:pt x="14497" y="59659"/>
                    <a:pt x="0" y="0"/>
                  </a:cubicBezTo>
                </a:path>
              </a:pathLst>
            </a:custGeom>
            <a:noFill/>
            <a:ln w="19050" cap="rnd">
              <a:solidFill>
                <a:srgbClr val="EF3A72"/>
              </a:solidFill>
              <a:prstDash val="solid"/>
              <a:round/>
            </a:ln>
          </p:spPr>
          <p:txBody>
            <a:bodyPr rtlCol="0" anchor="ctr"/>
            <a:lstStyle/>
            <a:p>
              <a:endParaRPr lang="en-US"/>
            </a:p>
          </p:txBody>
        </p:sp>
        <p:sp>
          <p:nvSpPr>
            <p:cNvPr id="865" name="Freeform: Shape 264">
              <a:extLst>
                <a:ext uri="{FF2B5EF4-FFF2-40B4-BE49-F238E27FC236}">
                  <a16:creationId xmlns:a16="http://schemas.microsoft.com/office/drawing/2014/main" xmlns="" id="{2F402DAF-6878-4648-834D-3BFEB2A9FA14}"/>
                </a:ext>
              </a:extLst>
            </p:cNvPr>
            <p:cNvSpPr/>
            <p:nvPr/>
          </p:nvSpPr>
          <p:spPr>
            <a:xfrm>
              <a:off x="4550240" y="1866752"/>
              <a:ext cx="749364" cy="822803"/>
            </a:xfrm>
            <a:custGeom>
              <a:avLst/>
              <a:gdLst>
                <a:gd name="connsiteX0" fmla="*/ 32300 w 749364"/>
                <a:gd name="connsiteY0" fmla="*/ 298734 h 822803"/>
                <a:gd name="connsiteX1" fmla="*/ 917 w 749364"/>
                <a:gd name="connsiteY1" fmla="*/ 168982 h 822803"/>
                <a:gd name="connsiteX2" fmla="*/ 24892 w 749364"/>
                <a:gd name="connsiteY2" fmla="*/ 129634 h 822803"/>
                <a:gd name="connsiteX3" fmla="*/ 556885 w 749364"/>
                <a:gd name="connsiteY3" fmla="*/ 917 h 822803"/>
                <a:gd name="connsiteX4" fmla="*/ 596233 w 749364"/>
                <a:gd name="connsiteY4" fmla="*/ 24892 h 822803"/>
                <a:gd name="connsiteX5" fmla="*/ 748447 w 749364"/>
                <a:gd name="connsiteY5" fmla="*/ 653821 h 822803"/>
                <a:gd name="connsiteX6" fmla="*/ 724472 w 749364"/>
                <a:gd name="connsiteY6" fmla="*/ 693169 h 822803"/>
                <a:gd name="connsiteX7" fmla="*/ 192479 w 749364"/>
                <a:gd name="connsiteY7" fmla="*/ 821886 h 822803"/>
                <a:gd name="connsiteX8" fmla="*/ 153131 w 749364"/>
                <a:gd name="connsiteY8" fmla="*/ 797911 h 822803"/>
                <a:gd name="connsiteX9" fmla="*/ 126528 w 749364"/>
                <a:gd name="connsiteY9" fmla="*/ 688071 h 82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9364" h="822803">
                  <a:moveTo>
                    <a:pt x="32300" y="298734"/>
                  </a:moveTo>
                  <a:cubicBezTo>
                    <a:pt x="13900" y="222667"/>
                    <a:pt x="917" y="168982"/>
                    <a:pt x="917" y="168982"/>
                  </a:cubicBezTo>
                  <a:cubicBezTo>
                    <a:pt x="-3304" y="151459"/>
                    <a:pt x="7449" y="133856"/>
                    <a:pt x="24892" y="129634"/>
                  </a:cubicBezTo>
                  <a:lnTo>
                    <a:pt x="556885" y="917"/>
                  </a:lnTo>
                  <a:cubicBezTo>
                    <a:pt x="574409" y="-3304"/>
                    <a:pt x="592012" y="7449"/>
                    <a:pt x="596233" y="24892"/>
                  </a:cubicBezTo>
                  <a:lnTo>
                    <a:pt x="748447" y="653821"/>
                  </a:lnTo>
                  <a:cubicBezTo>
                    <a:pt x="752669" y="671345"/>
                    <a:pt x="741916" y="688947"/>
                    <a:pt x="724472" y="693169"/>
                  </a:cubicBezTo>
                  <a:lnTo>
                    <a:pt x="192479" y="821886"/>
                  </a:lnTo>
                  <a:cubicBezTo>
                    <a:pt x="174956" y="826107"/>
                    <a:pt x="157353" y="815355"/>
                    <a:pt x="153131" y="797911"/>
                  </a:cubicBezTo>
                  <a:cubicBezTo>
                    <a:pt x="153131" y="797911"/>
                    <a:pt x="142378" y="753386"/>
                    <a:pt x="126528" y="688071"/>
                  </a:cubicBezTo>
                </a:path>
              </a:pathLst>
            </a:custGeom>
            <a:noFill/>
            <a:ln w="19050" cap="rnd">
              <a:solidFill>
                <a:srgbClr val="EF3A72"/>
              </a:solidFill>
              <a:prstDash val="solid"/>
              <a:round/>
            </a:ln>
          </p:spPr>
          <p:txBody>
            <a:bodyPr rtlCol="0" anchor="ctr"/>
            <a:lstStyle/>
            <a:p>
              <a:endParaRPr lang="en-US"/>
            </a:p>
          </p:txBody>
        </p:sp>
        <p:grpSp>
          <p:nvGrpSpPr>
            <p:cNvPr id="866" name="Graphic 4">
              <a:extLst>
                <a:ext uri="{FF2B5EF4-FFF2-40B4-BE49-F238E27FC236}">
                  <a16:creationId xmlns:a16="http://schemas.microsoft.com/office/drawing/2014/main" xmlns="" id="{DE3AECAB-E4B5-8A45-B3D4-94EAB379012C}"/>
                </a:ext>
              </a:extLst>
            </p:cNvPr>
            <p:cNvGrpSpPr/>
            <p:nvPr/>
          </p:nvGrpSpPr>
          <p:grpSpPr>
            <a:xfrm>
              <a:off x="4814233" y="2084720"/>
              <a:ext cx="341080" cy="370261"/>
              <a:chOff x="4814233" y="2084720"/>
              <a:chExt cx="341080" cy="370261"/>
            </a:xfrm>
            <a:noFill/>
          </p:grpSpPr>
          <p:sp>
            <p:nvSpPr>
              <p:cNvPr id="874" name="Freeform: Shape 273">
                <a:extLst>
                  <a:ext uri="{FF2B5EF4-FFF2-40B4-BE49-F238E27FC236}">
                    <a16:creationId xmlns:a16="http://schemas.microsoft.com/office/drawing/2014/main" xmlns="" id="{2A88844A-56F5-4147-9656-F92683B76995}"/>
                  </a:ext>
                </a:extLst>
              </p:cNvPr>
              <p:cNvSpPr/>
              <p:nvPr/>
            </p:nvSpPr>
            <p:spPr>
              <a:xfrm>
                <a:off x="4814233" y="2125900"/>
                <a:ext cx="318138" cy="329080"/>
              </a:xfrm>
              <a:custGeom>
                <a:avLst/>
                <a:gdLst>
                  <a:gd name="connsiteX0" fmla="*/ 313362 w 318138"/>
                  <a:gd name="connsiteY0" fmla="*/ 126327 h 329080"/>
                  <a:gd name="connsiteX1" fmla="*/ 203284 w 318138"/>
                  <a:gd name="connsiteY1" fmla="*/ 323066 h 329080"/>
                  <a:gd name="connsiteX2" fmla="*/ 4872 w 318138"/>
                  <a:gd name="connsiteY2" fmla="*/ 202713 h 329080"/>
                  <a:gd name="connsiteX3" fmla="*/ 125863 w 318138"/>
                  <a:gd name="connsiteY3" fmla="*/ 3265 h 329080"/>
                  <a:gd name="connsiteX4" fmla="*/ 313362 w 318138"/>
                  <a:gd name="connsiteY4" fmla="*/ 126327 h 32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8" h="329080">
                    <a:moveTo>
                      <a:pt x="313362" y="126327"/>
                    </a:moveTo>
                    <a:cubicBezTo>
                      <a:pt x="333992" y="211634"/>
                      <a:pt x="286042" y="299330"/>
                      <a:pt x="203284" y="323066"/>
                    </a:cubicBezTo>
                    <a:cubicBezTo>
                      <a:pt x="117260" y="347758"/>
                      <a:pt x="27015" y="294232"/>
                      <a:pt x="4872" y="202713"/>
                    </a:cubicBezTo>
                    <a:cubicBezTo>
                      <a:pt x="-17271" y="111113"/>
                      <a:pt x="38325" y="21505"/>
                      <a:pt x="125863" y="3265"/>
                    </a:cubicBezTo>
                    <a:cubicBezTo>
                      <a:pt x="210134" y="-14338"/>
                      <a:pt x="292733" y="41020"/>
                      <a:pt x="313362" y="126327"/>
                    </a:cubicBezTo>
                    <a:close/>
                  </a:path>
                </a:pathLst>
              </a:custGeom>
              <a:noFill/>
              <a:ln w="19050" cap="rnd">
                <a:solidFill>
                  <a:srgbClr val="EF3A72"/>
                </a:solidFill>
                <a:prstDash val="solid"/>
                <a:round/>
              </a:ln>
            </p:spPr>
            <p:txBody>
              <a:bodyPr rtlCol="0" anchor="ctr"/>
              <a:lstStyle/>
              <a:p>
                <a:endParaRPr lang="en-US"/>
              </a:p>
            </p:txBody>
          </p:sp>
          <p:sp>
            <p:nvSpPr>
              <p:cNvPr id="875" name="Freeform: Shape 274">
                <a:extLst>
                  <a:ext uri="{FF2B5EF4-FFF2-40B4-BE49-F238E27FC236}">
                    <a16:creationId xmlns:a16="http://schemas.microsoft.com/office/drawing/2014/main" xmlns="" id="{CB0F2BEB-E975-884E-8AC5-D4B697864D4E}"/>
                  </a:ext>
                </a:extLst>
              </p:cNvPr>
              <p:cNvSpPr/>
              <p:nvPr/>
            </p:nvSpPr>
            <p:spPr>
              <a:xfrm>
                <a:off x="4885940" y="2195189"/>
                <a:ext cx="182282" cy="188571"/>
              </a:xfrm>
              <a:custGeom>
                <a:avLst/>
                <a:gdLst>
                  <a:gd name="connsiteX0" fmla="*/ 179528 w 182282"/>
                  <a:gd name="connsiteY0" fmla="*/ 72411 h 188571"/>
                  <a:gd name="connsiteX1" fmla="*/ 115169 w 182282"/>
                  <a:gd name="connsiteY1" fmla="*/ 185517 h 188571"/>
                  <a:gd name="connsiteX2" fmla="*/ 2781 w 182282"/>
                  <a:gd name="connsiteY2" fmla="*/ 116140 h 188571"/>
                  <a:gd name="connsiteX3" fmla="*/ 70724 w 182282"/>
                  <a:gd name="connsiteY3" fmla="*/ 2158 h 188571"/>
                  <a:gd name="connsiteX4" fmla="*/ 179528 w 182282"/>
                  <a:gd name="connsiteY4" fmla="*/ 72411 h 188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82" h="188571">
                    <a:moveTo>
                      <a:pt x="179528" y="72411"/>
                    </a:moveTo>
                    <a:cubicBezTo>
                      <a:pt x="191555" y="122034"/>
                      <a:pt x="163119" y="172533"/>
                      <a:pt x="115169" y="185517"/>
                    </a:cubicBezTo>
                    <a:cubicBezTo>
                      <a:pt x="66104" y="198738"/>
                      <a:pt x="15366" y="167834"/>
                      <a:pt x="2781" y="116140"/>
                    </a:cubicBezTo>
                    <a:cubicBezTo>
                      <a:pt x="-9724" y="64446"/>
                      <a:pt x="21180" y="13310"/>
                      <a:pt x="70724" y="2158"/>
                    </a:cubicBezTo>
                    <a:cubicBezTo>
                      <a:pt x="119231" y="-8754"/>
                      <a:pt x="167500" y="22788"/>
                      <a:pt x="179528" y="72411"/>
                    </a:cubicBezTo>
                    <a:close/>
                  </a:path>
                </a:pathLst>
              </a:custGeom>
              <a:noFill/>
              <a:ln w="19050" cap="rnd">
                <a:solidFill>
                  <a:srgbClr val="EF3A72"/>
                </a:solidFill>
                <a:prstDash val="solid"/>
                <a:round/>
              </a:ln>
            </p:spPr>
            <p:txBody>
              <a:bodyPr rtlCol="0" anchor="ctr"/>
              <a:lstStyle/>
              <a:p>
                <a:endParaRPr lang="en-US"/>
              </a:p>
            </p:txBody>
          </p:sp>
          <p:sp>
            <p:nvSpPr>
              <p:cNvPr id="876" name="Freeform: Shape 275">
                <a:extLst>
                  <a:ext uri="{FF2B5EF4-FFF2-40B4-BE49-F238E27FC236}">
                    <a16:creationId xmlns:a16="http://schemas.microsoft.com/office/drawing/2014/main" xmlns="" id="{F1F020E9-D013-A145-B153-683FF28A61D9}"/>
                  </a:ext>
                </a:extLst>
              </p:cNvPr>
              <p:cNvSpPr/>
              <p:nvPr/>
            </p:nvSpPr>
            <p:spPr>
              <a:xfrm>
                <a:off x="4925042" y="2084720"/>
                <a:ext cx="9398" cy="38949"/>
              </a:xfrm>
              <a:custGeom>
                <a:avLst/>
                <a:gdLst>
                  <a:gd name="connsiteX0" fmla="*/ 0 w 9398"/>
                  <a:gd name="connsiteY0" fmla="*/ 0 h 38949"/>
                  <a:gd name="connsiteX1" fmla="*/ 9399 w 9398"/>
                  <a:gd name="connsiteY1" fmla="*/ 38949 h 38949"/>
                </a:gdLst>
                <a:ahLst/>
                <a:cxnLst>
                  <a:cxn ang="0">
                    <a:pos x="connsiteX0" y="connsiteY0"/>
                  </a:cxn>
                  <a:cxn ang="0">
                    <a:pos x="connsiteX1" y="connsiteY1"/>
                  </a:cxn>
                </a:cxnLst>
                <a:rect l="l" t="t" r="r" b="b"/>
                <a:pathLst>
                  <a:path w="9398" h="38949">
                    <a:moveTo>
                      <a:pt x="0" y="0"/>
                    </a:moveTo>
                    <a:cubicBezTo>
                      <a:pt x="3106" y="12983"/>
                      <a:pt x="6292" y="25966"/>
                      <a:pt x="9399" y="38949"/>
                    </a:cubicBezTo>
                  </a:path>
                </a:pathLst>
              </a:custGeom>
              <a:noFill/>
              <a:ln w="19050" cap="rnd">
                <a:solidFill>
                  <a:srgbClr val="EF3A72"/>
                </a:solidFill>
                <a:prstDash val="solid"/>
                <a:round/>
              </a:ln>
            </p:spPr>
            <p:txBody>
              <a:bodyPr rtlCol="0" anchor="ctr"/>
              <a:lstStyle/>
              <a:p>
                <a:endParaRPr lang="en-US"/>
              </a:p>
            </p:txBody>
          </p:sp>
          <p:sp>
            <p:nvSpPr>
              <p:cNvPr id="877" name="Freeform: Shape 276">
                <a:extLst>
                  <a:ext uri="{FF2B5EF4-FFF2-40B4-BE49-F238E27FC236}">
                    <a16:creationId xmlns:a16="http://schemas.microsoft.com/office/drawing/2014/main" xmlns="" id="{0B7D5229-A33E-9D4F-9421-3B83ECF80F87}"/>
                  </a:ext>
                </a:extLst>
              </p:cNvPr>
              <p:cNvSpPr/>
              <p:nvPr/>
            </p:nvSpPr>
            <p:spPr>
              <a:xfrm>
                <a:off x="4953637" y="2202604"/>
                <a:ext cx="15611" cy="64597"/>
              </a:xfrm>
              <a:custGeom>
                <a:avLst/>
                <a:gdLst>
                  <a:gd name="connsiteX0" fmla="*/ 15612 w 15611"/>
                  <a:gd name="connsiteY0" fmla="*/ 64598 h 64597"/>
                  <a:gd name="connsiteX1" fmla="*/ 0 w 15611"/>
                  <a:gd name="connsiteY1" fmla="*/ 0 h 64597"/>
                </a:gdLst>
                <a:ahLst/>
                <a:cxnLst>
                  <a:cxn ang="0">
                    <a:pos x="connsiteX0" y="connsiteY0"/>
                  </a:cxn>
                  <a:cxn ang="0">
                    <a:pos x="connsiteX1" y="connsiteY1"/>
                  </a:cxn>
                </a:cxnLst>
                <a:rect l="l" t="t" r="r" b="b"/>
                <a:pathLst>
                  <a:path w="15611" h="64597">
                    <a:moveTo>
                      <a:pt x="15612" y="64598"/>
                    </a:moveTo>
                    <a:cubicBezTo>
                      <a:pt x="10434" y="43092"/>
                      <a:pt x="5177" y="21506"/>
                      <a:pt x="0" y="0"/>
                    </a:cubicBezTo>
                  </a:path>
                </a:pathLst>
              </a:custGeom>
              <a:noFill/>
              <a:ln w="19050" cap="rnd">
                <a:solidFill>
                  <a:srgbClr val="EF3A72"/>
                </a:solidFill>
                <a:prstDash val="solid"/>
                <a:round/>
              </a:ln>
            </p:spPr>
            <p:txBody>
              <a:bodyPr rtlCol="0" anchor="ctr"/>
              <a:lstStyle/>
              <a:p>
                <a:endParaRPr lang="en-US"/>
              </a:p>
            </p:txBody>
          </p:sp>
          <p:sp>
            <p:nvSpPr>
              <p:cNvPr id="878" name="Freeform: Shape 277">
                <a:extLst>
                  <a:ext uri="{FF2B5EF4-FFF2-40B4-BE49-F238E27FC236}">
                    <a16:creationId xmlns:a16="http://schemas.microsoft.com/office/drawing/2014/main" xmlns="" id="{FD2E7C4F-808E-034D-9293-87AC45769E31}"/>
                  </a:ext>
                </a:extLst>
              </p:cNvPr>
              <p:cNvSpPr/>
              <p:nvPr/>
            </p:nvSpPr>
            <p:spPr>
              <a:xfrm>
                <a:off x="4925520" y="2273654"/>
                <a:ext cx="40144" cy="71367"/>
              </a:xfrm>
              <a:custGeom>
                <a:avLst/>
                <a:gdLst>
                  <a:gd name="connsiteX0" fmla="*/ 40144 w 40144"/>
                  <a:gd name="connsiteY0" fmla="*/ 0 h 71367"/>
                  <a:gd name="connsiteX1" fmla="*/ 0 w 40144"/>
                  <a:gd name="connsiteY1" fmla="*/ 71368 h 71367"/>
                </a:gdLst>
                <a:ahLst/>
                <a:cxnLst>
                  <a:cxn ang="0">
                    <a:pos x="connsiteX0" y="connsiteY0"/>
                  </a:cxn>
                  <a:cxn ang="0">
                    <a:pos x="connsiteX1" y="connsiteY1"/>
                  </a:cxn>
                </a:cxnLst>
                <a:rect l="l" t="t" r="r" b="b"/>
                <a:pathLst>
                  <a:path w="40144" h="71367">
                    <a:moveTo>
                      <a:pt x="40144" y="0"/>
                    </a:moveTo>
                    <a:cubicBezTo>
                      <a:pt x="26843" y="23577"/>
                      <a:pt x="13541" y="47393"/>
                      <a:pt x="0" y="71368"/>
                    </a:cubicBezTo>
                  </a:path>
                </a:pathLst>
              </a:custGeom>
              <a:noFill/>
              <a:ln w="19050" cap="rnd">
                <a:solidFill>
                  <a:srgbClr val="EF3A72"/>
                </a:solidFill>
                <a:prstDash val="solid"/>
                <a:round/>
              </a:ln>
            </p:spPr>
            <p:txBody>
              <a:bodyPr rtlCol="0" anchor="ctr"/>
              <a:lstStyle/>
              <a:p>
                <a:endParaRPr lang="en-US"/>
              </a:p>
            </p:txBody>
          </p:sp>
          <p:sp>
            <p:nvSpPr>
              <p:cNvPr id="879" name="Freeform: Shape 278">
                <a:extLst>
                  <a:ext uri="{FF2B5EF4-FFF2-40B4-BE49-F238E27FC236}">
                    <a16:creationId xmlns:a16="http://schemas.microsoft.com/office/drawing/2014/main" xmlns="" id="{CF81D501-9A75-BB47-9FB5-862D968CCE59}"/>
                  </a:ext>
                </a:extLst>
              </p:cNvPr>
              <p:cNvSpPr/>
              <p:nvPr/>
            </p:nvSpPr>
            <p:spPr>
              <a:xfrm>
                <a:off x="4864984" y="2424992"/>
                <a:ext cx="14177" cy="27718"/>
              </a:xfrm>
              <a:custGeom>
                <a:avLst/>
                <a:gdLst>
                  <a:gd name="connsiteX0" fmla="*/ 14178 w 14177"/>
                  <a:gd name="connsiteY0" fmla="*/ 0 h 27718"/>
                  <a:gd name="connsiteX1" fmla="*/ 0 w 14177"/>
                  <a:gd name="connsiteY1" fmla="*/ 27719 h 27718"/>
                </a:gdLst>
                <a:ahLst/>
                <a:cxnLst>
                  <a:cxn ang="0">
                    <a:pos x="connsiteX0" y="connsiteY0"/>
                  </a:cxn>
                  <a:cxn ang="0">
                    <a:pos x="connsiteX1" y="connsiteY1"/>
                  </a:cxn>
                </a:cxnLst>
                <a:rect l="l" t="t" r="r" b="b"/>
                <a:pathLst>
                  <a:path w="14177" h="27718">
                    <a:moveTo>
                      <a:pt x="14178" y="0"/>
                    </a:moveTo>
                    <a:cubicBezTo>
                      <a:pt x="10673" y="9797"/>
                      <a:pt x="5894" y="19196"/>
                      <a:pt x="0" y="27719"/>
                    </a:cubicBezTo>
                  </a:path>
                </a:pathLst>
              </a:custGeom>
              <a:noFill/>
              <a:ln w="19050" cap="rnd">
                <a:solidFill>
                  <a:srgbClr val="EF3A72"/>
                </a:solidFill>
                <a:prstDash val="solid"/>
                <a:round/>
              </a:ln>
            </p:spPr>
            <p:txBody>
              <a:bodyPr rtlCol="0" anchor="ctr"/>
              <a:lstStyle/>
              <a:p>
                <a:endParaRPr lang="en-US"/>
              </a:p>
            </p:txBody>
          </p:sp>
          <p:sp>
            <p:nvSpPr>
              <p:cNvPr id="880" name="Freeform: Shape 279">
                <a:extLst>
                  <a:ext uri="{FF2B5EF4-FFF2-40B4-BE49-F238E27FC236}">
                    <a16:creationId xmlns:a16="http://schemas.microsoft.com/office/drawing/2014/main" xmlns="" id="{3565939C-7024-114D-AB2F-DCDA5F775602}"/>
                  </a:ext>
                </a:extLst>
              </p:cNvPr>
              <p:cNvSpPr/>
              <p:nvPr/>
            </p:nvSpPr>
            <p:spPr>
              <a:xfrm>
                <a:off x="4968293" y="2271662"/>
                <a:ext cx="85784" cy="38790"/>
              </a:xfrm>
              <a:custGeom>
                <a:avLst/>
                <a:gdLst>
                  <a:gd name="connsiteX0" fmla="*/ 0 w 85784"/>
                  <a:gd name="connsiteY0" fmla="*/ 0 h 38790"/>
                  <a:gd name="connsiteX1" fmla="*/ 85785 w 85784"/>
                  <a:gd name="connsiteY1" fmla="*/ 38790 h 38790"/>
                </a:gdLst>
                <a:ahLst/>
                <a:cxnLst>
                  <a:cxn ang="0">
                    <a:pos x="connsiteX0" y="connsiteY0"/>
                  </a:cxn>
                  <a:cxn ang="0">
                    <a:pos x="connsiteX1" y="connsiteY1"/>
                  </a:cxn>
                </a:cxnLst>
                <a:rect l="l" t="t" r="r" b="b"/>
                <a:pathLst>
                  <a:path w="85784" h="38790">
                    <a:moveTo>
                      <a:pt x="0" y="0"/>
                    </a:moveTo>
                    <a:cubicBezTo>
                      <a:pt x="28515" y="14019"/>
                      <a:pt x="57110" y="27002"/>
                      <a:pt x="85785" y="38790"/>
                    </a:cubicBezTo>
                  </a:path>
                </a:pathLst>
              </a:custGeom>
              <a:noFill/>
              <a:ln w="19050" cap="rnd">
                <a:solidFill>
                  <a:srgbClr val="EF3A72"/>
                </a:solidFill>
                <a:prstDash val="solid"/>
                <a:round/>
              </a:ln>
            </p:spPr>
            <p:txBody>
              <a:bodyPr rtlCol="0" anchor="ctr"/>
              <a:lstStyle/>
              <a:p>
                <a:endParaRPr lang="en-US"/>
              </a:p>
            </p:txBody>
          </p:sp>
          <p:sp>
            <p:nvSpPr>
              <p:cNvPr id="881" name="Freeform: Shape 280">
                <a:extLst>
                  <a:ext uri="{FF2B5EF4-FFF2-40B4-BE49-F238E27FC236}">
                    <a16:creationId xmlns:a16="http://schemas.microsoft.com/office/drawing/2014/main" xmlns="" id="{18D2CD96-9921-FF4D-A86C-232BF3EAA2E0}"/>
                  </a:ext>
                </a:extLst>
              </p:cNvPr>
              <p:cNvSpPr/>
              <p:nvPr/>
            </p:nvSpPr>
            <p:spPr>
              <a:xfrm>
                <a:off x="5127755" y="2335224"/>
                <a:ext cx="27559" cy="8044"/>
              </a:xfrm>
              <a:custGeom>
                <a:avLst/>
                <a:gdLst>
                  <a:gd name="connsiteX0" fmla="*/ 0 w 27559"/>
                  <a:gd name="connsiteY0" fmla="*/ 0 h 8044"/>
                  <a:gd name="connsiteX1" fmla="*/ 27559 w 27559"/>
                  <a:gd name="connsiteY1" fmla="*/ 8045 h 8044"/>
                </a:gdLst>
                <a:ahLst/>
                <a:cxnLst>
                  <a:cxn ang="0">
                    <a:pos x="connsiteX0" y="connsiteY0"/>
                  </a:cxn>
                  <a:cxn ang="0">
                    <a:pos x="connsiteX1" y="connsiteY1"/>
                  </a:cxn>
                </a:cxnLst>
                <a:rect l="l" t="t" r="r" b="b"/>
                <a:pathLst>
                  <a:path w="27559" h="8044">
                    <a:moveTo>
                      <a:pt x="0" y="0"/>
                    </a:moveTo>
                    <a:cubicBezTo>
                      <a:pt x="9240" y="2708"/>
                      <a:pt x="18399" y="5416"/>
                      <a:pt x="27559" y="8045"/>
                    </a:cubicBezTo>
                  </a:path>
                </a:pathLst>
              </a:custGeom>
              <a:noFill/>
              <a:ln w="19050" cap="rnd">
                <a:solidFill>
                  <a:srgbClr val="EF3A72"/>
                </a:solidFill>
                <a:prstDash val="solid"/>
                <a:round/>
              </a:ln>
            </p:spPr>
            <p:txBody>
              <a:bodyPr rtlCol="0" anchor="ctr"/>
              <a:lstStyle/>
              <a:p>
                <a:endParaRPr lang="en-US"/>
              </a:p>
            </p:txBody>
          </p:sp>
        </p:grpSp>
        <p:sp>
          <p:nvSpPr>
            <p:cNvPr id="867" name="Freeform: Shape 266">
              <a:extLst>
                <a:ext uri="{FF2B5EF4-FFF2-40B4-BE49-F238E27FC236}">
                  <a16:creationId xmlns:a16="http://schemas.microsoft.com/office/drawing/2014/main" xmlns="" id="{B0DA0754-2FB6-E141-BA35-67B49AB9D96A}"/>
                </a:ext>
              </a:extLst>
            </p:cNvPr>
            <p:cNvSpPr/>
            <p:nvPr/>
          </p:nvSpPr>
          <p:spPr>
            <a:xfrm>
              <a:off x="4528999" y="2158064"/>
              <a:ext cx="160130" cy="119587"/>
            </a:xfrm>
            <a:custGeom>
              <a:avLst/>
              <a:gdLst>
                <a:gd name="connsiteX0" fmla="*/ 137892 w 160130"/>
                <a:gd name="connsiteY0" fmla="*/ 96394 h 119587"/>
                <a:gd name="connsiteX1" fmla="*/ 45337 w 160130"/>
                <a:gd name="connsiteY1" fmla="*/ 118776 h 119587"/>
                <a:gd name="connsiteX2" fmla="*/ 10290 w 160130"/>
                <a:gd name="connsiteY2" fmla="*/ 97349 h 119587"/>
                <a:gd name="connsiteX3" fmla="*/ 812 w 160130"/>
                <a:gd name="connsiteY3" fmla="*/ 58240 h 119587"/>
                <a:gd name="connsiteX4" fmla="*/ 22238 w 160130"/>
                <a:gd name="connsiteY4" fmla="*/ 23194 h 119587"/>
                <a:gd name="connsiteX5" fmla="*/ 114793 w 160130"/>
                <a:gd name="connsiteY5" fmla="*/ 812 h 119587"/>
                <a:gd name="connsiteX6" fmla="*/ 149840 w 160130"/>
                <a:gd name="connsiteY6" fmla="*/ 22238 h 119587"/>
                <a:gd name="connsiteX7" fmla="*/ 159318 w 160130"/>
                <a:gd name="connsiteY7" fmla="*/ 61347 h 119587"/>
                <a:gd name="connsiteX8" fmla="*/ 137892 w 160130"/>
                <a:gd name="connsiteY8" fmla="*/ 96394 h 11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0" h="119587">
                  <a:moveTo>
                    <a:pt x="137892" y="96394"/>
                  </a:moveTo>
                  <a:lnTo>
                    <a:pt x="45337" y="118776"/>
                  </a:lnTo>
                  <a:cubicBezTo>
                    <a:pt x="29725" y="122519"/>
                    <a:pt x="14034" y="112961"/>
                    <a:pt x="10290" y="97349"/>
                  </a:cubicBezTo>
                  <a:lnTo>
                    <a:pt x="812" y="58240"/>
                  </a:lnTo>
                  <a:cubicBezTo>
                    <a:pt x="-2932" y="42629"/>
                    <a:pt x="6626" y="26937"/>
                    <a:pt x="22238" y="23194"/>
                  </a:cubicBezTo>
                  <a:lnTo>
                    <a:pt x="114793" y="812"/>
                  </a:lnTo>
                  <a:cubicBezTo>
                    <a:pt x="130405" y="-2932"/>
                    <a:pt x="146096" y="6626"/>
                    <a:pt x="149840" y="22238"/>
                  </a:cubicBezTo>
                  <a:lnTo>
                    <a:pt x="159318" y="61347"/>
                  </a:lnTo>
                  <a:cubicBezTo>
                    <a:pt x="163062" y="76959"/>
                    <a:pt x="153504" y="92650"/>
                    <a:pt x="137892" y="96394"/>
                  </a:cubicBezTo>
                  <a:close/>
                </a:path>
              </a:pathLst>
            </a:custGeom>
            <a:noFill/>
            <a:ln w="19050" cap="rnd">
              <a:solidFill>
                <a:srgbClr val="EF3A72"/>
              </a:solidFill>
              <a:prstDash val="solid"/>
              <a:round/>
            </a:ln>
          </p:spPr>
          <p:txBody>
            <a:bodyPr rtlCol="0" anchor="ctr"/>
            <a:lstStyle/>
            <a:p>
              <a:endParaRPr lang="en-US"/>
            </a:p>
          </p:txBody>
        </p:sp>
        <p:sp>
          <p:nvSpPr>
            <p:cNvPr id="868" name="Freeform: Shape 267">
              <a:extLst>
                <a:ext uri="{FF2B5EF4-FFF2-40B4-BE49-F238E27FC236}">
                  <a16:creationId xmlns:a16="http://schemas.microsoft.com/office/drawing/2014/main" xmlns="" id="{84364334-A067-B543-A35F-505484631A3A}"/>
                </a:ext>
              </a:extLst>
            </p:cNvPr>
            <p:cNvSpPr/>
            <p:nvPr/>
          </p:nvSpPr>
          <p:spPr>
            <a:xfrm>
              <a:off x="4581106" y="2212481"/>
              <a:ext cx="96059" cy="27718"/>
            </a:xfrm>
            <a:custGeom>
              <a:avLst/>
              <a:gdLst>
                <a:gd name="connsiteX0" fmla="*/ 0 w 96059"/>
                <a:gd name="connsiteY0" fmla="*/ 27719 h 27718"/>
                <a:gd name="connsiteX1" fmla="*/ 96060 w 96059"/>
                <a:gd name="connsiteY1" fmla="*/ 0 h 27718"/>
              </a:gdLst>
              <a:ahLst/>
              <a:cxnLst>
                <a:cxn ang="0">
                  <a:pos x="connsiteX0" y="connsiteY0"/>
                </a:cxn>
                <a:cxn ang="0">
                  <a:pos x="connsiteX1" y="connsiteY1"/>
                </a:cxn>
              </a:cxnLst>
              <a:rect l="l" t="t" r="r" b="b"/>
              <a:pathLst>
                <a:path w="96059" h="27718">
                  <a:moveTo>
                    <a:pt x="0" y="27719"/>
                  </a:moveTo>
                  <a:cubicBezTo>
                    <a:pt x="32816" y="21665"/>
                    <a:pt x="65075" y="12346"/>
                    <a:pt x="96060" y="0"/>
                  </a:cubicBezTo>
                </a:path>
              </a:pathLst>
            </a:custGeom>
            <a:noFill/>
            <a:ln w="19050" cap="rnd">
              <a:solidFill>
                <a:srgbClr val="EF3A72"/>
              </a:solidFill>
              <a:prstDash val="solid"/>
              <a:round/>
            </a:ln>
          </p:spPr>
          <p:txBody>
            <a:bodyPr rtlCol="0" anchor="ctr"/>
            <a:lstStyle/>
            <a:p>
              <a:endParaRPr lang="en-US"/>
            </a:p>
          </p:txBody>
        </p:sp>
        <p:sp>
          <p:nvSpPr>
            <p:cNvPr id="869" name="Freeform: Shape 268">
              <a:extLst>
                <a:ext uri="{FF2B5EF4-FFF2-40B4-BE49-F238E27FC236}">
                  <a16:creationId xmlns:a16="http://schemas.microsoft.com/office/drawing/2014/main" xmlns="" id="{3B40F7A7-792C-8041-A1DE-796A1EC55FEC}"/>
                </a:ext>
              </a:extLst>
            </p:cNvPr>
            <p:cNvSpPr/>
            <p:nvPr/>
          </p:nvSpPr>
          <p:spPr>
            <a:xfrm>
              <a:off x="4658289" y="2490943"/>
              <a:ext cx="86660" cy="24213"/>
            </a:xfrm>
            <a:custGeom>
              <a:avLst/>
              <a:gdLst>
                <a:gd name="connsiteX0" fmla="*/ 0 w 86660"/>
                <a:gd name="connsiteY0" fmla="*/ 24214 h 24213"/>
                <a:gd name="connsiteX1" fmla="*/ 86661 w 86660"/>
                <a:gd name="connsiteY1" fmla="*/ 0 h 24213"/>
              </a:gdLst>
              <a:ahLst/>
              <a:cxnLst>
                <a:cxn ang="0">
                  <a:pos x="connsiteX0" y="connsiteY0"/>
                </a:cxn>
                <a:cxn ang="0">
                  <a:pos x="connsiteX1" y="connsiteY1"/>
                </a:cxn>
              </a:cxnLst>
              <a:rect l="l" t="t" r="r" b="b"/>
              <a:pathLst>
                <a:path w="86660" h="24213">
                  <a:moveTo>
                    <a:pt x="0" y="24214"/>
                  </a:moveTo>
                  <a:cubicBezTo>
                    <a:pt x="28914" y="16169"/>
                    <a:pt x="57827" y="8045"/>
                    <a:pt x="86661" y="0"/>
                  </a:cubicBezTo>
                </a:path>
              </a:pathLst>
            </a:custGeom>
            <a:noFill/>
            <a:ln w="19050" cap="rnd">
              <a:solidFill>
                <a:srgbClr val="EF3A72"/>
              </a:solidFill>
              <a:prstDash val="solid"/>
              <a:round/>
            </a:ln>
          </p:spPr>
          <p:txBody>
            <a:bodyPr rtlCol="0" anchor="ctr"/>
            <a:lstStyle/>
            <a:p>
              <a:endParaRPr lang="en-US"/>
            </a:p>
          </p:txBody>
        </p:sp>
        <p:sp>
          <p:nvSpPr>
            <p:cNvPr id="870" name="Freeform: Shape 269">
              <a:extLst>
                <a:ext uri="{FF2B5EF4-FFF2-40B4-BE49-F238E27FC236}">
                  <a16:creationId xmlns:a16="http://schemas.microsoft.com/office/drawing/2014/main" xmlns="" id="{668DA7F0-8BC1-A648-A9AE-4EF9F65FDDC8}"/>
                </a:ext>
              </a:extLst>
            </p:cNvPr>
            <p:cNvSpPr/>
            <p:nvPr/>
          </p:nvSpPr>
          <p:spPr>
            <a:xfrm>
              <a:off x="5204499" y="2481061"/>
              <a:ext cx="36432" cy="38204"/>
            </a:xfrm>
            <a:custGeom>
              <a:avLst/>
              <a:gdLst>
                <a:gd name="connsiteX0" fmla="*/ 29591 w 36432"/>
                <a:gd name="connsiteY0" fmla="*/ 34017 h 38204"/>
                <a:gd name="connsiteX1" fmla="*/ 8324 w 36432"/>
                <a:gd name="connsiteY1" fmla="*/ 2793 h 38204"/>
                <a:gd name="connsiteX2" fmla="*/ 29591 w 36432"/>
                <a:gd name="connsiteY2" fmla="*/ 34017 h 38204"/>
              </a:gdLst>
              <a:ahLst/>
              <a:cxnLst>
                <a:cxn ang="0">
                  <a:pos x="connsiteX0" y="connsiteY0"/>
                </a:cxn>
                <a:cxn ang="0">
                  <a:pos x="connsiteX1" y="connsiteY1"/>
                </a:cxn>
                <a:cxn ang="0">
                  <a:pos x="connsiteX2" y="connsiteY2"/>
                </a:cxn>
              </a:cxnLst>
              <a:rect l="l" t="t" r="r" b="b"/>
              <a:pathLst>
                <a:path w="36432" h="38204">
                  <a:moveTo>
                    <a:pt x="29591" y="34017"/>
                  </a:moveTo>
                  <a:cubicBezTo>
                    <a:pt x="47114" y="19839"/>
                    <a:pt x="27679" y="-9075"/>
                    <a:pt x="8324" y="2793"/>
                  </a:cubicBezTo>
                  <a:cubicBezTo>
                    <a:pt x="-12386" y="15538"/>
                    <a:pt x="9678" y="50106"/>
                    <a:pt x="29591" y="34017"/>
                  </a:cubicBezTo>
                  <a:close/>
                </a:path>
              </a:pathLst>
            </a:custGeom>
            <a:noFill/>
            <a:ln w="19050" cap="rnd">
              <a:solidFill>
                <a:srgbClr val="EF3A72"/>
              </a:solidFill>
              <a:prstDash val="solid"/>
              <a:round/>
            </a:ln>
          </p:spPr>
          <p:txBody>
            <a:bodyPr rtlCol="0" anchor="ctr"/>
            <a:lstStyle/>
            <a:p>
              <a:endParaRPr lang="en-US"/>
            </a:p>
          </p:txBody>
        </p:sp>
        <p:sp>
          <p:nvSpPr>
            <p:cNvPr id="871" name="Freeform: Shape 270">
              <a:extLst>
                <a:ext uri="{FF2B5EF4-FFF2-40B4-BE49-F238E27FC236}">
                  <a16:creationId xmlns:a16="http://schemas.microsoft.com/office/drawing/2014/main" xmlns="" id="{6E387DEB-C9D0-714A-8DCE-86DE07746A7C}"/>
                </a:ext>
              </a:extLst>
            </p:cNvPr>
            <p:cNvSpPr/>
            <p:nvPr/>
          </p:nvSpPr>
          <p:spPr>
            <a:xfrm>
              <a:off x="5139060" y="2496832"/>
              <a:ext cx="36398" cy="38204"/>
            </a:xfrm>
            <a:custGeom>
              <a:avLst/>
              <a:gdLst>
                <a:gd name="connsiteX0" fmla="*/ 29556 w 36398"/>
                <a:gd name="connsiteY0" fmla="*/ 34017 h 38204"/>
                <a:gd name="connsiteX1" fmla="*/ 8289 w 36398"/>
                <a:gd name="connsiteY1" fmla="*/ 2793 h 38204"/>
                <a:gd name="connsiteX2" fmla="*/ 29556 w 36398"/>
                <a:gd name="connsiteY2" fmla="*/ 34017 h 38204"/>
              </a:gdLst>
              <a:ahLst/>
              <a:cxnLst>
                <a:cxn ang="0">
                  <a:pos x="connsiteX0" y="connsiteY0"/>
                </a:cxn>
                <a:cxn ang="0">
                  <a:pos x="connsiteX1" y="connsiteY1"/>
                </a:cxn>
                <a:cxn ang="0">
                  <a:pos x="connsiteX2" y="connsiteY2"/>
                </a:cxn>
              </a:cxnLst>
              <a:rect l="l" t="t" r="r" b="b"/>
              <a:pathLst>
                <a:path w="36398" h="38204">
                  <a:moveTo>
                    <a:pt x="29556" y="34017"/>
                  </a:moveTo>
                  <a:cubicBezTo>
                    <a:pt x="47079" y="19839"/>
                    <a:pt x="27644" y="-9075"/>
                    <a:pt x="8289" y="2793"/>
                  </a:cubicBezTo>
                  <a:cubicBezTo>
                    <a:pt x="-12341" y="15538"/>
                    <a:pt x="9643" y="50107"/>
                    <a:pt x="29556" y="34017"/>
                  </a:cubicBezTo>
                  <a:close/>
                </a:path>
              </a:pathLst>
            </a:custGeom>
            <a:noFill/>
            <a:ln w="19050" cap="rnd">
              <a:solidFill>
                <a:srgbClr val="EF3A72"/>
              </a:solidFill>
              <a:prstDash val="solid"/>
              <a:round/>
            </a:ln>
          </p:spPr>
          <p:txBody>
            <a:bodyPr rtlCol="0" anchor="ctr"/>
            <a:lstStyle/>
            <a:p>
              <a:endParaRPr lang="en-US"/>
            </a:p>
          </p:txBody>
        </p:sp>
        <p:sp>
          <p:nvSpPr>
            <p:cNvPr id="872" name="Freeform: Shape 271">
              <a:extLst>
                <a:ext uri="{FF2B5EF4-FFF2-40B4-BE49-F238E27FC236}">
                  <a16:creationId xmlns:a16="http://schemas.microsoft.com/office/drawing/2014/main" xmlns="" id="{6AC26A95-18D6-2947-AAD1-D67325F741B9}"/>
                </a:ext>
              </a:extLst>
            </p:cNvPr>
            <p:cNvSpPr/>
            <p:nvPr/>
          </p:nvSpPr>
          <p:spPr>
            <a:xfrm>
              <a:off x="4596623" y="2437561"/>
              <a:ext cx="160129" cy="119587"/>
            </a:xfrm>
            <a:custGeom>
              <a:avLst/>
              <a:gdLst>
                <a:gd name="connsiteX0" fmla="*/ 137892 w 160129"/>
                <a:gd name="connsiteY0" fmla="*/ 96394 h 119587"/>
                <a:gd name="connsiteX1" fmla="*/ 45337 w 160129"/>
                <a:gd name="connsiteY1" fmla="*/ 118776 h 119587"/>
                <a:gd name="connsiteX2" fmla="*/ 10290 w 160129"/>
                <a:gd name="connsiteY2" fmla="*/ 97349 h 119587"/>
                <a:gd name="connsiteX3" fmla="*/ 812 w 160129"/>
                <a:gd name="connsiteY3" fmla="*/ 58240 h 119587"/>
                <a:gd name="connsiteX4" fmla="*/ 22238 w 160129"/>
                <a:gd name="connsiteY4" fmla="*/ 23194 h 119587"/>
                <a:gd name="connsiteX5" fmla="*/ 114793 w 160129"/>
                <a:gd name="connsiteY5" fmla="*/ 812 h 119587"/>
                <a:gd name="connsiteX6" fmla="*/ 149840 w 160129"/>
                <a:gd name="connsiteY6" fmla="*/ 22238 h 119587"/>
                <a:gd name="connsiteX7" fmla="*/ 159318 w 160129"/>
                <a:gd name="connsiteY7" fmla="*/ 61347 h 119587"/>
                <a:gd name="connsiteX8" fmla="*/ 137892 w 160129"/>
                <a:gd name="connsiteY8" fmla="*/ 96394 h 11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29" h="119587">
                  <a:moveTo>
                    <a:pt x="137892" y="96394"/>
                  </a:moveTo>
                  <a:lnTo>
                    <a:pt x="45337" y="118776"/>
                  </a:lnTo>
                  <a:cubicBezTo>
                    <a:pt x="29725" y="122519"/>
                    <a:pt x="14034" y="112961"/>
                    <a:pt x="10290" y="97349"/>
                  </a:cubicBezTo>
                  <a:lnTo>
                    <a:pt x="812" y="58240"/>
                  </a:lnTo>
                  <a:cubicBezTo>
                    <a:pt x="-2932" y="42629"/>
                    <a:pt x="6626" y="26937"/>
                    <a:pt x="22238" y="23194"/>
                  </a:cubicBezTo>
                  <a:lnTo>
                    <a:pt x="114793" y="812"/>
                  </a:lnTo>
                  <a:cubicBezTo>
                    <a:pt x="130405" y="-2932"/>
                    <a:pt x="146096" y="6626"/>
                    <a:pt x="149840" y="22238"/>
                  </a:cubicBezTo>
                  <a:lnTo>
                    <a:pt x="159318" y="61347"/>
                  </a:lnTo>
                  <a:cubicBezTo>
                    <a:pt x="163062" y="76879"/>
                    <a:pt x="153504" y="92570"/>
                    <a:pt x="137892" y="96394"/>
                  </a:cubicBezTo>
                  <a:close/>
                </a:path>
              </a:pathLst>
            </a:custGeom>
            <a:noFill/>
            <a:ln w="19050" cap="rnd">
              <a:solidFill>
                <a:srgbClr val="EF3A72"/>
              </a:solidFill>
              <a:prstDash val="solid"/>
              <a:round/>
            </a:ln>
          </p:spPr>
          <p:txBody>
            <a:bodyPr rtlCol="0" anchor="ctr"/>
            <a:lstStyle/>
            <a:p>
              <a:endParaRPr lang="en-US"/>
            </a:p>
          </p:txBody>
        </p:sp>
        <p:sp>
          <p:nvSpPr>
            <p:cNvPr id="873" name="Freeform: Shape 272">
              <a:extLst>
                <a:ext uri="{FF2B5EF4-FFF2-40B4-BE49-F238E27FC236}">
                  <a16:creationId xmlns:a16="http://schemas.microsoft.com/office/drawing/2014/main" xmlns="" id="{AFD5DBA4-A97C-F24D-8267-BE8FDE5CD0B3}"/>
                </a:ext>
              </a:extLst>
            </p:cNvPr>
            <p:cNvSpPr/>
            <p:nvPr/>
          </p:nvSpPr>
          <p:spPr>
            <a:xfrm>
              <a:off x="4238476" y="1913708"/>
              <a:ext cx="414953" cy="913842"/>
            </a:xfrm>
            <a:custGeom>
              <a:avLst/>
              <a:gdLst>
                <a:gd name="connsiteX0" fmla="*/ 414954 w 414953"/>
                <a:gd name="connsiteY0" fmla="*/ 913842 h 913842"/>
                <a:gd name="connsiteX1" fmla="*/ 214949 w 414953"/>
                <a:gd name="connsiteY1" fmla="*/ 912887 h 913842"/>
                <a:gd name="connsiteX2" fmla="*/ 184761 w 414953"/>
                <a:gd name="connsiteY2" fmla="*/ 888035 h 913842"/>
                <a:gd name="connsiteX3" fmla="*/ 925 w 414953"/>
                <a:gd name="connsiteY3" fmla="*/ 128239 h 913842"/>
                <a:gd name="connsiteX4" fmla="*/ 16377 w 414953"/>
                <a:gd name="connsiteY4" fmla="*/ 92316 h 913842"/>
                <a:gd name="connsiteX5" fmla="*/ 193841 w 414953"/>
                <a:gd name="connsiteY5" fmla="*/ 0 h 91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53" h="913842">
                  <a:moveTo>
                    <a:pt x="414954" y="913842"/>
                  </a:moveTo>
                  <a:lnTo>
                    <a:pt x="214949" y="912887"/>
                  </a:lnTo>
                  <a:cubicBezTo>
                    <a:pt x="200452" y="912250"/>
                    <a:pt x="188186" y="902054"/>
                    <a:pt x="184761" y="888035"/>
                  </a:cubicBezTo>
                  <a:lnTo>
                    <a:pt x="925" y="128239"/>
                  </a:lnTo>
                  <a:cubicBezTo>
                    <a:pt x="-2500" y="114141"/>
                    <a:pt x="3792" y="99485"/>
                    <a:pt x="16377" y="92316"/>
                  </a:cubicBezTo>
                  <a:lnTo>
                    <a:pt x="193841" y="0"/>
                  </a:lnTo>
                </a:path>
              </a:pathLst>
            </a:custGeom>
            <a:noFill/>
            <a:ln w="19050" cap="rnd">
              <a:solidFill>
                <a:srgbClr val="EF3A72"/>
              </a:solidFill>
              <a:prstDash val="solid"/>
              <a:round/>
            </a:ln>
          </p:spPr>
          <p:txBody>
            <a:bodyPr rtlCol="0" anchor="ctr"/>
            <a:lstStyle/>
            <a:p>
              <a:endParaRPr lang="en-US"/>
            </a:p>
          </p:txBody>
        </p:sp>
      </p:grpSp>
      <p:grpSp>
        <p:nvGrpSpPr>
          <p:cNvPr id="882" name="Graphic 4">
            <a:extLst>
              <a:ext uri="{FF2B5EF4-FFF2-40B4-BE49-F238E27FC236}">
                <a16:creationId xmlns:a16="http://schemas.microsoft.com/office/drawing/2014/main" xmlns="" id="{75640C0B-F213-EC4C-A1DE-C2BA9A683768}"/>
              </a:ext>
            </a:extLst>
          </p:cNvPr>
          <p:cNvGrpSpPr/>
          <p:nvPr/>
        </p:nvGrpSpPr>
        <p:grpSpPr>
          <a:xfrm>
            <a:off x="7404928" y="677552"/>
            <a:ext cx="437349" cy="460939"/>
            <a:chOff x="6677974" y="916787"/>
            <a:chExt cx="714036" cy="752550"/>
          </a:xfrm>
          <a:noFill/>
        </p:grpSpPr>
        <p:sp>
          <p:nvSpPr>
            <p:cNvPr id="883" name="Freeform: Shape 282">
              <a:extLst>
                <a:ext uri="{FF2B5EF4-FFF2-40B4-BE49-F238E27FC236}">
                  <a16:creationId xmlns:a16="http://schemas.microsoft.com/office/drawing/2014/main" xmlns="" id="{DF458405-F189-DD4C-9D54-A2451EE44F0D}"/>
                </a:ext>
              </a:extLst>
            </p:cNvPr>
            <p:cNvSpPr/>
            <p:nvPr/>
          </p:nvSpPr>
          <p:spPr>
            <a:xfrm>
              <a:off x="6681677" y="937100"/>
              <a:ext cx="710332" cy="731758"/>
            </a:xfrm>
            <a:custGeom>
              <a:avLst/>
              <a:gdLst>
                <a:gd name="connsiteX0" fmla="*/ 710333 w 710332"/>
                <a:gd name="connsiteY0" fmla="*/ 522435 h 731758"/>
                <a:gd name="connsiteX1" fmla="*/ 515664 w 710332"/>
                <a:gd name="connsiteY1" fmla="*/ 0 h 731758"/>
                <a:gd name="connsiteX2" fmla="*/ 0 w 710332"/>
                <a:gd name="connsiteY2" fmla="*/ 209802 h 731758"/>
                <a:gd name="connsiteX3" fmla="*/ 198173 w 710332"/>
                <a:gd name="connsiteY3" fmla="*/ 731759 h 731758"/>
                <a:gd name="connsiteX4" fmla="*/ 710333 w 710332"/>
                <a:gd name="connsiteY4" fmla="*/ 522435 h 731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332" h="731758">
                  <a:moveTo>
                    <a:pt x="710333" y="522435"/>
                  </a:moveTo>
                  <a:cubicBezTo>
                    <a:pt x="674968" y="376354"/>
                    <a:pt x="599298" y="164640"/>
                    <a:pt x="515664" y="0"/>
                  </a:cubicBezTo>
                  <a:lnTo>
                    <a:pt x="0" y="209802"/>
                  </a:lnTo>
                  <a:cubicBezTo>
                    <a:pt x="69695" y="357397"/>
                    <a:pt x="154683" y="570863"/>
                    <a:pt x="198173" y="731759"/>
                  </a:cubicBezTo>
                  <a:lnTo>
                    <a:pt x="710333" y="522435"/>
                  </a:lnTo>
                  <a:close/>
                </a:path>
              </a:pathLst>
            </a:custGeom>
            <a:noFill/>
            <a:ln w="19050" cap="rnd">
              <a:solidFill>
                <a:srgbClr val="EE237D"/>
              </a:solidFill>
              <a:prstDash val="solid"/>
              <a:round/>
            </a:ln>
          </p:spPr>
          <p:txBody>
            <a:bodyPr rtlCol="0" anchor="ctr"/>
            <a:lstStyle/>
            <a:p>
              <a:endParaRPr lang="en-US"/>
            </a:p>
          </p:txBody>
        </p:sp>
        <p:grpSp>
          <p:nvGrpSpPr>
            <p:cNvPr id="884" name="Graphic 4">
              <a:extLst>
                <a:ext uri="{FF2B5EF4-FFF2-40B4-BE49-F238E27FC236}">
                  <a16:creationId xmlns:a16="http://schemas.microsoft.com/office/drawing/2014/main" xmlns="" id="{9F66C320-9303-274A-947B-C6A3C324B804}"/>
                </a:ext>
              </a:extLst>
            </p:cNvPr>
            <p:cNvGrpSpPr/>
            <p:nvPr/>
          </p:nvGrpSpPr>
          <p:grpSpPr>
            <a:xfrm>
              <a:off x="6875482" y="1135326"/>
              <a:ext cx="379539" cy="342209"/>
              <a:chOff x="6875482" y="1135326"/>
              <a:chExt cx="379539" cy="342209"/>
            </a:xfrm>
            <a:noFill/>
          </p:grpSpPr>
          <p:sp>
            <p:nvSpPr>
              <p:cNvPr id="899" name="Freeform: Shape 298">
                <a:extLst>
                  <a:ext uri="{FF2B5EF4-FFF2-40B4-BE49-F238E27FC236}">
                    <a16:creationId xmlns:a16="http://schemas.microsoft.com/office/drawing/2014/main" xmlns="" id="{FB0BAEDC-931C-7545-B49B-286822FDB56C}"/>
                  </a:ext>
                </a:extLst>
              </p:cNvPr>
              <p:cNvSpPr/>
              <p:nvPr/>
            </p:nvSpPr>
            <p:spPr>
              <a:xfrm>
                <a:off x="6875482" y="1201460"/>
                <a:ext cx="223492" cy="276076"/>
              </a:xfrm>
              <a:custGeom>
                <a:avLst/>
                <a:gdLst>
                  <a:gd name="connsiteX0" fmla="*/ 102420 w 223492"/>
                  <a:gd name="connsiteY0" fmla="*/ 269943 h 276076"/>
                  <a:gd name="connsiteX1" fmla="*/ 88162 w 223492"/>
                  <a:gd name="connsiteY1" fmla="*/ 276076 h 276076"/>
                  <a:gd name="connsiteX2" fmla="*/ 67214 w 223492"/>
                  <a:gd name="connsiteY2" fmla="*/ 187584 h 276076"/>
                  <a:gd name="connsiteX3" fmla="*/ 82666 w 223492"/>
                  <a:gd name="connsiteY3" fmla="*/ 57194 h 276076"/>
                  <a:gd name="connsiteX4" fmla="*/ 57735 w 223492"/>
                  <a:gd name="connsiteY4" fmla="*/ 108490 h 276076"/>
                  <a:gd name="connsiteX5" fmla="*/ 63550 w 223492"/>
                  <a:gd name="connsiteY5" fmla="*/ 118207 h 276076"/>
                  <a:gd name="connsiteX6" fmla="*/ 27707 w 223492"/>
                  <a:gd name="connsiteY6" fmla="*/ 137483 h 276076"/>
                  <a:gd name="connsiteX7" fmla="*/ 16874 w 223492"/>
                  <a:gd name="connsiteY7" fmla="*/ 140191 h 276076"/>
                  <a:gd name="connsiteX8" fmla="*/ 10502 w 223492"/>
                  <a:gd name="connsiteY8" fmla="*/ 129996 h 276076"/>
                  <a:gd name="connsiteX9" fmla="*/ 114527 w 223492"/>
                  <a:gd name="connsiteY9" fmla="*/ 6615 h 276076"/>
                  <a:gd name="connsiteX10" fmla="*/ 120979 w 223492"/>
                  <a:gd name="connsiteY10" fmla="*/ 183521 h 276076"/>
                  <a:gd name="connsiteX11" fmla="*/ 124802 w 223492"/>
                  <a:gd name="connsiteY11" fmla="*/ 204390 h 276076"/>
                  <a:gd name="connsiteX12" fmla="*/ 202940 w 223492"/>
                  <a:gd name="connsiteY12" fmla="*/ 170060 h 276076"/>
                  <a:gd name="connsiteX13" fmla="*/ 223491 w 223492"/>
                  <a:gd name="connsiteY13" fmla="*/ 215621 h 276076"/>
                  <a:gd name="connsiteX14" fmla="*/ 102420 w 223492"/>
                  <a:gd name="connsiteY14" fmla="*/ 269943 h 27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3492" h="276076">
                    <a:moveTo>
                      <a:pt x="102420" y="269943"/>
                    </a:moveTo>
                    <a:lnTo>
                      <a:pt x="88162" y="276076"/>
                    </a:lnTo>
                    <a:cubicBezTo>
                      <a:pt x="74781" y="270023"/>
                      <a:pt x="66418" y="192761"/>
                      <a:pt x="67214" y="187584"/>
                    </a:cubicBezTo>
                    <a:cubicBezTo>
                      <a:pt x="68249" y="184477"/>
                      <a:pt x="150609" y="38237"/>
                      <a:pt x="82666" y="57194"/>
                    </a:cubicBezTo>
                    <a:cubicBezTo>
                      <a:pt x="63869" y="65239"/>
                      <a:pt x="51284" y="94869"/>
                      <a:pt x="57735" y="108490"/>
                    </a:cubicBezTo>
                    <a:lnTo>
                      <a:pt x="63550" y="118207"/>
                    </a:lnTo>
                    <a:cubicBezTo>
                      <a:pt x="45389" y="128721"/>
                      <a:pt x="42602" y="132943"/>
                      <a:pt x="27707" y="137483"/>
                    </a:cubicBezTo>
                    <a:lnTo>
                      <a:pt x="16874" y="140191"/>
                    </a:lnTo>
                    <a:lnTo>
                      <a:pt x="10502" y="129996"/>
                    </a:lnTo>
                    <a:cubicBezTo>
                      <a:pt x="-25023" y="69221"/>
                      <a:pt x="34557" y="-25962"/>
                      <a:pt x="114527" y="6615"/>
                    </a:cubicBezTo>
                    <a:cubicBezTo>
                      <a:pt x="214410" y="47317"/>
                      <a:pt x="137228" y="129279"/>
                      <a:pt x="120979" y="183521"/>
                    </a:cubicBezTo>
                    <a:cubicBezTo>
                      <a:pt x="121058" y="188539"/>
                      <a:pt x="120740" y="204231"/>
                      <a:pt x="124802" y="204390"/>
                    </a:cubicBezTo>
                    <a:cubicBezTo>
                      <a:pt x="153477" y="193239"/>
                      <a:pt x="175301" y="181928"/>
                      <a:pt x="202940" y="170060"/>
                    </a:cubicBezTo>
                    <a:cubicBezTo>
                      <a:pt x="210189" y="185035"/>
                      <a:pt x="217039" y="200248"/>
                      <a:pt x="223491" y="215621"/>
                    </a:cubicBezTo>
                    <a:cubicBezTo>
                      <a:pt x="224048" y="216975"/>
                      <a:pt x="110465" y="266359"/>
                      <a:pt x="102420" y="269943"/>
                    </a:cubicBezTo>
                    <a:close/>
                  </a:path>
                </a:pathLst>
              </a:custGeom>
              <a:noFill/>
              <a:ln w="19050" cap="rnd">
                <a:solidFill>
                  <a:srgbClr val="EE237D"/>
                </a:solidFill>
                <a:prstDash val="solid"/>
                <a:round/>
              </a:ln>
            </p:spPr>
            <p:txBody>
              <a:bodyPr rtlCol="0" anchor="ctr"/>
              <a:lstStyle/>
              <a:p>
                <a:endParaRPr lang="en-US"/>
              </a:p>
            </p:txBody>
          </p:sp>
          <p:sp>
            <p:nvSpPr>
              <p:cNvPr id="900" name="Freeform: Shape 299">
                <a:extLst>
                  <a:ext uri="{FF2B5EF4-FFF2-40B4-BE49-F238E27FC236}">
                    <a16:creationId xmlns:a16="http://schemas.microsoft.com/office/drawing/2014/main" xmlns="" id="{8368A062-6581-3740-B5E2-2558474BAB70}"/>
                  </a:ext>
                </a:extLst>
              </p:cNvPr>
              <p:cNvSpPr/>
              <p:nvPr/>
            </p:nvSpPr>
            <p:spPr>
              <a:xfrm>
                <a:off x="7074870" y="1135326"/>
                <a:ext cx="180151" cy="245510"/>
              </a:xfrm>
              <a:custGeom>
                <a:avLst/>
                <a:gdLst>
                  <a:gd name="connsiteX0" fmla="*/ 6499 w 180151"/>
                  <a:gd name="connsiteY0" fmla="*/ 48853 h 245510"/>
                  <a:gd name="connsiteX1" fmla="*/ 163014 w 180151"/>
                  <a:gd name="connsiteY1" fmla="*/ 88838 h 245510"/>
                  <a:gd name="connsiteX2" fmla="*/ 79539 w 180151"/>
                  <a:gd name="connsiteY2" fmla="*/ 236114 h 245510"/>
                  <a:gd name="connsiteX3" fmla="*/ 6499 w 180151"/>
                  <a:gd name="connsiteY3" fmla="*/ 48853 h 245510"/>
                  <a:gd name="connsiteX4" fmla="*/ 114427 w 180151"/>
                  <a:gd name="connsiteY4" fmla="*/ 185376 h 245510"/>
                  <a:gd name="connsiteX5" fmla="*/ 60901 w 180151"/>
                  <a:gd name="connsiteY5" fmla="*/ 60163 h 245510"/>
                  <a:gd name="connsiteX6" fmla="*/ 102240 w 180151"/>
                  <a:gd name="connsiteY6" fmla="*/ 189119 h 245510"/>
                  <a:gd name="connsiteX7" fmla="*/ 114427 w 180151"/>
                  <a:gd name="connsiteY7" fmla="*/ 185376 h 24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151" h="245510">
                    <a:moveTo>
                      <a:pt x="6499" y="48853"/>
                    </a:moveTo>
                    <a:cubicBezTo>
                      <a:pt x="44254" y="-46092"/>
                      <a:pt x="144774" y="13886"/>
                      <a:pt x="163014" y="88838"/>
                    </a:cubicBezTo>
                    <a:cubicBezTo>
                      <a:pt x="213434" y="222015"/>
                      <a:pt x="142623" y="267178"/>
                      <a:pt x="79539" y="236114"/>
                    </a:cubicBezTo>
                    <a:cubicBezTo>
                      <a:pt x="28244" y="210864"/>
                      <a:pt x="-17317" y="129699"/>
                      <a:pt x="6499" y="48853"/>
                    </a:cubicBezTo>
                    <a:close/>
                    <a:moveTo>
                      <a:pt x="114427" y="185376"/>
                    </a:moveTo>
                    <a:cubicBezTo>
                      <a:pt x="143261" y="163551"/>
                      <a:pt x="91009" y="35153"/>
                      <a:pt x="60901" y="60163"/>
                    </a:cubicBezTo>
                    <a:cubicBezTo>
                      <a:pt x="35492" y="77129"/>
                      <a:pt x="74282" y="194297"/>
                      <a:pt x="102240" y="189119"/>
                    </a:cubicBezTo>
                    <a:cubicBezTo>
                      <a:pt x="106541" y="189040"/>
                      <a:pt x="111320" y="188084"/>
                      <a:pt x="114427" y="185376"/>
                    </a:cubicBezTo>
                    <a:close/>
                  </a:path>
                </a:pathLst>
              </a:custGeom>
              <a:noFill/>
              <a:ln w="19050" cap="rnd">
                <a:solidFill>
                  <a:srgbClr val="EE237D"/>
                </a:solidFill>
                <a:prstDash val="solid"/>
                <a:round/>
              </a:ln>
            </p:spPr>
            <p:txBody>
              <a:bodyPr rtlCol="0" anchor="ctr"/>
              <a:lstStyle/>
              <a:p>
                <a:endParaRPr lang="en-US"/>
              </a:p>
            </p:txBody>
          </p:sp>
        </p:grpSp>
        <p:sp>
          <p:nvSpPr>
            <p:cNvPr id="885" name="Freeform: Shape 284">
              <a:extLst>
                <a:ext uri="{FF2B5EF4-FFF2-40B4-BE49-F238E27FC236}">
                  <a16:creationId xmlns:a16="http://schemas.microsoft.com/office/drawing/2014/main" xmlns="" id="{4A39B1EF-B806-0440-A3F8-71FF4CF227D5}"/>
                </a:ext>
              </a:extLst>
            </p:cNvPr>
            <p:cNvSpPr/>
            <p:nvPr/>
          </p:nvSpPr>
          <p:spPr>
            <a:xfrm>
              <a:off x="6808801" y="1070755"/>
              <a:ext cx="378424" cy="143691"/>
            </a:xfrm>
            <a:custGeom>
              <a:avLst/>
              <a:gdLst>
                <a:gd name="connsiteX0" fmla="*/ 378425 w 378424"/>
                <a:gd name="connsiteY0" fmla="*/ 0 h 143691"/>
                <a:gd name="connsiteX1" fmla="*/ 0 w 378424"/>
                <a:gd name="connsiteY1" fmla="*/ 143692 h 143691"/>
              </a:gdLst>
              <a:ahLst/>
              <a:cxnLst>
                <a:cxn ang="0">
                  <a:pos x="connsiteX0" y="connsiteY0"/>
                </a:cxn>
                <a:cxn ang="0">
                  <a:pos x="connsiteX1" y="connsiteY1"/>
                </a:cxn>
              </a:cxnLst>
              <a:rect l="l" t="t" r="r" b="b"/>
              <a:pathLst>
                <a:path w="378424" h="143691">
                  <a:moveTo>
                    <a:pt x="378425" y="0"/>
                  </a:moveTo>
                  <a:cubicBezTo>
                    <a:pt x="321872" y="21506"/>
                    <a:pt x="83475" y="111990"/>
                    <a:pt x="0" y="143692"/>
                  </a:cubicBezTo>
                </a:path>
              </a:pathLst>
            </a:custGeom>
            <a:noFill/>
            <a:ln w="19050" cap="rnd">
              <a:solidFill>
                <a:srgbClr val="EE237D"/>
              </a:solidFill>
              <a:prstDash val="solid"/>
              <a:round/>
            </a:ln>
          </p:spPr>
          <p:txBody>
            <a:bodyPr rtlCol="0" anchor="ctr"/>
            <a:lstStyle/>
            <a:p>
              <a:endParaRPr lang="en-US"/>
            </a:p>
          </p:txBody>
        </p:sp>
        <p:sp>
          <p:nvSpPr>
            <p:cNvPr id="886" name="Freeform: Shape 285">
              <a:extLst>
                <a:ext uri="{FF2B5EF4-FFF2-40B4-BE49-F238E27FC236}">
                  <a16:creationId xmlns:a16="http://schemas.microsoft.com/office/drawing/2014/main" xmlns="" id="{DD42118D-58A1-9741-A380-DC109304EE89}"/>
                </a:ext>
              </a:extLst>
            </p:cNvPr>
            <p:cNvSpPr/>
            <p:nvPr/>
          </p:nvSpPr>
          <p:spPr>
            <a:xfrm>
              <a:off x="6948351" y="1384981"/>
              <a:ext cx="378424" cy="143691"/>
            </a:xfrm>
            <a:custGeom>
              <a:avLst/>
              <a:gdLst>
                <a:gd name="connsiteX0" fmla="*/ 378425 w 378424"/>
                <a:gd name="connsiteY0" fmla="*/ 0 h 143691"/>
                <a:gd name="connsiteX1" fmla="*/ 0 w 378424"/>
                <a:gd name="connsiteY1" fmla="*/ 143691 h 143691"/>
              </a:gdLst>
              <a:ahLst/>
              <a:cxnLst>
                <a:cxn ang="0">
                  <a:pos x="connsiteX0" y="connsiteY0"/>
                </a:cxn>
                <a:cxn ang="0">
                  <a:pos x="connsiteX1" y="connsiteY1"/>
                </a:cxn>
              </a:cxnLst>
              <a:rect l="l" t="t" r="r" b="b"/>
              <a:pathLst>
                <a:path w="378424" h="143691">
                  <a:moveTo>
                    <a:pt x="378425" y="0"/>
                  </a:moveTo>
                  <a:cubicBezTo>
                    <a:pt x="321872" y="21506"/>
                    <a:pt x="83475" y="111990"/>
                    <a:pt x="0" y="143691"/>
                  </a:cubicBezTo>
                </a:path>
              </a:pathLst>
            </a:custGeom>
            <a:noFill/>
            <a:ln w="19050" cap="rnd">
              <a:solidFill>
                <a:srgbClr val="EE237D"/>
              </a:solidFill>
              <a:prstDash val="solid"/>
              <a:round/>
            </a:ln>
          </p:spPr>
          <p:txBody>
            <a:bodyPr rtlCol="0" anchor="ctr"/>
            <a:lstStyle/>
            <a:p>
              <a:endParaRPr lang="en-US"/>
            </a:p>
          </p:txBody>
        </p:sp>
        <p:sp>
          <p:nvSpPr>
            <p:cNvPr id="887" name="Freeform: Shape 286">
              <a:extLst>
                <a:ext uri="{FF2B5EF4-FFF2-40B4-BE49-F238E27FC236}">
                  <a16:creationId xmlns:a16="http://schemas.microsoft.com/office/drawing/2014/main" xmlns="" id="{3F8E8E2B-A4E3-0A47-AEB0-3F58A20EAF11}"/>
                </a:ext>
              </a:extLst>
            </p:cNvPr>
            <p:cNvSpPr/>
            <p:nvPr/>
          </p:nvSpPr>
          <p:spPr>
            <a:xfrm>
              <a:off x="6677974" y="1146902"/>
              <a:ext cx="198849" cy="522434"/>
            </a:xfrm>
            <a:custGeom>
              <a:avLst/>
              <a:gdLst>
                <a:gd name="connsiteX0" fmla="*/ 3703 w 198849"/>
                <a:gd name="connsiteY0" fmla="*/ 0 h 522434"/>
                <a:gd name="connsiteX1" fmla="*/ 46078 w 198849"/>
                <a:gd name="connsiteY1" fmla="*/ 495273 h 522434"/>
                <a:gd name="connsiteX2" fmla="*/ 198850 w 198849"/>
                <a:gd name="connsiteY2" fmla="*/ 522435 h 522434"/>
              </a:gdLst>
              <a:ahLst/>
              <a:cxnLst>
                <a:cxn ang="0">
                  <a:pos x="connsiteX0" y="connsiteY0"/>
                </a:cxn>
                <a:cxn ang="0">
                  <a:pos x="connsiteX1" y="connsiteY1"/>
                </a:cxn>
                <a:cxn ang="0">
                  <a:pos x="connsiteX2" y="connsiteY2"/>
                </a:cxn>
              </a:cxnLst>
              <a:rect l="l" t="t" r="r" b="b"/>
              <a:pathLst>
                <a:path w="198849" h="522434">
                  <a:moveTo>
                    <a:pt x="3703" y="0"/>
                  </a:moveTo>
                  <a:cubicBezTo>
                    <a:pt x="-13581" y="144568"/>
                    <a:pt x="34608" y="357397"/>
                    <a:pt x="46078" y="495273"/>
                  </a:cubicBezTo>
                  <a:cubicBezTo>
                    <a:pt x="111950" y="511283"/>
                    <a:pt x="139430" y="516222"/>
                    <a:pt x="198850" y="522435"/>
                  </a:cubicBezTo>
                </a:path>
              </a:pathLst>
            </a:custGeom>
            <a:noFill/>
            <a:ln w="19050" cap="rnd">
              <a:solidFill>
                <a:srgbClr val="EE237D"/>
              </a:solidFill>
              <a:prstDash val="solid"/>
              <a:round/>
            </a:ln>
          </p:spPr>
          <p:txBody>
            <a:bodyPr rtlCol="0" anchor="ctr"/>
            <a:lstStyle/>
            <a:p>
              <a:endParaRPr lang="en-US"/>
            </a:p>
          </p:txBody>
        </p:sp>
        <p:sp>
          <p:nvSpPr>
            <p:cNvPr id="888" name="Freeform: Shape 287">
              <a:extLst>
                <a:ext uri="{FF2B5EF4-FFF2-40B4-BE49-F238E27FC236}">
                  <a16:creationId xmlns:a16="http://schemas.microsoft.com/office/drawing/2014/main" xmlns="" id="{CA57F1DF-FE42-124A-AE13-A2EB27885002}"/>
                </a:ext>
              </a:extLst>
            </p:cNvPr>
            <p:cNvSpPr/>
            <p:nvPr/>
          </p:nvSpPr>
          <p:spPr>
            <a:xfrm>
              <a:off x="6742161" y="1063222"/>
              <a:ext cx="74967" cy="84636"/>
            </a:xfrm>
            <a:custGeom>
              <a:avLst/>
              <a:gdLst>
                <a:gd name="connsiteX0" fmla="*/ 10885 w 74967"/>
                <a:gd name="connsiteY0" fmla="*/ 46165 h 84636"/>
                <a:gd name="connsiteX1" fmla="*/ 40117 w 74967"/>
                <a:gd name="connsiteY1" fmla="*/ 13189 h 84636"/>
                <a:gd name="connsiteX2" fmla="*/ 64490 w 74967"/>
                <a:gd name="connsiteY2" fmla="*/ 84637 h 84636"/>
              </a:gdLst>
              <a:ahLst/>
              <a:cxnLst>
                <a:cxn ang="0">
                  <a:pos x="connsiteX0" y="connsiteY0"/>
                </a:cxn>
                <a:cxn ang="0">
                  <a:pos x="connsiteX1" y="connsiteY1"/>
                </a:cxn>
                <a:cxn ang="0">
                  <a:pos x="connsiteX2" y="connsiteY2"/>
                </a:cxn>
              </a:cxnLst>
              <a:rect l="l" t="t" r="r" b="b"/>
              <a:pathLst>
                <a:path w="74967" h="84636">
                  <a:moveTo>
                    <a:pt x="10885" y="46165"/>
                  </a:moveTo>
                  <a:cubicBezTo>
                    <a:pt x="-14046" y="12313"/>
                    <a:pt x="7300" y="-18353"/>
                    <a:pt x="40117" y="13189"/>
                  </a:cubicBezTo>
                  <a:cubicBezTo>
                    <a:pt x="45931" y="18765"/>
                    <a:pt x="96351" y="84796"/>
                    <a:pt x="64490" y="84637"/>
                  </a:cubicBezTo>
                </a:path>
              </a:pathLst>
            </a:custGeom>
            <a:noFill/>
            <a:ln w="19050" cap="rnd">
              <a:solidFill>
                <a:srgbClr val="EE237D"/>
              </a:solidFill>
              <a:prstDash val="solid"/>
              <a:round/>
            </a:ln>
          </p:spPr>
          <p:txBody>
            <a:bodyPr rtlCol="0" anchor="ctr"/>
            <a:lstStyle/>
            <a:p>
              <a:endParaRPr lang="en-US"/>
            </a:p>
          </p:txBody>
        </p:sp>
        <p:sp>
          <p:nvSpPr>
            <p:cNvPr id="889" name="Freeform: Shape 288">
              <a:extLst>
                <a:ext uri="{FF2B5EF4-FFF2-40B4-BE49-F238E27FC236}">
                  <a16:creationId xmlns:a16="http://schemas.microsoft.com/office/drawing/2014/main" xmlns="" id="{C52797FA-F765-3446-80BD-3A9B37519324}"/>
                </a:ext>
              </a:extLst>
            </p:cNvPr>
            <p:cNvSpPr/>
            <p:nvPr/>
          </p:nvSpPr>
          <p:spPr>
            <a:xfrm>
              <a:off x="6829632" y="1011826"/>
              <a:ext cx="60697" cy="112764"/>
            </a:xfrm>
            <a:custGeom>
              <a:avLst/>
              <a:gdLst>
                <a:gd name="connsiteX0" fmla="*/ 7446 w 60697"/>
                <a:gd name="connsiteY0" fmla="*/ 68408 h 112764"/>
                <a:gd name="connsiteX1" fmla="*/ 27359 w 60697"/>
                <a:gd name="connsiteY1" fmla="*/ 10820 h 112764"/>
                <a:gd name="connsiteX2" fmla="*/ 49183 w 60697"/>
                <a:gd name="connsiteY2" fmla="*/ 112535 h 112764"/>
              </a:gdLst>
              <a:ahLst/>
              <a:cxnLst>
                <a:cxn ang="0">
                  <a:pos x="connsiteX0" y="connsiteY0"/>
                </a:cxn>
                <a:cxn ang="0">
                  <a:pos x="connsiteX1" y="connsiteY1"/>
                </a:cxn>
                <a:cxn ang="0">
                  <a:pos x="connsiteX2" y="connsiteY2"/>
                </a:cxn>
              </a:cxnLst>
              <a:rect l="l" t="t" r="r" b="b"/>
              <a:pathLst>
                <a:path w="60697" h="112764">
                  <a:moveTo>
                    <a:pt x="7446" y="68408"/>
                  </a:moveTo>
                  <a:cubicBezTo>
                    <a:pt x="-2909" y="48495"/>
                    <a:pt x="-7290" y="-27971"/>
                    <a:pt x="27359" y="10820"/>
                  </a:cubicBezTo>
                  <a:cubicBezTo>
                    <a:pt x="35722" y="20219"/>
                    <a:pt x="81761" y="118110"/>
                    <a:pt x="49183" y="112535"/>
                  </a:cubicBezTo>
                </a:path>
              </a:pathLst>
            </a:custGeom>
            <a:noFill/>
            <a:ln w="19050" cap="rnd">
              <a:solidFill>
                <a:srgbClr val="EE237D"/>
              </a:solidFill>
              <a:prstDash val="solid"/>
              <a:round/>
            </a:ln>
          </p:spPr>
          <p:txBody>
            <a:bodyPr rtlCol="0" anchor="ctr"/>
            <a:lstStyle/>
            <a:p>
              <a:endParaRPr lang="en-US"/>
            </a:p>
          </p:txBody>
        </p:sp>
        <p:sp>
          <p:nvSpPr>
            <p:cNvPr id="890" name="Freeform: Shape 289">
              <a:extLst>
                <a:ext uri="{FF2B5EF4-FFF2-40B4-BE49-F238E27FC236}">
                  <a16:creationId xmlns:a16="http://schemas.microsoft.com/office/drawing/2014/main" xmlns="" id="{917550F9-223C-1B41-AEE5-4E9458C071F4}"/>
                </a:ext>
              </a:extLst>
            </p:cNvPr>
            <p:cNvSpPr/>
            <p:nvPr/>
          </p:nvSpPr>
          <p:spPr>
            <a:xfrm>
              <a:off x="6911203" y="992647"/>
              <a:ext cx="64771" cy="111517"/>
            </a:xfrm>
            <a:custGeom>
              <a:avLst/>
              <a:gdLst>
                <a:gd name="connsiteX0" fmla="*/ 4650 w 64771"/>
                <a:gd name="connsiteY0" fmla="*/ 51824 h 111517"/>
                <a:gd name="connsiteX1" fmla="*/ 49414 w 64771"/>
                <a:gd name="connsiteY1" fmla="*/ 26494 h 111517"/>
                <a:gd name="connsiteX2" fmla="*/ 64707 w 64771"/>
                <a:gd name="connsiteY2" fmla="*/ 82808 h 111517"/>
                <a:gd name="connsiteX3" fmla="*/ 38820 w 64771"/>
                <a:gd name="connsiteY3" fmla="*/ 103995 h 111517"/>
              </a:gdLst>
              <a:ahLst/>
              <a:cxnLst>
                <a:cxn ang="0">
                  <a:pos x="connsiteX0" y="connsiteY0"/>
                </a:cxn>
                <a:cxn ang="0">
                  <a:pos x="connsiteX1" y="connsiteY1"/>
                </a:cxn>
                <a:cxn ang="0">
                  <a:pos x="connsiteX2" y="connsiteY2"/>
                </a:cxn>
                <a:cxn ang="0">
                  <a:pos x="connsiteX3" y="connsiteY3"/>
                </a:cxn>
              </a:cxnLst>
              <a:rect l="l" t="t" r="r" b="b"/>
              <a:pathLst>
                <a:path w="64771" h="111517">
                  <a:moveTo>
                    <a:pt x="4650" y="51824"/>
                  </a:moveTo>
                  <a:cubicBezTo>
                    <a:pt x="-13351" y="4988"/>
                    <a:pt x="25041" y="-23925"/>
                    <a:pt x="49414" y="26494"/>
                  </a:cubicBezTo>
                  <a:cubicBezTo>
                    <a:pt x="57379" y="42903"/>
                    <a:pt x="65583" y="64409"/>
                    <a:pt x="64707" y="82808"/>
                  </a:cubicBezTo>
                  <a:cubicBezTo>
                    <a:pt x="64309" y="90056"/>
                    <a:pt x="51883" y="127174"/>
                    <a:pt x="38820" y="103995"/>
                  </a:cubicBezTo>
                </a:path>
              </a:pathLst>
            </a:custGeom>
            <a:noFill/>
            <a:ln w="19050" cap="rnd">
              <a:solidFill>
                <a:srgbClr val="EE237D"/>
              </a:solidFill>
              <a:prstDash val="solid"/>
              <a:round/>
            </a:ln>
          </p:spPr>
          <p:txBody>
            <a:bodyPr rtlCol="0" anchor="ctr"/>
            <a:lstStyle/>
            <a:p>
              <a:endParaRPr lang="en-US"/>
            </a:p>
          </p:txBody>
        </p:sp>
        <p:sp>
          <p:nvSpPr>
            <p:cNvPr id="891" name="Freeform: Shape 290">
              <a:extLst>
                <a:ext uri="{FF2B5EF4-FFF2-40B4-BE49-F238E27FC236}">
                  <a16:creationId xmlns:a16="http://schemas.microsoft.com/office/drawing/2014/main" xmlns="" id="{1F0E8A23-3E7A-CB49-99FA-BBEACE77C35B}"/>
                </a:ext>
              </a:extLst>
            </p:cNvPr>
            <p:cNvSpPr/>
            <p:nvPr/>
          </p:nvSpPr>
          <p:spPr>
            <a:xfrm>
              <a:off x="7000576" y="956793"/>
              <a:ext cx="64237" cy="99386"/>
            </a:xfrm>
            <a:custGeom>
              <a:avLst/>
              <a:gdLst>
                <a:gd name="connsiteX0" fmla="*/ 4328 w 64237"/>
                <a:gd name="connsiteY0" fmla="*/ 56932 h 99386"/>
                <a:gd name="connsiteX1" fmla="*/ 35631 w 64237"/>
                <a:gd name="connsiteY1" fmla="*/ 8425 h 99386"/>
                <a:gd name="connsiteX2" fmla="*/ 48694 w 64237"/>
                <a:gd name="connsiteY2" fmla="*/ 99387 h 99386"/>
              </a:gdLst>
              <a:ahLst/>
              <a:cxnLst>
                <a:cxn ang="0">
                  <a:pos x="connsiteX0" y="connsiteY0"/>
                </a:cxn>
                <a:cxn ang="0">
                  <a:pos x="connsiteX1" y="connsiteY1"/>
                </a:cxn>
                <a:cxn ang="0">
                  <a:pos x="connsiteX2" y="connsiteY2"/>
                </a:cxn>
              </a:cxnLst>
              <a:rect l="l" t="t" r="r" b="b"/>
              <a:pathLst>
                <a:path w="64237" h="99386">
                  <a:moveTo>
                    <a:pt x="4328" y="56932"/>
                  </a:moveTo>
                  <a:cubicBezTo>
                    <a:pt x="-5390" y="32639"/>
                    <a:pt x="-292" y="-20569"/>
                    <a:pt x="35631" y="8425"/>
                  </a:cubicBezTo>
                  <a:cubicBezTo>
                    <a:pt x="49490" y="19576"/>
                    <a:pt x="84298" y="97475"/>
                    <a:pt x="48694" y="99387"/>
                  </a:cubicBezTo>
                </a:path>
              </a:pathLst>
            </a:custGeom>
            <a:noFill/>
            <a:ln w="19050" cap="rnd">
              <a:solidFill>
                <a:srgbClr val="EE237D"/>
              </a:solidFill>
              <a:prstDash val="solid"/>
              <a:round/>
            </a:ln>
          </p:spPr>
          <p:txBody>
            <a:bodyPr rtlCol="0" anchor="ctr"/>
            <a:lstStyle/>
            <a:p>
              <a:endParaRPr lang="en-US"/>
            </a:p>
          </p:txBody>
        </p:sp>
        <p:sp>
          <p:nvSpPr>
            <p:cNvPr id="892" name="Freeform: Shape 291">
              <a:extLst>
                <a:ext uri="{FF2B5EF4-FFF2-40B4-BE49-F238E27FC236}">
                  <a16:creationId xmlns:a16="http://schemas.microsoft.com/office/drawing/2014/main" xmlns="" id="{6E42CD48-D45F-4640-9514-3A2F7295DB94}"/>
                </a:ext>
              </a:extLst>
            </p:cNvPr>
            <p:cNvSpPr/>
            <p:nvPr/>
          </p:nvSpPr>
          <p:spPr>
            <a:xfrm>
              <a:off x="7086613" y="916787"/>
              <a:ext cx="61595" cy="100363"/>
            </a:xfrm>
            <a:custGeom>
              <a:avLst/>
              <a:gdLst>
                <a:gd name="connsiteX0" fmla="*/ 5908 w 61595"/>
                <a:gd name="connsiteY0" fmla="*/ 58944 h 100363"/>
                <a:gd name="connsiteX1" fmla="*/ 35538 w 61595"/>
                <a:gd name="connsiteY1" fmla="*/ 10118 h 100363"/>
                <a:gd name="connsiteX2" fmla="*/ 49398 w 61595"/>
                <a:gd name="connsiteY2" fmla="*/ 100363 h 100363"/>
              </a:gdLst>
              <a:ahLst/>
              <a:cxnLst>
                <a:cxn ang="0">
                  <a:pos x="connsiteX0" y="connsiteY0"/>
                </a:cxn>
                <a:cxn ang="0">
                  <a:pos x="connsiteX1" y="connsiteY1"/>
                </a:cxn>
                <a:cxn ang="0">
                  <a:pos x="connsiteX2" y="connsiteY2"/>
                </a:cxn>
              </a:cxnLst>
              <a:rect l="l" t="t" r="r" b="b"/>
              <a:pathLst>
                <a:path w="61595" h="100363">
                  <a:moveTo>
                    <a:pt x="5908" y="58944"/>
                  </a:moveTo>
                  <a:cubicBezTo>
                    <a:pt x="-6279" y="34571"/>
                    <a:pt x="-1101" y="-23256"/>
                    <a:pt x="35538" y="10118"/>
                  </a:cubicBezTo>
                  <a:cubicBezTo>
                    <a:pt x="51229" y="24376"/>
                    <a:pt x="77037" y="86185"/>
                    <a:pt x="49398" y="100363"/>
                  </a:cubicBezTo>
                </a:path>
              </a:pathLst>
            </a:custGeom>
            <a:noFill/>
            <a:ln w="19050" cap="rnd">
              <a:solidFill>
                <a:srgbClr val="EE237D"/>
              </a:solidFill>
              <a:prstDash val="solid"/>
              <a:round/>
            </a:ln>
          </p:spPr>
          <p:txBody>
            <a:bodyPr rtlCol="0" anchor="ctr"/>
            <a:lstStyle/>
            <a:p>
              <a:endParaRPr lang="en-US"/>
            </a:p>
          </p:txBody>
        </p:sp>
        <p:sp>
          <p:nvSpPr>
            <p:cNvPr id="893" name="Freeform: Shape 292">
              <a:extLst>
                <a:ext uri="{FF2B5EF4-FFF2-40B4-BE49-F238E27FC236}">
                  <a16:creationId xmlns:a16="http://schemas.microsoft.com/office/drawing/2014/main" xmlns="" id="{5935A6EA-C2E1-6C4F-B611-00A029803394}"/>
                </a:ext>
              </a:extLst>
            </p:cNvPr>
            <p:cNvSpPr/>
            <p:nvPr/>
          </p:nvSpPr>
          <p:spPr>
            <a:xfrm>
              <a:off x="6867744" y="1422099"/>
              <a:ext cx="502362" cy="205978"/>
            </a:xfrm>
            <a:custGeom>
              <a:avLst/>
              <a:gdLst>
                <a:gd name="connsiteX0" fmla="*/ 0 w 502362"/>
                <a:gd name="connsiteY0" fmla="*/ 205979 h 205978"/>
                <a:gd name="connsiteX1" fmla="*/ 502363 w 502362"/>
                <a:gd name="connsiteY1" fmla="*/ 0 h 205978"/>
              </a:gdLst>
              <a:ahLst/>
              <a:cxnLst>
                <a:cxn ang="0">
                  <a:pos x="connsiteX0" y="connsiteY0"/>
                </a:cxn>
                <a:cxn ang="0">
                  <a:pos x="connsiteX1" y="connsiteY1"/>
                </a:cxn>
              </a:cxnLst>
              <a:rect l="l" t="t" r="r" b="b"/>
              <a:pathLst>
                <a:path w="502362" h="205978">
                  <a:moveTo>
                    <a:pt x="0" y="205979"/>
                  </a:moveTo>
                  <a:cubicBezTo>
                    <a:pt x="166233" y="134532"/>
                    <a:pt x="333740" y="65792"/>
                    <a:pt x="502363" y="0"/>
                  </a:cubicBezTo>
                </a:path>
              </a:pathLst>
            </a:custGeom>
            <a:noFill/>
            <a:ln w="19050" cap="rnd">
              <a:solidFill>
                <a:srgbClr val="EE237D"/>
              </a:solidFill>
              <a:prstDash val="solid"/>
              <a:round/>
            </a:ln>
          </p:spPr>
          <p:txBody>
            <a:bodyPr rtlCol="0" anchor="ctr"/>
            <a:lstStyle/>
            <a:p>
              <a:endParaRPr lang="en-US"/>
            </a:p>
          </p:txBody>
        </p:sp>
        <p:sp>
          <p:nvSpPr>
            <p:cNvPr id="894" name="Freeform: Shape 293">
              <a:extLst>
                <a:ext uri="{FF2B5EF4-FFF2-40B4-BE49-F238E27FC236}">
                  <a16:creationId xmlns:a16="http://schemas.microsoft.com/office/drawing/2014/main" xmlns="" id="{1282F55A-4B65-6C4A-A8F4-42AC7EE7DC5A}"/>
                </a:ext>
              </a:extLst>
            </p:cNvPr>
            <p:cNvSpPr/>
            <p:nvPr/>
          </p:nvSpPr>
          <p:spPr>
            <a:xfrm>
              <a:off x="6782981" y="1137510"/>
              <a:ext cx="34980" cy="35999"/>
            </a:xfrm>
            <a:custGeom>
              <a:avLst/>
              <a:gdLst>
                <a:gd name="connsiteX0" fmla="*/ 23431 w 34980"/>
                <a:gd name="connsiteY0" fmla="*/ 630 h 35999"/>
                <a:gd name="connsiteX1" fmla="*/ 2483 w 34980"/>
                <a:gd name="connsiteY1" fmla="*/ 8834 h 35999"/>
                <a:gd name="connsiteX2" fmla="*/ 5271 w 34980"/>
                <a:gd name="connsiteY2" fmla="*/ 31057 h 35999"/>
                <a:gd name="connsiteX3" fmla="*/ 27493 w 34980"/>
                <a:gd name="connsiteY3" fmla="*/ 33128 h 35999"/>
                <a:gd name="connsiteX4" fmla="*/ 33547 w 34980"/>
                <a:gd name="connsiteY4" fmla="*/ 11781 h 35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0" h="35999">
                  <a:moveTo>
                    <a:pt x="23431" y="630"/>
                  </a:moveTo>
                  <a:cubicBezTo>
                    <a:pt x="15705" y="-1520"/>
                    <a:pt x="6624" y="1984"/>
                    <a:pt x="2483" y="8834"/>
                  </a:cubicBezTo>
                  <a:cubicBezTo>
                    <a:pt x="-1659" y="15764"/>
                    <a:pt x="-544" y="25402"/>
                    <a:pt x="5271" y="31057"/>
                  </a:cubicBezTo>
                  <a:cubicBezTo>
                    <a:pt x="11005" y="36712"/>
                    <a:pt x="20802" y="37668"/>
                    <a:pt x="27493" y="33128"/>
                  </a:cubicBezTo>
                  <a:cubicBezTo>
                    <a:pt x="34184" y="28588"/>
                    <a:pt x="36892" y="19030"/>
                    <a:pt x="33547" y="11781"/>
                  </a:cubicBezTo>
                </a:path>
              </a:pathLst>
            </a:custGeom>
            <a:noFill/>
            <a:ln w="19050" cap="rnd">
              <a:solidFill>
                <a:srgbClr val="EE237D"/>
              </a:solidFill>
              <a:prstDash val="solid"/>
              <a:round/>
            </a:ln>
          </p:spPr>
          <p:txBody>
            <a:bodyPr rtlCol="0" anchor="ctr"/>
            <a:lstStyle/>
            <a:p>
              <a:endParaRPr lang="en-US"/>
            </a:p>
          </p:txBody>
        </p:sp>
        <p:sp>
          <p:nvSpPr>
            <p:cNvPr id="895" name="Freeform: Shape 294">
              <a:extLst>
                <a:ext uri="{FF2B5EF4-FFF2-40B4-BE49-F238E27FC236}">
                  <a16:creationId xmlns:a16="http://schemas.microsoft.com/office/drawing/2014/main" xmlns="" id="{A89E14BA-9BAA-CE44-9E5E-49E0158DA41B}"/>
                </a:ext>
              </a:extLst>
            </p:cNvPr>
            <p:cNvSpPr/>
            <p:nvPr/>
          </p:nvSpPr>
          <p:spPr>
            <a:xfrm>
              <a:off x="6849931" y="1103986"/>
              <a:ext cx="35806" cy="44707"/>
            </a:xfrm>
            <a:custGeom>
              <a:avLst/>
              <a:gdLst>
                <a:gd name="connsiteX0" fmla="*/ 29760 w 35806"/>
                <a:gd name="connsiteY0" fmla="*/ 12171 h 44707"/>
                <a:gd name="connsiteX1" fmla="*/ 22432 w 35806"/>
                <a:gd name="connsiteY1" fmla="*/ 781 h 44707"/>
                <a:gd name="connsiteX2" fmla="*/ 8652 w 35806"/>
                <a:gd name="connsiteY2" fmla="*/ 3170 h 44707"/>
                <a:gd name="connsiteX3" fmla="*/ 926 w 35806"/>
                <a:gd name="connsiteY3" fmla="*/ 15277 h 44707"/>
                <a:gd name="connsiteX4" fmla="*/ 5466 w 35806"/>
                <a:gd name="connsiteY4" fmla="*/ 37978 h 44707"/>
                <a:gd name="connsiteX5" fmla="*/ 27211 w 35806"/>
                <a:gd name="connsiteY5" fmla="*/ 43155 h 44707"/>
                <a:gd name="connsiteX6" fmla="*/ 34221 w 35806"/>
                <a:gd name="connsiteY6" fmla="*/ 22844 h 4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6" h="44707">
                  <a:moveTo>
                    <a:pt x="29760" y="12171"/>
                  </a:moveTo>
                  <a:cubicBezTo>
                    <a:pt x="30397" y="7312"/>
                    <a:pt x="26972" y="2533"/>
                    <a:pt x="22432" y="781"/>
                  </a:cubicBezTo>
                  <a:cubicBezTo>
                    <a:pt x="17892" y="-892"/>
                    <a:pt x="12556" y="223"/>
                    <a:pt x="8652" y="3170"/>
                  </a:cubicBezTo>
                  <a:cubicBezTo>
                    <a:pt x="4750" y="6117"/>
                    <a:pt x="2201" y="10578"/>
                    <a:pt x="926" y="15277"/>
                  </a:cubicBezTo>
                  <a:cubicBezTo>
                    <a:pt x="-1145" y="23004"/>
                    <a:pt x="209" y="31845"/>
                    <a:pt x="5466" y="37978"/>
                  </a:cubicBezTo>
                  <a:cubicBezTo>
                    <a:pt x="10723" y="44111"/>
                    <a:pt x="20043" y="46580"/>
                    <a:pt x="27211" y="43155"/>
                  </a:cubicBezTo>
                  <a:cubicBezTo>
                    <a:pt x="34460" y="39651"/>
                    <a:pt x="38124" y="29854"/>
                    <a:pt x="34221" y="22844"/>
                  </a:cubicBezTo>
                </a:path>
              </a:pathLst>
            </a:custGeom>
            <a:noFill/>
            <a:ln w="19050" cap="rnd">
              <a:solidFill>
                <a:srgbClr val="EE237D"/>
              </a:solidFill>
              <a:prstDash val="solid"/>
              <a:round/>
            </a:ln>
          </p:spPr>
          <p:txBody>
            <a:bodyPr rtlCol="0" anchor="ctr"/>
            <a:lstStyle/>
            <a:p>
              <a:endParaRPr lang="en-US"/>
            </a:p>
          </p:txBody>
        </p:sp>
        <p:sp>
          <p:nvSpPr>
            <p:cNvPr id="896" name="Freeform: Shape 295">
              <a:extLst>
                <a:ext uri="{FF2B5EF4-FFF2-40B4-BE49-F238E27FC236}">
                  <a16:creationId xmlns:a16="http://schemas.microsoft.com/office/drawing/2014/main" xmlns="" id="{90F22A85-C3DD-CE4C-B501-B6E20B16B5D2}"/>
                </a:ext>
              </a:extLst>
            </p:cNvPr>
            <p:cNvSpPr/>
            <p:nvPr/>
          </p:nvSpPr>
          <p:spPr>
            <a:xfrm>
              <a:off x="6927776" y="1078342"/>
              <a:ext cx="32603" cy="40676"/>
            </a:xfrm>
            <a:custGeom>
              <a:avLst/>
              <a:gdLst>
                <a:gd name="connsiteX0" fmla="*/ 31088 w 32603"/>
                <a:gd name="connsiteY0" fmla="*/ 16866 h 40676"/>
                <a:gd name="connsiteX1" fmla="*/ 27345 w 32603"/>
                <a:gd name="connsiteY1" fmla="*/ 3007 h 40676"/>
                <a:gd name="connsiteX2" fmla="*/ 12769 w 32603"/>
                <a:gd name="connsiteY2" fmla="*/ 1015 h 40676"/>
                <a:gd name="connsiteX3" fmla="*/ 2016 w 32603"/>
                <a:gd name="connsiteY3" fmla="*/ 11529 h 40676"/>
                <a:gd name="connsiteX4" fmla="*/ 4405 w 32603"/>
                <a:gd name="connsiteY4" fmla="*/ 33911 h 40676"/>
                <a:gd name="connsiteX5" fmla="*/ 25752 w 32603"/>
                <a:gd name="connsiteY5" fmla="*/ 39089 h 40676"/>
                <a:gd name="connsiteX6" fmla="*/ 32602 w 32603"/>
                <a:gd name="connsiteY6" fmla="*/ 29371 h 4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3" h="40676">
                  <a:moveTo>
                    <a:pt x="31088" y="16866"/>
                  </a:moveTo>
                  <a:cubicBezTo>
                    <a:pt x="33159" y="12167"/>
                    <a:pt x="31327" y="6272"/>
                    <a:pt x="27345" y="3007"/>
                  </a:cubicBezTo>
                  <a:cubicBezTo>
                    <a:pt x="23362" y="-179"/>
                    <a:pt x="17548" y="-817"/>
                    <a:pt x="12769" y="1015"/>
                  </a:cubicBezTo>
                  <a:cubicBezTo>
                    <a:pt x="7990" y="2847"/>
                    <a:pt x="4166" y="6830"/>
                    <a:pt x="2016" y="11529"/>
                  </a:cubicBezTo>
                  <a:cubicBezTo>
                    <a:pt x="-1250" y="18698"/>
                    <a:pt x="-613" y="27778"/>
                    <a:pt x="4405" y="33911"/>
                  </a:cubicBezTo>
                  <a:cubicBezTo>
                    <a:pt x="9423" y="40045"/>
                    <a:pt x="18583" y="42593"/>
                    <a:pt x="25752" y="39089"/>
                  </a:cubicBezTo>
                  <a:cubicBezTo>
                    <a:pt x="29496" y="37257"/>
                    <a:pt x="32682" y="33513"/>
                    <a:pt x="32602" y="29371"/>
                  </a:cubicBezTo>
                </a:path>
              </a:pathLst>
            </a:custGeom>
            <a:noFill/>
            <a:ln w="19050" cap="rnd">
              <a:solidFill>
                <a:srgbClr val="EE237D"/>
              </a:solidFill>
              <a:prstDash val="solid"/>
              <a:round/>
            </a:ln>
          </p:spPr>
          <p:txBody>
            <a:bodyPr rtlCol="0" anchor="ctr"/>
            <a:lstStyle/>
            <a:p>
              <a:endParaRPr lang="en-US"/>
            </a:p>
          </p:txBody>
        </p:sp>
        <p:sp>
          <p:nvSpPr>
            <p:cNvPr id="897" name="Freeform: Shape 296">
              <a:extLst>
                <a:ext uri="{FF2B5EF4-FFF2-40B4-BE49-F238E27FC236}">
                  <a16:creationId xmlns:a16="http://schemas.microsoft.com/office/drawing/2014/main" xmlns="" id="{FA588FEA-89C6-A846-A29F-2D6A35455F27}"/>
                </a:ext>
              </a:extLst>
            </p:cNvPr>
            <p:cNvSpPr/>
            <p:nvPr/>
          </p:nvSpPr>
          <p:spPr>
            <a:xfrm>
              <a:off x="7025905" y="1039358"/>
              <a:ext cx="37943" cy="39385"/>
            </a:xfrm>
            <a:custGeom>
              <a:avLst/>
              <a:gdLst>
                <a:gd name="connsiteX0" fmla="*/ 30215 w 37943"/>
                <a:gd name="connsiteY0" fmla="*/ 6626 h 39385"/>
                <a:gd name="connsiteX1" fmla="*/ 15479 w 37943"/>
                <a:gd name="connsiteY1" fmla="*/ 174 h 39385"/>
                <a:gd name="connsiteX2" fmla="*/ 2337 w 37943"/>
                <a:gd name="connsiteY2" fmla="*/ 10051 h 39385"/>
                <a:gd name="connsiteX3" fmla="*/ 823 w 37943"/>
                <a:gd name="connsiteY3" fmla="*/ 26698 h 39385"/>
                <a:gd name="connsiteX4" fmla="*/ 7036 w 37943"/>
                <a:gd name="connsiteY4" fmla="*/ 36734 h 39385"/>
                <a:gd name="connsiteX5" fmla="*/ 19780 w 37943"/>
                <a:gd name="connsiteY5" fmla="*/ 39283 h 39385"/>
                <a:gd name="connsiteX6" fmla="*/ 33879 w 37943"/>
                <a:gd name="connsiteY6" fmla="*/ 33867 h 39385"/>
                <a:gd name="connsiteX7" fmla="*/ 36667 w 37943"/>
                <a:gd name="connsiteY7" fmla="*/ 19848 h 39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43" h="39385">
                  <a:moveTo>
                    <a:pt x="30215" y="6626"/>
                  </a:moveTo>
                  <a:cubicBezTo>
                    <a:pt x="27268" y="1767"/>
                    <a:pt x="21055" y="-702"/>
                    <a:pt x="15479" y="174"/>
                  </a:cubicBezTo>
                  <a:cubicBezTo>
                    <a:pt x="9824" y="1050"/>
                    <a:pt x="4965" y="5033"/>
                    <a:pt x="2337" y="10051"/>
                  </a:cubicBezTo>
                  <a:cubicBezTo>
                    <a:pt x="-212" y="15149"/>
                    <a:pt x="-610" y="21202"/>
                    <a:pt x="823" y="26698"/>
                  </a:cubicBezTo>
                  <a:cubicBezTo>
                    <a:pt x="1779" y="30601"/>
                    <a:pt x="3770" y="34425"/>
                    <a:pt x="7036" y="36734"/>
                  </a:cubicBezTo>
                  <a:cubicBezTo>
                    <a:pt x="10700" y="39283"/>
                    <a:pt x="15399" y="39602"/>
                    <a:pt x="19780" y="39283"/>
                  </a:cubicBezTo>
                  <a:cubicBezTo>
                    <a:pt x="24878" y="38805"/>
                    <a:pt x="30135" y="37372"/>
                    <a:pt x="33879" y="33867"/>
                  </a:cubicBezTo>
                  <a:cubicBezTo>
                    <a:pt x="37622" y="30362"/>
                    <a:pt x="39295" y="24309"/>
                    <a:pt x="36667" y="19848"/>
                  </a:cubicBezTo>
                </a:path>
              </a:pathLst>
            </a:custGeom>
            <a:noFill/>
            <a:ln w="19050" cap="rnd">
              <a:solidFill>
                <a:srgbClr val="EE237D"/>
              </a:solidFill>
              <a:prstDash val="solid"/>
              <a:round/>
            </a:ln>
          </p:spPr>
          <p:txBody>
            <a:bodyPr rtlCol="0" anchor="ctr"/>
            <a:lstStyle/>
            <a:p>
              <a:endParaRPr lang="en-US"/>
            </a:p>
          </p:txBody>
        </p:sp>
        <p:sp>
          <p:nvSpPr>
            <p:cNvPr id="898" name="Freeform: Shape 297">
              <a:extLst>
                <a:ext uri="{FF2B5EF4-FFF2-40B4-BE49-F238E27FC236}">
                  <a16:creationId xmlns:a16="http://schemas.microsoft.com/office/drawing/2014/main" xmlns="" id="{38D149E8-C7C7-5B4D-B925-61D9171DD05D}"/>
                </a:ext>
              </a:extLst>
            </p:cNvPr>
            <p:cNvSpPr/>
            <p:nvPr/>
          </p:nvSpPr>
          <p:spPr>
            <a:xfrm>
              <a:off x="7108784" y="1005999"/>
              <a:ext cx="35807" cy="36640"/>
            </a:xfrm>
            <a:custGeom>
              <a:avLst/>
              <a:gdLst>
                <a:gd name="connsiteX0" fmla="*/ 27306 w 35807"/>
                <a:gd name="connsiteY0" fmla="*/ 8443 h 36640"/>
                <a:gd name="connsiteX1" fmla="*/ 15278 w 35807"/>
                <a:gd name="connsiteY1" fmla="*/ 0 h 36640"/>
                <a:gd name="connsiteX2" fmla="*/ 2375 w 35807"/>
                <a:gd name="connsiteY2" fmla="*/ 7647 h 36640"/>
                <a:gd name="connsiteX3" fmla="*/ 941 w 35807"/>
                <a:gd name="connsiteY3" fmla="*/ 22860 h 36640"/>
                <a:gd name="connsiteX4" fmla="*/ 14562 w 35807"/>
                <a:gd name="connsiteY4" fmla="*/ 36082 h 36640"/>
                <a:gd name="connsiteX5" fmla="*/ 32403 w 35807"/>
                <a:gd name="connsiteY5" fmla="*/ 30507 h 36640"/>
                <a:gd name="connsiteX6" fmla="*/ 33200 w 35807"/>
                <a:gd name="connsiteY6" fmla="*/ 12107 h 3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7" h="36640">
                  <a:moveTo>
                    <a:pt x="27306" y="8443"/>
                  </a:moveTo>
                  <a:cubicBezTo>
                    <a:pt x="25713" y="3425"/>
                    <a:pt x="20535" y="0"/>
                    <a:pt x="15278" y="0"/>
                  </a:cubicBezTo>
                  <a:cubicBezTo>
                    <a:pt x="10021" y="0"/>
                    <a:pt x="5003" y="3106"/>
                    <a:pt x="2375" y="7647"/>
                  </a:cubicBezTo>
                  <a:cubicBezTo>
                    <a:pt x="-254" y="12187"/>
                    <a:pt x="-652" y="17842"/>
                    <a:pt x="941" y="22860"/>
                  </a:cubicBezTo>
                  <a:cubicBezTo>
                    <a:pt x="2932" y="29153"/>
                    <a:pt x="8189" y="34409"/>
                    <a:pt x="14562" y="36082"/>
                  </a:cubicBezTo>
                  <a:cubicBezTo>
                    <a:pt x="20934" y="37755"/>
                    <a:pt x="28262" y="35604"/>
                    <a:pt x="32403" y="30507"/>
                  </a:cubicBezTo>
                  <a:cubicBezTo>
                    <a:pt x="36545" y="25409"/>
                    <a:pt x="37023" y="17444"/>
                    <a:pt x="33200" y="12107"/>
                  </a:cubicBezTo>
                </a:path>
              </a:pathLst>
            </a:custGeom>
            <a:noFill/>
            <a:ln w="19050" cap="rnd">
              <a:solidFill>
                <a:srgbClr val="EE237D"/>
              </a:solidFill>
              <a:prstDash val="solid"/>
              <a:round/>
            </a:ln>
          </p:spPr>
          <p:txBody>
            <a:bodyPr rtlCol="0" anchor="ctr"/>
            <a:lstStyle/>
            <a:p>
              <a:endParaRPr lang="en-US"/>
            </a:p>
          </p:txBody>
        </p:sp>
      </p:grpSp>
      <p:grpSp>
        <p:nvGrpSpPr>
          <p:cNvPr id="901" name="Graphic 4">
            <a:extLst>
              <a:ext uri="{FF2B5EF4-FFF2-40B4-BE49-F238E27FC236}">
                <a16:creationId xmlns:a16="http://schemas.microsoft.com/office/drawing/2014/main" xmlns="" id="{56290837-2FB6-8647-87F9-ADFED8F286B7}"/>
              </a:ext>
            </a:extLst>
          </p:cNvPr>
          <p:cNvGrpSpPr/>
          <p:nvPr/>
        </p:nvGrpSpPr>
        <p:grpSpPr>
          <a:xfrm>
            <a:off x="6702471" y="1236211"/>
            <a:ext cx="530361" cy="583653"/>
            <a:chOff x="5531110" y="1828879"/>
            <a:chExt cx="865892" cy="952898"/>
          </a:xfrm>
          <a:noFill/>
        </p:grpSpPr>
        <p:sp>
          <p:nvSpPr>
            <p:cNvPr id="902" name="Freeform: Shape 301">
              <a:extLst>
                <a:ext uri="{FF2B5EF4-FFF2-40B4-BE49-F238E27FC236}">
                  <a16:creationId xmlns:a16="http://schemas.microsoft.com/office/drawing/2014/main" xmlns="" id="{4A098445-F5AD-1241-8177-0604C9FA4EFE}"/>
                </a:ext>
              </a:extLst>
            </p:cNvPr>
            <p:cNvSpPr/>
            <p:nvPr/>
          </p:nvSpPr>
          <p:spPr>
            <a:xfrm>
              <a:off x="5531110" y="1901517"/>
              <a:ext cx="865892" cy="506508"/>
            </a:xfrm>
            <a:custGeom>
              <a:avLst/>
              <a:gdLst>
                <a:gd name="connsiteX0" fmla="*/ 174357 w 865892"/>
                <a:gd name="connsiteY0" fmla="*/ 453700 h 506508"/>
                <a:gd name="connsiteX1" fmla="*/ 0 w 865892"/>
                <a:gd name="connsiteY1" fmla="*/ 339320 h 506508"/>
                <a:gd name="connsiteX2" fmla="*/ 493123 w 865892"/>
                <a:gd name="connsiteY2" fmla="*/ 6695 h 506508"/>
                <a:gd name="connsiteX3" fmla="*/ 496867 w 865892"/>
                <a:gd name="connsiteY3" fmla="*/ 7571 h 506508"/>
                <a:gd name="connsiteX4" fmla="*/ 865892 w 865892"/>
                <a:gd name="connsiteY4" fmla="*/ 472418 h 506508"/>
                <a:gd name="connsiteX5" fmla="*/ 662462 w 865892"/>
                <a:gd name="connsiteY5" fmla="*/ 506509 h 506508"/>
                <a:gd name="connsiteX6" fmla="*/ 452740 w 865892"/>
                <a:gd name="connsiteY6" fmla="*/ 458877 h 506508"/>
                <a:gd name="connsiteX7" fmla="*/ 424702 w 865892"/>
                <a:gd name="connsiteY7" fmla="*/ 484206 h 506508"/>
                <a:gd name="connsiteX8" fmla="*/ 174357 w 865892"/>
                <a:gd name="connsiteY8" fmla="*/ 453700 h 50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892" h="506508">
                  <a:moveTo>
                    <a:pt x="174357" y="453700"/>
                  </a:moveTo>
                  <a:cubicBezTo>
                    <a:pt x="179853" y="350312"/>
                    <a:pt x="66270" y="279024"/>
                    <a:pt x="0" y="339320"/>
                  </a:cubicBezTo>
                  <a:cubicBezTo>
                    <a:pt x="70731" y="223188"/>
                    <a:pt x="252177" y="-45715"/>
                    <a:pt x="493123" y="6695"/>
                  </a:cubicBezTo>
                  <a:cubicBezTo>
                    <a:pt x="494397" y="7014"/>
                    <a:pt x="495592" y="7253"/>
                    <a:pt x="496867" y="7571"/>
                  </a:cubicBezTo>
                  <a:cubicBezTo>
                    <a:pt x="713838" y="57513"/>
                    <a:pt x="857529" y="281573"/>
                    <a:pt x="865892" y="472418"/>
                  </a:cubicBezTo>
                  <a:cubicBezTo>
                    <a:pt x="791896" y="422237"/>
                    <a:pt x="701969" y="446292"/>
                    <a:pt x="662462" y="506509"/>
                  </a:cubicBezTo>
                  <a:cubicBezTo>
                    <a:pt x="608538" y="440478"/>
                    <a:pt x="515824" y="417140"/>
                    <a:pt x="452740" y="458877"/>
                  </a:cubicBezTo>
                  <a:cubicBezTo>
                    <a:pt x="442465" y="465488"/>
                    <a:pt x="432986" y="474011"/>
                    <a:pt x="424702" y="484206"/>
                  </a:cubicBezTo>
                  <a:cubicBezTo>
                    <a:pt x="375956" y="422556"/>
                    <a:pt x="243893" y="365844"/>
                    <a:pt x="174357" y="453700"/>
                  </a:cubicBezTo>
                  <a:close/>
                </a:path>
              </a:pathLst>
            </a:custGeom>
            <a:noFill/>
            <a:ln w="19050" cap="rnd">
              <a:solidFill>
                <a:srgbClr val="EF3B72"/>
              </a:solidFill>
              <a:prstDash val="solid"/>
              <a:round/>
            </a:ln>
          </p:spPr>
          <p:txBody>
            <a:bodyPr rtlCol="0" anchor="ctr"/>
            <a:lstStyle/>
            <a:p>
              <a:endParaRPr lang="en-US"/>
            </a:p>
          </p:txBody>
        </p:sp>
        <p:sp>
          <p:nvSpPr>
            <p:cNvPr id="903" name="Freeform: Shape 302">
              <a:extLst>
                <a:ext uri="{FF2B5EF4-FFF2-40B4-BE49-F238E27FC236}">
                  <a16:creationId xmlns:a16="http://schemas.microsoft.com/office/drawing/2014/main" xmlns="" id="{D4F8C0F9-9417-0F40-9FD8-BA098FF75ABA}"/>
                </a:ext>
              </a:extLst>
            </p:cNvPr>
            <p:cNvSpPr/>
            <p:nvPr/>
          </p:nvSpPr>
          <p:spPr>
            <a:xfrm>
              <a:off x="5965769" y="2360314"/>
              <a:ext cx="18001" cy="236963"/>
            </a:xfrm>
            <a:custGeom>
              <a:avLst/>
              <a:gdLst>
                <a:gd name="connsiteX0" fmla="*/ 18001 w 18001"/>
                <a:gd name="connsiteY0" fmla="*/ 0 h 236963"/>
                <a:gd name="connsiteX1" fmla="*/ 0 w 18001"/>
                <a:gd name="connsiteY1" fmla="*/ 236963 h 236963"/>
              </a:gdLst>
              <a:ahLst/>
              <a:cxnLst>
                <a:cxn ang="0">
                  <a:pos x="connsiteX0" y="connsiteY0"/>
                </a:cxn>
                <a:cxn ang="0">
                  <a:pos x="connsiteX1" y="connsiteY1"/>
                </a:cxn>
              </a:cxnLst>
              <a:rect l="l" t="t" r="r" b="b"/>
              <a:pathLst>
                <a:path w="18001" h="236963">
                  <a:moveTo>
                    <a:pt x="18001" y="0"/>
                  </a:moveTo>
                  <a:cubicBezTo>
                    <a:pt x="9319" y="117964"/>
                    <a:pt x="5257" y="195146"/>
                    <a:pt x="0" y="236963"/>
                  </a:cubicBezTo>
                </a:path>
              </a:pathLst>
            </a:custGeom>
            <a:noFill/>
            <a:ln w="19050" cap="rnd">
              <a:solidFill>
                <a:srgbClr val="EF3B72"/>
              </a:solidFill>
              <a:prstDash val="solid"/>
              <a:round/>
            </a:ln>
          </p:spPr>
          <p:txBody>
            <a:bodyPr rtlCol="0" anchor="ctr"/>
            <a:lstStyle/>
            <a:p>
              <a:endParaRPr lang="en-US"/>
            </a:p>
          </p:txBody>
        </p:sp>
        <p:sp>
          <p:nvSpPr>
            <p:cNvPr id="904" name="Freeform: Shape 303">
              <a:extLst>
                <a:ext uri="{FF2B5EF4-FFF2-40B4-BE49-F238E27FC236}">
                  <a16:creationId xmlns:a16="http://schemas.microsoft.com/office/drawing/2014/main" xmlns="" id="{9D696139-DD80-6441-999C-D31734C3FFB3}"/>
                </a:ext>
              </a:extLst>
            </p:cNvPr>
            <p:cNvSpPr/>
            <p:nvPr/>
          </p:nvSpPr>
          <p:spPr>
            <a:xfrm>
              <a:off x="6024154" y="1828879"/>
              <a:ext cx="9478" cy="79253"/>
            </a:xfrm>
            <a:custGeom>
              <a:avLst/>
              <a:gdLst>
                <a:gd name="connsiteX0" fmla="*/ 9479 w 9478"/>
                <a:gd name="connsiteY0" fmla="*/ 0 h 79253"/>
                <a:gd name="connsiteX1" fmla="*/ 0 w 9478"/>
                <a:gd name="connsiteY1" fmla="*/ 79253 h 79253"/>
              </a:gdLst>
              <a:ahLst/>
              <a:cxnLst>
                <a:cxn ang="0">
                  <a:pos x="connsiteX0" y="connsiteY0"/>
                </a:cxn>
                <a:cxn ang="0">
                  <a:pos x="connsiteX1" y="connsiteY1"/>
                </a:cxn>
              </a:cxnLst>
              <a:rect l="l" t="t" r="r" b="b"/>
              <a:pathLst>
                <a:path w="9478" h="79253">
                  <a:moveTo>
                    <a:pt x="9479" y="0"/>
                  </a:moveTo>
                  <a:cubicBezTo>
                    <a:pt x="6053" y="26922"/>
                    <a:pt x="2947" y="53367"/>
                    <a:pt x="0" y="79253"/>
                  </a:cubicBezTo>
                </a:path>
              </a:pathLst>
            </a:custGeom>
            <a:noFill/>
            <a:ln w="19050" cap="rnd">
              <a:solidFill>
                <a:srgbClr val="EF3B72"/>
              </a:solidFill>
              <a:prstDash val="solid"/>
              <a:round/>
            </a:ln>
          </p:spPr>
          <p:txBody>
            <a:bodyPr rtlCol="0" anchor="ctr"/>
            <a:lstStyle/>
            <a:p>
              <a:endParaRPr lang="en-US"/>
            </a:p>
          </p:txBody>
        </p:sp>
        <p:sp>
          <p:nvSpPr>
            <p:cNvPr id="905" name="Freeform: Shape 304">
              <a:extLst>
                <a:ext uri="{FF2B5EF4-FFF2-40B4-BE49-F238E27FC236}">
                  <a16:creationId xmlns:a16="http://schemas.microsoft.com/office/drawing/2014/main" xmlns="" id="{4475EE91-9EC7-0F44-9008-D001786CF749}"/>
                </a:ext>
              </a:extLst>
            </p:cNvPr>
            <p:cNvSpPr/>
            <p:nvPr/>
          </p:nvSpPr>
          <p:spPr>
            <a:xfrm>
              <a:off x="5782822" y="2596873"/>
              <a:ext cx="208155" cy="184903"/>
            </a:xfrm>
            <a:custGeom>
              <a:avLst/>
              <a:gdLst>
                <a:gd name="connsiteX0" fmla="*/ 159689 w 208155"/>
                <a:gd name="connsiteY0" fmla="*/ 9166 h 184903"/>
                <a:gd name="connsiteX1" fmla="*/ 183027 w 208155"/>
                <a:gd name="connsiteY1" fmla="*/ 404 h 184903"/>
                <a:gd name="connsiteX2" fmla="*/ 204533 w 208155"/>
                <a:gd name="connsiteY2" fmla="*/ 9246 h 184903"/>
                <a:gd name="connsiteX3" fmla="*/ 188125 w 208155"/>
                <a:gd name="connsiteY3" fmla="*/ 126891 h 184903"/>
                <a:gd name="connsiteX4" fmla="*/ 67692 w 208155"/>
                <a:gd name="connsiteY4" fmla="*/ 179382 h 184903"/>
                <a:gd name="connsiteX5" fmla="*/ 13051 w 208155"/>
                <a:gd name="connsiteY5" fmla="*/ 100606 h 184903"/>
                <a:gd name="connsiteX6" fmla="*/ 74542 w 208155"/>
                <a:gd name="connsiteY6" fmla="*/ 136768 h 184903"/>
                <a:gd name="connsiteX7" fmla="*/ 152281 w 208155"/>
                <a:gd name="connsiteY7" fmla="*/ 84278 h 184903"/>
                <a:gd name="connsiteX8" fmla="*/ 159689 w 208155"/>
                <a:gd name="connsiteY8" fmla="*/ 9166 h 18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155" h="184903">
                  <a:moveTo>
                    <a:pt x="159689" y="9166"/>
                  </a:moveTo>
                  <a:cubicBezTo>
                    <a:pt x="163273" y="883"/>
                    <a:pt x="173150" y="-950"/>
                    <a:pt x="183027" y="404"/>
                  </a:cubicBezTo>
                  <a:cubicBezTo>
                    <a:pt x="191709" y="1520"/>
                    <a:pt x="200311" y="5184"/>
                    <a:pt x="204533" y="9246"/>
                  </a:cubicBezTo>
                  <a:cubicBezTo>
                    <a:pt x="213613" y="17848"/>
                    <a:pt x="204692" y="85234"/>
                    <a:pt x="188125" y="126891"/>
                  </a:cubicBezTo>
                  <a:cubicBezTo>
                    <a:pt x="171478" y="168549"/>
                    <a:pt x="120580" y="197542"/>
                    <a:pt x="67692" y="179382"/>
                  </a:cubicBezTo>
                  <a:cubicBezTo>
                    <a:pt x="14803" y="161301"/>
                    <a:pt x="-20323" y="122271"/>
                    <a:pt x="13051" y="100606"/>
                  </a:cubicBezTo>
                  <a:cubicBezTo>
                    <a:pt x="36946" y="85074"/>
                    <a:pt x="37822" y="127529"/>
                    <a:pt x="74542" y="136768"/>
                  </a:cubicBezTo>
                  <a:cubicBezTo>
                    <a:pt x="119704" y="148158"/>
                    <a:pt x="147821" y="126413"/>
                    <a:pt x="152281" y="84278"/>
                  </a:cubicBezTo>
                  <a:cubicBezTo>
                    <a:pt x="155388" y="54329"/>
                    <a:pt x="159689" y="9166"/>
                    <a:pt x="159689" y="9166"/>
                  </a:cubicBezTo>
                  <a:close/>
                </a:path>
              </a:pathLst>
            </a:custGeom>
            <a:noFill/>
            <a:ln w="19050" cap="rnd">
              <a:solidFill>
                <a:srgbClr val="EF3B72"/>
              </a:solidFill>
              <a:prstDash val="solid"/>
              <a:round/>
            </a:ln>
          </p:spPr>
          <p:txBody>
            <a:bodyPr rtlCol="0" anchor="ctr"/>
            <a:lstStyle/>
            <a:p>
              <a:endParaRPr lang="en-US"/>
            </a:p>
          </p:txBody>
        </p:sp>
        <p:sp>
          <p:nvSpPr>
            <p:cNvPr id="906" name="Freeform: Shape 305">
              <a:extLst>
                <a:ext uri="{FF2B5EF4-FFF2-40B4-BE49-F238E27FC236}">
                  <a16:creationId xmlns:a16="http://schemas.microsoft.com/office/drawing/2014/main" xmlns="" id="{51EF8076-13B9-2C4C-8D87-69CBCFF11119}"/>
                </a:ext>
              </a:extLst>
            </p:cNvPr>
            <p:cNvSpPr/>
            <p:nvPr/>
          </p:nvSpPr>
          <p:spPr>
            <a:xfrm>
              <a:off x="5705468" y="1909009"/>
              <a:ext cx="490899" cy="498937"/>
            </a:xfrm>
            <a:custGeom>
              <a:avLst/>
              <a:gdLst>
                <a:gd name="connsiteX0" fmla="*/ 0 w 490899"/>
                <a:gd name="connsiteY0" fmla="*/ 446208 h 498937"/>
                <a:gd name="connsiteX1" fmla="*/ 322430 w 490899"/>
                <a:gd name="connsiteY1" fmla="*/ 0 h 498937"/>
                <a:gd name="connsiteX2" fmla="*/ 488025 w 490899"/>
                <a:gd name="connsiteY2" fmla="*/ 498937 h 498937"/>
              </a:gdLst>
              <a:ahLst/>
              <a:cxnLst>
                <a:cxn ang="0">
                  <a:pos x="connsiteX0" y="connsiteY0"/>
                </a:cxn>
                <a:cxn ang="0">
                  <a:pos x="connsiteX1" y="connsiteY1"/>
                </a:cxn>
                <a:cxn ang="0">
                  <a:pos x="connsiteX2" y="connsiteY2"/>
                </a:cxn>
              </a:cxnLst>
              <a:rect l="l" t="t" r="r" b="b"/>
              <a:pathLst>
                <a:path w="490899" h="498937">
                  <a:moveTo>
                    <a:pt x="0" y="446208"/>
                  </a:moveTo>
                  <a:cubicBezTo>
                    <a:pt x="39587" y="342900"/>
                    <a:pt x="220874" y="3186"/>
                    <a:pt x="322430" y="0"/>
                  </a:cubicBezTo>
                  <a:cubicBezTo>
                    <a:pt x="416100" y="51853"/>
                    <a:pt x="508496" y="381770"/>
                    <a:pt x="488025" y="498937"/>
                  </a:cubicBezTo>
                </a:path>
              </a:pathLst>
            </a:custGeom>
            <a:noFill/>
            <a:ln w="19050" cap="rnd">
              <a:solidFill>
                <a:srgbClr val="EF3B72"/>
              </a:solidFill>
              <a:prstDash val="solid"/>
              <a:round/>
            </a:ln>
          </p:spPr>
          <p:txBody>
            <a:bodyPr rtlCol="0" anchor="ctr"/>
            <a:lstStyle/>
            <a:p>
              <a:endParaRPr lang="en-US"/>
            </a:p>
          </p:txBody>
        </p:sp>
        <p:sp>
          <p:nvSpPr>
            <p:cNvPr id="907" name="Freeform: Shape 306">
              <a:extLst>
                <a:ext uri="{FF2B5EF4-FFF2-40B4-BE49-F238E27FC236}">
                  <a16:creationId xmlns:a16="http://schemas.microsoft.com/office/drawing/2014/main" xmlns="" id="{D8AB78F0-2D1B-E84C-BFCD-A513F6E2EA75}"/>
                </a:ext>
              </a:extLst>
            </p:cNvPr>
            <p:cNvSpPr/>
            <p:nvPr/>
          </p:nvSpPr>
          <p:spPr>
            <a:xfrm>
              <a:off x="5955733" y="1909009"/>
              <a:ext cx="72164" cy="476635"/>
            </a:xfrm>
            <a:custGeom>
              <a:avLst/>
              <a:gdLst>
                <a:gd name="connsiteX0" fmla="*/ 72164 w 72164"/>
                <a:gd name="connsiteY0" fmla="*/ 0 h 476635"/>
                <a:gd name="connsiteX1" fmla="*/ 0 w 72164"/>
                <a:gd name="connsiteY1" fmla="*/ 476635 h 476635"/>
              </a:gdLst>
              <a:ahLst/>
              <a:cxnLst>
                <a:cxn ang="0">
                  <a:pos x="connsiteX0" y="connsiteY0"/>
                </a:cxn>
                <a:cxn ang="0">
                  <a:pos x="connsiteX1" y="connsiteY1"/>
                </a:cxn>
              </a:cxnLst>
              <a:rect l="l" t="t" r="r" b="b"/>
              <a:pathLst>
                <a:path w="72164" h="476635">
                  <a:moveTo>
                    <a:pt x="72164" y="0"/>
                  </a:moveTo>
                  <a:cubicBezTo>
                    <a:pt x="72164" y="0"/>
                    <a:pt x="6531" y="335413"/>
                    <a:pt x="0" y="476635"/>
                  </a:cubicBezTo>
                </a:path>
              </a:pathLst>
            </a:custGeom>
            <a:noFill/>
            <a:ln w="19050" cap="rnd">
              <a:solidFill>
                <a:srgbClr val="EF3B72"/>
              </a:solidFill>
              <a:prstDash val="solid"/>
              <a:round/>
            </a:ln>
          </p:spPr>
          <p:txBody>
            <a:bodyPr rtlCol="0" anchor="ctr"/>
            <a:lstStyle/>
            <a:p>
              <a:endParaRPr lang="en-US"/>
            </a:p>
          </p:txBody>
        </p:sp>
      </p:grpSp>
      <p:grpSp>
        <p:nvGrpSpPr>
          <p:cNvPr id="908" name="Graphic 4">
            <a:extLst>
              <a:ext uri="{FF2B5EF4-FFF2-40B4-BE49-F238E27FC236}">
                <a16:creationId xmlns:a16="http://schemas.microsoft.com/office/drawing/2014/main" xmlns="" id="{DEFE9D4F-0A24-0946-A054-7101F3C7F1CA}"/>
              </a:ext>
            </a:extLst>
          </p:cNvPr>
          <p:cNvGrpSpPr/>
          <p:nvPr/>
        </p:nvGrpSpPr>
        <p:grpSpPr>
          <a:xfrm>
            <a:off x="7675176" y="1209386"/>
            <a:ext cx="355532" cy="524138"/>
            <a:chOff x="7119194" y="1785082"/>
            <a:chExt cx="580457" cy="855732"/>
          </a:xfrm>
          <a:noFill/>
        </p:grpSpPr>
        <p:sp>
          <p:nvSpPr>
            <p:cNvPr id="909" name="Freeform: Shape 308">
              <a:extLst>
                <a:ext uri="{FF2B5EF4-FFF2-40B4-BE49-F238E27FC236}">
                  <a16:creationId xmlns:a16="http://schemas.microsoft.com/office/drawing/2014/main" xmlns="" id="{F86F37AB-18A3-474B-9336-26D079713FBD}"/>
                </a:ext>
              </a:extLst>
            </p:cNvPr>
            <p:cNvSpPr/>
            <p:nvPr/>
          </p:nvSpPr>
          <p:spPr>
            <a:xfrm>
              <a:off x="7119194" y="1794310"/>
              <a:ext cx="106982" cy="775089"/>
            </a:xfrm>
            <a:custGeom>
              <a:avLst/>
              <a:gdLst>
                <a:gd name="connsiteX0" fmla="*/ 106982 w 106982"/>
                <a:gd name="connsiteY0" fmla="*/ 0 h 775089"/>
                <a:gd name="connsiteX1" fmla="*/ 75281 w 106982"/>
                <a:gd name="connsiteY1" fmla="*/ 70412 h 775089"/>
                <a:gd name="connsiteX2" fmla="*/ 63572 w 106982"/>
                <a:gd name="connsiteY2" fmla="*/ 172764 h 775089"/>
                <a:gd name="connsiteX3" fmla="*/ 966 w 106982"/>
                <a:gd name="connsiteY3" fmla="*/ 721404 h 775089"/>
                <a:gd name="connsiteX4" fmla="*/ 11002 w 106982"/>
                <a:gd name="connsiteY4" fmla="*/ 775089 h 77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82" h="775089">
                  <a:moveTo>
                    <a:pt x="106982" y="0"/>
                  </a:moveTo>
                  <a:cubicBezTo>
                    <a:pt x="79821" y="15851"/>
                    <a:pt x="78387" y="43171"/>
                    <a:pt x="75281" y="70412"/>
                  </a:cubicBezTo>
                  <a:cubicBezTo>
                    <a:pt x="71378" y="104503"/>
                    <a:pt x="67475" y="138673"/>
                    <a:pt x="63572" y="172764"/>
                  </a:cubicBezTo>
                  <a:cubicBezTo>
                    <a:pt x="42703" y="355644"/>
                    <a:pt x="21835" y="538524"/>
                    <a:pt x="966" y="721404"/>
                  </a:cubicBezTo>
                  <a:cubicBezTo>
                    <a:pt x="-1344" y="741716"/>
                    <a:pt x="-70" y="761947"/>
                    <a:pt x="11002" y="775089"/>
                  </a:cubicBezTo>
                </a:path>
              </a:pathLst>
            </a:custGeom>
            <a:noFill/>
            <a:ln w="19050" cap="rnd">
              <a:solidFill>
                <a:srgbClr val="EF3774"/>
              </a:solidFill>
              <a:prstDash val="solid"/>
              <a:round/>
            </a:ln>
          </p:spPr>
          <p:txBody>
            <a:bodyPr rtlCol="0" anchor="ctr"/>
            <a:lstStyle/>
            <a:p>
              <a:endParaRPr lang="en-US"/>
            </a:p>
          </p:txBody>
        </p:sp>
        <p:sp>
          <p:nvSpPr>
            <p:cNvPr id="910" name="Freeform: Shape 309">
              <a:extLst>
                <a:ext uri="{FF2B5EF4-FFF2-40B4-BE49-F238E27FC236}">
                  <a16:creationId xmlns:a16="http://schemas.microsoft.com/office/drawing/2014/main" xmlns="" id="{010373E0-4BEF-4F4D-A9A7-7DE81D1743D5}"/>
                </a:ext>
              </a:extLst>
            </p:cNvPr>
            <p:cNvSpPr/>
            <p:nvPr/>
          </p:nvSpPr>
          <p:spPr>
            <a:xfrm>
              <a:off x="7226176" y="1785082"/>
              <a:ext cx="414586" cy="30017"/>
            </a:xfrm>
            <a:custGeom>
              <a:avLst/>
              <a:gdLst>
                <a:gd name="connsiteX0" fmla="*/ 414586 w 414586"/>
                <a:gd name="connsiteY0" fmla="*/ 30017 h 30017"/>
                <a:gd name="connsiteX1" fmla="*/ 366556 w 414586"/>
                <a:gd name="connsiteY1" fmla="*/ 1661 h 30017"/>
                <a:gd name="connsiteX2" fmla="*/ 245645 w 414586"/>
                <a:gd name="connsiteY2" fmla="*/ 1582 h 30017"/>
                <a:gd name="connsiteX3" fmla="*/ 90086 w 414586"/>
                <a:gd name="connsiteY3" fmla="*/ 1502 h 30017"/>
                <a:gd name="connsiteX4" fmla="*/ 0 w 414586"/>
                <a:gd name="connsiteY4" fmla="*/ 9148 h 30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6" h="30017">
                  <a:moveTo>
                    <a:pt x="414586" y="30017"/>
                  </a:moveTo>
                  <a:cubicBezTo>
                    <a:pt x="407497" y="12175"/>
                    <a:pt x="390930" y="2219"/>
                    <a:pt x="366556" y="1661"/>
                  </a:cubicBezTo>
                  <a:cubicBezTo>
                    <a:pt x="326332" y="785"/>
                    <a:pt x="285949" y="1582"/>
                    <a:pt x="245645" y="1582"/>
                  </a:cubicBezTo>
                  <a:cubicBezTo>
                    <a:pt x="193792" y="1582"/>
                    <a:pt x="141939" y="1502"/>
                    <a:pt x="90086" y="1502"/>
                  </a:cubicBezTo>
                  <a:cubicBezTo>
                    <a:pt x="63243" y="1502"/>
                    <a:pt x="24294" y="-5030"/>
                    <a:pt x="0" y="9148"/>
                  </a:cubicBezTo>
                </a:path>
              </a:pathLst>
            </a:custGeom>
            <a:noFill/>
            <a:ln w="19050" cap="rnd">
              <a:solidFill>
                <a:srgbClr val="EF3774"/>
              </a:solidFill>
              <a:prstDash val="solid"/>
              <a:round/>
            </a:ln>
          </p:spPr>
          <p:txBody>
            <a:bodyPr rtlCol="0" anchor="ctr"/>
            <a:lstStyle/>
            <a:p>
              <a:endParaRPr lang="en-US"/>
            </a:p>
          </p:txBody>
        </p:sp>
        <p:sp>
          <p:nvSpPr>
            <p:cNvPr id="911" name="Freeform: Shape 310">
              <a:extLst>
                <a:ext uri="{FF2B5EF4-FFF2-40B4-BE49-F238E27FC236}">
                  <a16:creationId xmlns:a16="http://schemas.microsoft.com/office/drawing/2014/main" xmlns="" id="{ED4A25CB-18B1-2B43-92D1-DDC50E0B2DED}"/>
                </a:ext>
              </a:extLst>
            </p:cNvPr>
            <p:cNvSpPr/>
            <p:nvPr/>
          </p:nvSpPr>
          <p:spPr>
            <a:xfrm>
              <a:off x="7556889" y="1815020"/>
              <a:ext cx="87731" cy="742830"/>
            </a:xfrm>
            <a:custGeom>
              <a:avLst/>
              <a:gdLst>
                <a:gd name="connsiteX0" fmla="*/ 0 w 87731"/>
                <a:gd name="connsiteY0" fmla="*/ 742831 h 742830"/>
                <a:gd name="connsiteX1" fmla="*/ 8842 w 87731"/>
                <a:gd name="connsiteY1" fmla="*/ 718537 h 742830"/>
                <a:gd name="connsiteX2" fmla="*/ 63562 w 87731"/>
                <a:gd name="connsiteY2" fmla="*/ 238875 h 742830"/>
                <a:gd name="connsiteX3" fmla="*/ 87537 w 87731"/>
                <a:gd name="connsiteY3" fmla="*/ 28436 h 742830"/>
                <a:gd name="connsiteX4" fmla="*/ 83873 w 87731"/>
                <a:gd name="connsiteY4" fmla="*/ 0 h 74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31" h="742830">
                  <a:moveTo>
                    <a:pt x="0" y="742831"/>
                  </a:moveTo>
                  <a:cubicBezTo>
                    <a:pt x="4620" y="735901"/>
                    <a:pt x="7806" y="727776"/>
                    <a:pt x="8842" y="718537"/>
                  </a:cubicBezTo>
                  <a:cubicBezTo>
                    <a:pt x="27082" y="558676"/>
                    <a:pt x="45322" y="398736"/>
                    <a:pt x="63562" y="238875"/>
                  </a:cubicBezTo>
                  <a:cubicBezTo>
                    <a:pt x="71527" y="169021"/>
                    <a:pt x="82838" y="98609"/>
                    <a:pt x="87537" y="28436"/>
                  </a:cubicBezTo>
                  <a:cubicBezTo>
                    <a:pt x="88254" y="17444"/>
                    <a:pt x="86980" y="7965"/>
                    <a:pt x="83873" y="0"/>
                  </a:cubicBezTo>
                </a:path>
              </a:pathLst>
            </a:custGeom>
            <a:noFill/>
            <a:ln w="19050" cap="rnd">
              <a:solidFill>
                <a:srgbClr val="EF3774"/>
              </a:solidFill>
              <a:prstDash val="solid"/>
              <a:round/>
            </a:ln>
          </p:spPr>
          <p:txBody>
            <a:bodyPr rtlCol="0" anchor="ctr"/>
            <a:lstStyle/>
            <a:p>
              <a:endParaRPr lang="en-US"/>
            </a:p>
          </p:txBody>
        </p:sp>
        <p:sp>
          <p:nvSpPr>
            <p:cNvPr id="912" name="Freeform: Shape 311">
              <a:extLst>
                <a:ext uri="{FF2B5EF4-FFF2-40B4-BE49-F238E27FC236}">
                  <a16:creationId xmlns:a16="http://schemas.microsoft.com/office/drawing/2014/main" xmlns="" id="{AE766840-E960-4446-A190-2CDA9C77CB09}"/>
                </a:ext>
              </a:extLst>
            </p:cNvPr>
            <p:cNvSpPr/>
            <p:nvPr/>
          </p:nvSpPr>
          <p:spPr>
            <a:xfrm>
              <a:off x="7611530" y="1799089"/>
              <a:ext cx="88120" cy="812844"/>
            </a:xfrm>
            <a:custGeom>
              <a:avLst/>
              <a:gdLst>
                <a:gd name="connsiteX0" fmla="*/ 0 w 88120"/>
                <a:gd name="connsiteY0" fmla="*/ 812844 h 812844"/>
                <a:gd name="connsiteX1" fmla="*/ 8841 w 88120"/>
                <a:gd name="connsiteY1" fmla="*/ 788551 h 812844"/>
                <a:gd name="connsiteX2" fmla="*/ 63562 w 88120"/>
                <a:gd name="connsiteY2" fmla="*/ 308889 h 812844"/>
                <a:gd name="connsiteX3" fmla="*/ 87537 w 88120"/>
                <a:gd name="connsiteY3" fmla="*/ 98449 h 812844"/>
                <a:gd name="connsiteX4" fmla="*/ 83873 w 88120"/>
                <a:gd name="connsiteY4" fmla="*/ 70014 h 812844"/>
                <a:gd name="connsiteX5" fmla="*/ 15532 w 88120"/>
                <a:gd name="connsiteY5" fmla="*/ 0 h 81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0" h="812844">
                  <a:moveTo>
                    <a:pt x="0" y="812844"/>
                  </a:moveTo>
                  <a:cubicBezTo>
                    <a:pt x="4619" y="805915"/>
                    <a:pt x="7806" y="797790"/>
                    <a:pt x="8841" y="788551"/>
                  </a:cubicBezTo>
                  <a:cubicBezTo>
                    <a:pt x="27081" y="628690"/>
                    <a:pt x="45322" y="468750"/>
                    <a:pt x="63562" y="308889"/>
                  </a:cubicBezTo>
                  <a:cubicBezTo>
                    <a:pt x="71527" y="239034"/>
                    <a:pt x="82837" y="168622"/>
                    <a:pt x="87537" y="98449"/>
                  </a:cubicBezTo>
                  <a:cubicBezTo>
                    <a:pt x="88254" y="87458"/>
                    <a:pt x="89289" y="76625"/>
                    <a:pt x="83873" y="70014"/>
                  </a:cubicBezTo>
                  <a:cubicBezTo>
                    <a:pt x="65792" y="48189"/>
                    <a:pt x="15532" y="0"/>
                    <a:pt x="15532" y="0"/>
                  </a:cubicBezTo>
                </a:path>
              </a:pathLst>
            </a:custGeom>
            <a:noFill/>
            <a:ln w="19050" cap="rnd">
              <a:solidFill>
                <a:srgbClr val="EF3774"/>
              </a:solidFill>
              <a:prstDash val="solid"/>
              <a:round/>
            </a:ln>
          </p:spPr>
          <p:txBody>
            <a:bodyPr rtlCol="0" anchor="ctr"/>
            <a:lstStyle/>
            <a:p>
              <a:endParaRPr lang="en-US"/>
            </a:p>
          </p:txBody>
        </p:sp>
        <p:sp>
          <p:nvSpPr>
            <p:cNvPr id="913" name="Freeform: Shape 312">
              <a:extLst>
                <a:ext uri="{FF2B5EF4-FFF2-40B4-BE49-F238E27FC236}">
                  <a16:creationId xmlns:a16="http://schemas.microsoft.com/office/drawing/2014/main" xmlns="" id="{DC2E9B9E-495B-304C-8B82-064F14B57822}"/>
                </a:ext>
              </a:extLst>
            </p:cNvPr>
            <p:cNvSpPr/>
            <p:nvPr/>
          </p:nvSpPr>
          <p:spPr>
            <a:xfrm>
              <a:off x="7130434" y="2557930"/>
              <a:ext cx="481095" cy="82884"/>
            </a:xfrm>
            <a:custGeom>
              <a:avLst/>
              <a:gdLst>
                <a:gd name="connsiteX0" fmla="*/ 481096 w 481095"/>
                <a:gd name="connsiteY0" fmla="*/ 54004 h 82884"/>
                <a:gd name="connsiteX1" fmla="*/ 432986 w 481095"/>
                <a:gd name="connsiteY1" fmla="*/ 80289 h 82884"/>
                <a:gd name="connsiteX2" fmla="*/ 176667 w 481095"/>
                <a:gd name="connsiteY2" fmla="*/ 80129 h 82884"/>
                <a:gd name="connsiteX3" fmla="*/ 86661 w 481095"/>
                <a:gd name="connsiteY3" fmla="*/ 80050 h 82884"/>
                <a:gd name="connsiteX4" fmla="*/ 54561 w 481095"/>
                <a:gd name="connsiteY4" fmla="*/ 65473 h 82884"/>
                <a:gd name="connsiteX5" fmla="*/ 0 w 481095"/>
                <a:gd name="connsiteY5" fmla="*/ 11470 h 82884"/>
                <a:gd name="connsiteX6" fmla="*/ 32100 w 481095"/>
                <a:gd name="connsiteY6" fmla="*/ 26046 h 82884"/>
                <a:gd name="connsiteX7" fmla="*/ 122106 w 481095"/>
                <a:gd name="connsiteY7" fmla="*/ 26126 h 82884"/>
                <a:gd name="connsiteX8" fmla="*/ 378425 w 481095"/>
                <a:gd name="connsiteY8" fmla="*/ 26285 h 82884"/>
                <a:gd name="connsiteX9" fmla="*/ 426534 w 481095"/>
                <a:gd name="connsiteY9" fmla="*/ 0 h 8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095" h="82884">
                  <a:moveTo>
                    <a:pt x="481096" y="54004"/>
                  </a:moveTo>
                  <a:cubicBezTo>
                    <a:pt x="470661" y="69536"/>
                    <a:pt x="452580" y="78934"/>
                    <a:pt x="432986" y="80289"/>
                  </a:cubicBezTo>
                  <a:cubicBezTo>
                    <a:pt x="348476" y="86183"/>
                    <a:pt x="261417" y="80209"/>
                    <a:pt x="176667" y="80129"/>
                  </a:cubicBezTo>
                  <a:cubicBezTo>
                    <a:pt x="147116" y="80129"/>
                    <a:pt x="116132" y="82678"/>
                    <a:pt x="86661" y="80050"/>
                  </a:cubicBezTo>
                  <a:cubicBezTo>
                    <a:pt x="71527" y="78696"/>
                    <a:pt x="62765" y="71766"/>
                    <a:pt x="54561" y="65473"/>
                  </a:cubicBezTo>
                  <a:cubicBezTo>
                    <a:pt x="34171" y="49782"/>
                    <a:pt x="0" y="11470"/>
                    <a:pt x="0" y="11470"/>
                  </a:cubicBezTo>
                  <a:cubicBezTo>
                    <a:pt x="6691" y="19355"/>
                    <a:pt x="16886" y="24772"/>
                    <a:pt x="32100" y="26046"/>
                  </a:cubicBezTo>
                  <a:cubicBezTo>
                    <a:pt x="61650" y="28674"/>
                    <a:pt x="92555" y="26046"/>
                    <a:pt x="122106" y="26126"/>
                  </a:cubicBezTo>
                  <a:cubicBezTo>
                    <a:pt x="206855" y="26205"/>
                    <a:pt x="293915" y="32179"/>
                    <a:pt x="378425" y="26285"/>
                  </a:cubicBezTo>
                  <a:cubicBezTo>
                    <a:pt x="398019" y="24931"/>
                    <a:pt x="416100" y="15532"/>
                    <a:pt x="426534" y="0"/>
                  </a:cubicBezTo>
                </a:path>
              </a:pathLst>
            </a:custGeom>
            <a:noFill/>
            <a:ln w="19050" cap="rnd">
              <a:solidFill>
                <a:srgbClr val="EF3774"/>
              </a:solidFill>
              <a:prstDash val="solid"/>
              <a:round/>
            </a:ln>
          </p:spPr>
          <p:txBody>
            <a:bodyPr rtlCol="0" anchor="ctr"/>
            <a:lstStyle/>
            <a:p>
              <a:endParaRPr lang="en-US"/>
            </a:p>
          </p:txBody>
        </p:sp>
        <p:sp>
          <p:nvSpPr>
            <p:cNvPr id="914" name="Freeform: Shape 313">
              <a:extLst>
                <a:ext uri="{FF2B5EF4-FFF2-40B4-BE49-F238E27FC236}">
                  <a16:creationId xmlns:a16="http://schemas.microsoft.com/office/drawing/2014/main" xmlns="" id="{A5D977BA-76A9-4A45-B2E2-1788F7E3AEDC}"/>
                </a:ext>
              </a:extLst>
            </p:cNvPr>
            <p:cNvSpPr/>
            <p:nvPr/>
          </p:nvSpPr>
          <p:spPr>
            <a:xfrm>
              <a:off x="7131231" y="2463145"/>
              <a:ext cx="431472" cy="238"/>
            </a:xfrm>
            <a:custGeom>
              <a:avLst/>
              <a:gdLst>
                <a:gd name="connsiteX0" fmla="*/ 0 w 431472"/>
                <a:gd name="connsiteY0" fmla="*/ 0 h 238"/>
                <a:gd name="connsiteX1" fmla="*/ 431473 w 431472"/>
                <a:gd name="connsiteY1" fmla="*/ 239 h 238"/>
              </a:gdLst>
              <a:ahLst/>
              <a:cxnLst>
                <a:cxn ang="0">
                  <a:pos x="connsiteX0" y="connsiteY0"/>
                </a:cxn>
                <a:cxn ang="0">
                  <a:pos x="connsiteX1" y="connsiteY1"/>
                </a:cxn>
              </a:cxnLst>
              <a:rect l="l" t="t" r="r" b="b"/>
              <a:pathLst>
                <a:path w="431472" h="238">
                  <a:moveTo>
                    <a:pt x="0" y="0"/>
                  </a:moveTo>
                  <a:cubicBezTo>
                    <a:pt x="143851" y="80"/>
                    <a:pt x="287702" y="159"/>
                    <a:pt x="431473" y="239"/>
                  </a:cubicBezTo>
                </a:path>
              </a:pathLst>
            </a:custGeom>
            <a:noFill/>
            <a:ln w="19050" cap="rnd">
              <a:solidFill>
                <a:srgbClr val="EF3774"/>
              </a:solidFill>
              <a:prstDash val="solid"/>
              <a:round/>
            </a:ln>
          </p:spPr>
          <p:txBody>
            <a:bodyPr rtlCol="0" anchor="ctr"/>
            <a:lstStyle/>
            <a:p>
              <a:endParaRPr lang="en-US"/>
            </a:p>
          </p:txBody>
        </p:sp>
        <p:sp>
          <p:nvSpPr>
            <p:cNvPr id="915" name="Freeform: Shape 314">
              <a:extLst>
                <a:ext uri="{FF2B5EF4-FFF2-40B4-BE49-F238E27FC236}">
                  <a16:creationId xmlns:a16="http://schemas.microsoft.com/office/drawing/2014/main" xmlns="" id="{A7FFE668-73A1-2844-BBE1-05FA5C37D023}"/>
                </a:ext>
              </a:extLst>
            </p:cNvPr>
            <p:cNvSpPr/>
            <p:nvPr/>
          </p:nvSpPr>
          <p:spPr>
            <a:xfrm>
              <a:off x="7196625" y="1889892"/>
              <a:ext cx="431472" cy="238"/>
            </a:xfrm>
            <a:custGeom>
              <a:avLst/>
              <a:gdLst>
                <a:gd name="connsiteX0" fmla="*/ 0 w 431472"/>
                <a:gd name="connsiteY0" fmla="*/ 0 h 238"/>
                <a:gd name="connsiteX1" fmla="*/ 431472 w 431472"/>
                <a:gd name="connsiteY1" fmla="*/ 239 h 238"/>
              </a:gdLst>
              <a:ahLst/>
              <a:cxnLst>
                <a:cxn ang="0">
                  <a:pos x="connsiteX0" y="connsiteY0"/>
                </a:cxn>
                <a:cxn ang="0">
                  <a:pos x="connsiteX1" y="connsiteY1"/>
                </a:cxn>
              </a:cxnLst>
              <a:rect l="l" t="t" r="r" b="b"/>
              <a:pathLst>
                <a:path w="431472" h="238">
                  <a:moveTo>
                    <a:pt x="0" y="0"/>
                  </a:moveTo>
                  <a:cubicBezTo>
                    <a:pt x="143851" y="80"/>
                    <a:pt x="287701" y="159"/>
                    <a:pt x="431472" y="239"/>
                  </a:cubicBezTo>
                </a:path>
              </a:pathLst>
            </a:custGeom>
            <a:noFill/>
            <a:ln w="19050" cap="rnd">
              <a:solidFill>
                <a:srgbClr val="EF3774"/>
              </a:solidFill>
              <a:prstDash val="solid"/>
              <a:round/>
            </a:ln>
          </p:spPr>
          <p:txBody>
            <a:bodyPr rtlCol="0" anchor="ctr"/>
            <a:lstStyle/>
            <a:p>
              <a:endParaRPr lang="en-US"/>
            </a:p>
          </p:txBody>
        </p:sp>
        <p:sp>
          <p:nvSpPr>
            <p:cNvPr id="916" name="Freeform: Shape 315">
              <a:extLst>
                <a:ext uri="{FF2B5EF4-FFF2-40B4-BE49-F238E27FC236}">
                  <a16:creationId xmlns:a16="http://schemas.microsoft.com/office/drawing/2014/main" xmlns="" id="{68B9E534-B0FE-0F4F-BC0B-EAE59A72AF11}"/>
                </a:ext>
              </a:extLst>
            </p:cNvPr>
            <p:cNvSpPr/>
            <p:nvPr/>
          </p:nvSpPr>
          <p:spPr>
            <a:xfrm>
              <a:off x="7196306" y="2389865"/>
              <a:ext cx="325934" cy="159"/>
            </a:xfrm>
            <a:custGeom>
              <a:avLst/>
              <a:gdLst>
                <a:gd name="connsiteX0" fmla="*/ 0 w 325934"/>
                <a:gd name="connsiteY0" fmla="*/ 0 h 159"/>
                <a:gd name="connsiteX1" fmla="*/ 325934 w 325934"/>
                <a:gd name="connsiteY1" fmla="*/ 159 h 159"/>
              </a:gdLst>
              <a:ahLst/>
              <a:cxnLst>
                <a:cxn ang="0">
                  <a:pos x="connsiteX0" y="connsiteY0"/>
                </a:cxn>
                <a:cxn ang="0">
                  <a:pos x="connsiteX1" y="connsiteY1"/>
                </a:cxn>
              </a:cxnLst>
              <a:rect l="l" t="t" r="r" b="b"/>
              <a:pathLst>
                <a:path w="325934" h="159">
                  <a:moveTo>
                    <a:pt x="0" y="0"/>
                  </a:moveTo>
                  <a:cubicBezTo>
                    <a:pt x="108645" y="79"/>
                    <a:pt x="217289" y="159"/>
                    <a:pt x="325934" y="159"/>
                  </a:cubicBezTo>
                </a:path>
              </a:pathLst>
            </a:custGeom>
            <a:noFill/>
            <a:ln w="19050" cap="rnd">
              <a:solidFill>
                <a:srgbClr val="EF3774"/>
              </a:solidFill>
              <a:prstDash val="solid"/>
              <a:round/>
            </a:ln>
          </p:spPr>
          <p:txBody>
            <a:bodyPr rtlCol="0" anchor="ctr"/>
            <a:lstStyle/>
            <a:p>
              <a:endParaRPr lang="en-US"/>
            </a:p>
          </p:txBody>
        </p:sp>
        <p:sp>
          <p:nvSpPr>
            <p:cNvPr id="917" name="Freeform: Shape 316">
              <a:extLst>
                <a:ext uri="{FF2B5EF4-FFF2-40B4-BE49-F238E27FC236}">
                  <a16:creationId xmlns:a16="http://schemas.microsoft.com/office/drawing/2014/main" xmlns="" id="{A2C946C8-0F0D-2A47-A777-68C3B8A071CE}"/>
                </a:ext>
              </a:extLst>
            </p:cNvPr>
            <p:cNvSpPr/>
            <p:nvPr/>
          </p:nvSpPr>
          <p:spPr>
            <a:xfrm>
              <a:off x="7213989" y="2141352"/>
              <a:ext cx="76465" cy="248512"/>
            </a:xfrm>
            <a:custGeom>
              <a:avLst/>
              <a:gdLst>
                <a:gd name="connsiteX0" fmla="*/ 0 w 76465"/>
                <a:gd name="connsiteY0" fmla="*/ 248513 h 248512"/>
                <a:gd name="connsiteX1" fmla="*/ 20152 w 76465"/>
                <a:gd name="connsiteY1" fmla="*/ 0 h 248512"/>
                <a:gd name="connsiteX2" fmla="*/ 76466 w 76465"/>
                <a:gd name="connsiteY2" fmla="*/ 637 h 248512"/>
                <a:gd name="connsiteX3" fmla="*/ 55278 w 76465"/>
                <a:gd name="connsiteY3" fmla="*/ 246283 h 248512"/>
              </a:gdLst>
              <a:ahLst/>
              <a:cxnLst>
                <a:cxn ang="0">
                  <a:pos x="connsiteX0" y="connsiteY0"/>
                </a:cxn>
                <a:cxn ang="0">
                  <a:pos x="connsiteX1" y="connsiteY1"/>
                </a:cxn>
                <a:cxn ang="0">
                  <a:pos x="connsiteX2" y="connsiteY2"/>
                </a:cxn>
                <a:cxn ang="0">
                  <a:pos x="connsiteX3" y="connsiteY3"/>
                </a:cxn>
              </a:cxnLst>
              <a:rect l="l" t="t" r="r" b="b"/>
              <a:pathLst>
                <a:path w="76465" h="248512">
                  <a:moveTo>
                    <a:pt x="0" y="248513"/>
                  </a:moveTo>
                  <a:lnTo>
                    <a:pt x="20152" y="0"/>
                  </a:lnTo>
                  <a:lnTo>
                    <a:pt x="76466" y="637"/>
                  </a:lnTo>
                  <a:lnTo>
                    <a:pt x="55278" y="246283"/>
                  </a:lnTo>
                </a:path>
              </a:pathLst>
            </a:custGeom>
            <a:noFill/>
            <a:ln w="19050" cap="rnd">
              <a:solidFill>
                <a:srgbClr val="EF3774"/>
              </a:solidFill>
              <a:prstDash val="solid"/>
              <a:round/>
            </a:ln>
          </p:spPr>
          <p:txBody>
            <a:bodyPr rtlCol="0" anchor="ctr"/>
            <a:lstStyle/>
            <a:p>
              <a:endParaRPr lang="en-US"/>
            </a:p>
          </p:txBody>
        </p:sp>
        <p:sp>
          <p:nvSpPr>
            <p:cNvPr id="918" name="Freeform: Shape 317">
              <a:extLst>
                <a:ext uri="{FF2B5EF4-FFF2-40B4-BE49-F238E27FC236}">
                  <a16:creationId xmlns:a16="http://schemas.microsoft.com/office/drawing/2014/main" xmlns="" id="{53D0FCB5-6943-F747-A29B-8C682498E4E3}"/>
                </a:ext>
              </a:extLst>
            </p:cNvPr>
            <p:cNvSpPr/>
            <p:nvPr/>
          </p:nvSpPr>
          <p:spPr>
            <a:xfrm>
              <a:off x="7268072" y="2072374"/>
              <a:ext cx="87298" cy="312393"/>
            </a:xfrm>
            <a:custGeom>
              <a:avLst/>
              <a:gdLst>
                <a:gd name="connsiteX0" fmla="*/ 0 w 87298"/>
                <a:gd name="connsiteY0" fmla="*/ 311119 h 312393"/>
                <a:gd name="connsiteX1" fmla="*/ 31064 w 87298"/>
                <a:gd name="connsiteY1" fmla="*/ 0 h 312393"/>
                <a:gd name="connsiteX2" fmla="*/ 87298 w 87298"/>
                <a:gd name="connsiteY2" fmla="*/ 637 h 312393"/>
                <a:gd name="connsiteX3" fmla="*/ 64199 w 87298"/>
                <a:gd name="connsiteY3" fmla="*/ 312393 h 312393"/>
              </a:gdLst>
              <a:ahLst/>
              <a:cxnLst>
                <a:cxn ang="0">
                  <a:pos x="connsiteX0" y="connsiteY0"/>
                </a:cxn>
                <a:cxn ang="0">
                  <a:pos x="connsiteX1" y="connsiteY1"/>
                </a:cxn>
                <a:cxn ang="0">
                  <a:pos x="connsiteX2" y="connsiteY2"/>
                </a:cxn>
                <a:cxn ang="0">
                  <a:pos x="connsiteX3" y="connsiteY3"/>
                </a:cxn>
              </a:cxnLst>
              <a:rect l="l" t="t" r="r" b="b"/>
              <a:pathLst>
                <a:path w="87298" h="312393">
                  <a:moveTo>
                    <a:pt x="0" y="311119"/>
                  </a:moveTo>
                  <a:lnTo>
                    <a:pt x="31064" y="0"/>
                  </a:lnTo>
                  <a:lnTo>
                    <a:pt x="87298" y="637"/>
                  </a:lnTo>
                  <a:lnTo>
                    <a:pt x="64199" y="312393"/>
                  </a:lnTo>
                </a:path>
              </a:pathLst>
            </a:custGeom>
            <a:noFill/>
            <a:ln w="19050" cap="rnd">
              <a:solidFill>
                <a:srgbClr val="EF3774"/>
              </a:solidFill>
              <a:prstDash val="solid"/>
              <a:round/>
            </a:ln>
          </p:spPr>
          <p:txBody>
            <a:bodyPr rtlCol="0" anchor="ctr"/>
            <a:lstStyle/>
            <a:p>
              <a:endParaRPr lang="en-US"/>
            </a:p>
          </p:txBody>
        </p:sp>
        <p:sp>
          <p:nvSpPr>
            <p:cNvPr id="919" name="Freeform: Shape 318">
              <a:extLst>
                <a:ext uri="{FF2B5EF4-FFF2-40B4-BE49-F238E27FC236}">
                  <a16:creationId xmlns:a16="http://schemas.microsoft.com/office/drawing/2014/main" xmlns="" id="{D46E9AA9-5F6A-7044-BB8F-C1831240549F}"/>
                </a:ext>
              </a:extLst>
            </p:cNvPr>
            <p:cNvSpPr/>
            <p:nvPr/>
          </p:nvSpPr>
          <p:spPr>
            <a:xfrm>
              <a:off x="7303119" y="2086154"/>
              <a:ext cx="46437" cy="16965"/>
            </a:xfrm>
            <a:custGeom>
              <a:avLst/>
              <a:gdLst>
                <a:gd name="connsiteX0" fmla="*/ 0 w 46437"/>
                <a:gd name="connsiteY0" fmla="*/ 16966 h 16965"/>
                <a:gd name="connsiteX1" fmla="*/ 46437 w 46437"/>
                <a:gd name="connsiteY1" fmla="*/ 0 h 16965"/>
              </a:gdLst>
              <a:ahLst/>
              <a:cxnLst>
                <a:cxn ang="0">
                  <a:pos x="connsiteX0" y="connsiteY0"/>
                </a:cxn>
                <a:cxn ang="0">
                  <a:pos x="connsiteX1" y="connsiteY1"/>
                </a:cxn>
              </a:cxnLst>
              <a:rect l="l" t="t" r="r" b="b"/>
              <a:pathLst>
                <a:path w="46437" h="16965">
                  <a:moveTo>
                    <a:pt x="0" y="16966"/>
                  </a:moveTo>
                  <a:cubicBezTo>
                    <a:pt x="14895" y="9797"/>
                    <a:pt x="30427" y="4142"/>
                    <a:pt x="46437" y="0"/>
                  </a:cubicBezTo>
                </a:path>
              </a:pathLst>
            </a:custGeom>
            <a:noFill/>
            <a:ln w="19050" cap="rnd">
              <a:solidFill>
                <a:srgbClr val="EF3774"/>
              </a:solidFill>
              <a:prstDash val="solid"/>
              <a:round/>
            </a:ln>
          </p:spPr>
          <p:txBody>
            <a:bodyPr rtlCol="0" anchor="ctr"/>
            <a:lstStyle/>
            <a:p>
              <a:endParaRPr lang="en-US"/>
            </a:p>
          </p:txBody>
        </p:sp>
        <p:sp>
          <p:nvSpPr>
            <p:cNvPr id="920" name="Freeform: Shape 319">
              <a:extLst>
                <a:ext uri="{FF2B5EF4-FFF2-40B4-BE49-F238E27FC236}">
                  <a16:creationId xmlns:a16="http://schemas.microsoft.com/office/drawing/2014/main" xmlns="" id="{BEE35740-FFAA-CA48-8E33-BAF59E4B4B25}"/>
                </a:ext>
              </a:extLst>
            </p:cNvPr>
            <p:cNvSpPr/>
            <p:nvPr/>
          </p:nvSpPr>
          <p:spPr>
            <a:xfrm>
              <a:off x="7296588" y="2112200"/>
              <a:ext cx="49702" cy="15054"/>
            </a:xfrm>
            <a:custGeom>
              <a:avLst/>
              <a:gdLst>
                <a:gd name="connsiteX0" fmla="*/ 0 w 49702"/>
                <a:gd name="connsiteY0" fmla="*/ 15054 h 15054"/>
                <a:gd name="connsiteX1" fmla="*/ 49702 w 49702"/>
                <a:gd name="connsiteY1" fmla="*/ 0 h 15054"/>
              </a:gdLst>
              <a:ahLst/>
              <a:cxnLst>
                <a:cxn ang="0">
                  <a:pos x="connsiteX0" y="connsiteY0"/>
                </a:cxn>
                <a:cxn ang="0">
                  <a:pos x="connsiteX1" y="connsiteY1"/>
                </a:cxn>
              </a:cxnLst>
              <a:rect l="l" t="t" r="r" b="b"/>
              <a:pathLst>
                <a:path w="49702" h="15054">
                  <a:moveTo>
                    <a:pt x="0" y="15054"/>
                  </a:moveTo>
                  <a:cubicBezTo>
                    <a:pt x="16567" y="10036"/>
                    <a:pt x="33135" y="5018"/>
                    <a:pt x="49702" y="0"/>
                  </a:cubicBezTo>
                </a:path>
              </a:pathLst>
            </a:custGeom>
            <a:noFill/>
            <a:ln w="19050" cap="rnd">
              <a:solidFill>
                <a:srgbClr val="EF3774"/>
              </a:solidFill>
              <a:prstDash val="solid"/>
              <a:round/>
            </a:ln>
          </p:spPr>
          <p:txBody>
            <a:bodyPr rtlCol="0" anchor="ctr"/>
            <a:lstStyle/>
            <a:p>
              <a:endParaRPr lang="en-US"/>
            </a:p>
          </p:txBody>
        </p:sp>
        <p:sp>
          <p:nvSpPr>
            <p:cNvPr id="921" name="Freeform: Shape 320">
              <a:extLst>
                <a:ext uri="{FF2B5EF4-FFF2-40B4-BE49-F238E27FC236}">
                  <a16:creationId xmlns:a16="http://schemas.microsoft.com/office/drawing/2014/main" xmlns="" id="{BA246C20-BD3A-7E4F-A22F-C4F8E7282CFC}"/>
                </a:ext>
              </a:extLst>
            </p:cNvPr>
            <p:cNvSpPr/>
            <p:nvPr/>
          </p:nvSpPr>
          <p:spPr>
            <a:xfrm>
              <a:off x="7290295" y="2133945"/>
              <a:ext cx="57667" cy="21904"/>
            </a:xfrm>
            <a:custGeom>
              <a:avLst/>
              <a:gdLst>
                <a:gd name="connsiteX0" fmla="*/ 0 w 57667"/>
                <a:gd name="connsiteY0" fmla="*/ 21904 h 21904"/>
                <a:gd name="connsiteX1" fmla="*/ 57668 w 57667"/>
                <a:gd name="connsiteY1" fmla="*/ 0 h 21904"/>
              </a:gdLst>
              <a:ahLst/>
              <a:cxnLst>
                <a:cxn ang="0">
                  <a:pos x="connsiteX0" y="connsiteY0"/>
                </a:cxn>
                <a:cxn ang="0">
                  <a:pos x="connsiteX1" y="connsiteY1"/>
                </a:cxn>
              </a:cxnLst>
              <a:rect l="l" t="t" r="r" b="b"/>
              <a:pathLst>
                <a:path w="57667" h="21904">
                  <a:moveTo>
                    <a:pt x="0" y="21904"/>
                  </a:moveTo>
                  <a:cubicBezTo>
                    <a:pt x="19674" y="15851"/>
                    <a:pt x="38950" y="8523"/>
                    <a:pt x="57668" y="0"/>
                  </a:cubicBezTo>
                </a:path>
              </a:pathLst>
            </a:custGeom>
            <a:noFill/>
            <a:ln w="19050" cap="rnd">
              <a:solidFill>
                <a:srgbClr val="EF3774"/>
              </a:solidFill>
              <a:prstDash val="solid"/>
              <a:round/>
            </a:ln>
          </p:spPr>
          <p:txBody>
            <a:bodyPr rtlCol="0" anchor="ctr"/>
            <a:lstStyle/>
            <a:p>
              <a:endParaRPr lang="en-US"/>
            </a:p>
          </p:txBody>
        </p:sp>
        <p:sp>
          <p:nvSpPr>
            <p:cNvPr id="922" name="Freeform: Shape 321">
              <a:extLst>
                <a:ext uri="{FF2B5EF4-FFF2-40B4-BE49-F238E27FC236}">
                  <a16:creationId xmlns:a16="http://schemas.microsoft.com/office/drawing/2014/main" xmlns="" id="{D0965877-3918-344D-A101-54EE8FD239E9}"/>
                </a:ext>
              </a:extLst>
            </p:cNvPr>
            <p:cNvSpPr/>
            <p:nvPr/>
          </p:nvSpPr>
          <p:spPr>
            <a:xfrm>
              <a:off x="7292605" y="2165248"/>
              <a:ext cx="51375" cy="18957"/>
            </a:xfrm>
            <a:custGeom>
              <a:avLst/>
              <a:gdLst>
                <a:gd name="connsiteX0" fmla="*/ 0 w 51375"/>
                <a:gd name="connsiteY0" fmla="*/ 18957 h 18957"/>
                <a:gd name="connsiteX1" fmla="*/ 51375 w 51375"/>
                <a:gd name="connsiteY1" fmla="*/ 0 h 18957"/>
              </a:gdLst>
              <a:ahLst/>
              <a:cxnLst>
                <a:cxn ang="0">
                  <a:pos x="connsiteX0" y="connsiteY0"/>
                </a:cxn>
                <a:cxn ang="0">
                  <a:pos x="connsiteX1" y="connsiteY1"/>
                </a:cxn>
              </a:cxnLst>
              <a:rect l="l" t="t" r="r" b="b"/>
              <a:pathLst>
                <a:path w="51375" h="18957">
                  <a:moveTo>
                    <a:pt x="0" y="18957"/>
                  </a:moveTo>
                  <a:cubicBezTo>
                    <a:pt x="17762" y="14736"/>
                    <a:pt x="35047" y="8364"/>
                    <a:pt x="51375" y="0"/>
                  </a:cubicBezTo>
                </a:path>
              </a:pathLst>
            </a:custGeom>
            <a:noFill/>
            <a:ln w="19050" cap="rnd">
              <a:solidFill>
                <a:srgbClr val="EF3774"/>
              </a:solidFill>
              <a:prstDash val="solid"/>
              <a:round/>
            </a:ln>
          </p:spPr>
          <p:txBody>
            <a:bodyPr rtlCol="0" anchor="ctr"/>
            <a:lstStyle/>
            <a:p>
              <a:endParaRPr lang="en-US"/>
            </a:p>
          </p:txBody>
        </p:sp>
        <p:sp>
          <p:nvSpPr>
            <p:cNvPr id="923" name="Freeform: Shape 322">
              <a:extLst>
                <a:ext uri="{FF2B5EF4-FFF2-40B4-BE49-F238E27FC236}">
                  <a16:creationId xmlns:a16="http://schemas.microsoft.com/office/drawing/2014/main" xmlns="" id="{6FE85AAA-32F7-A640-8498-F1F8B279F4EF}"/>
                </a:ext>
              </a:extLst>
            </p:cNvPr>
            <p:cNvSpPr/>
            <p:nvPr/>
          </p:nvSpPr>
          <p:spPr>
            <a:xfrm>
              <a:off x="7289578" y="2196790"/>
              <a:ext cx="51375" cy="18797"/>
            </a:xfrm>
            <a:custGeom>
              <a:avLst/>
              <a:gdLst>
                <a:gd name="connsiteX0" fmla="*/ 0 w 51375"/>
                <a:gd name="connsiteY0" fmla="*/ 18798 h 18797"/>
                <a:gd name="connsiteX1" fmla="*/ 51375 w 51375"/>
                <a:gd name="connsiteY1" fmla="*/ 0 h 18797"/>
              </a:gdLst>
              <a:ahLst/>
              <a:cxnLst>
                <a:cxn ang="0">
                  <a:pos x="connsiteX0" y="connsiteY0"/>
                </a:cxn>
                <a:cxn ang="0">
                  <a:pos x="connsiteX1" y="connsiteY1"/>
                </a:cxn>
              </a:cxnLst>
              <a:rect l="l" t="t" r="r" b="b"/>
              <a:pathLst>
                <a:path w="51375" h="18797">
                  <a:moveTo>
                    <a:pt x="0" y="18798"/>
                  </a:moveTo>
                  <a:cubicBezTo>
                    <a:pt x="17125" y="12505"/>
                    <a:pt x="34250" y="6213"/>
                    <a:pt x="51375" y="0"/>
                  </a:cubicBezTo>
                </a:path>
              </a:pathLst>
            </a:custGeom>
            <a:noFill/>
            <a:ln w="19050" cap="rnd">
              <a:solidFill>
                <a:srgbClr val="EF3774"/>
              </a:solidFill>
              <a:prstDash val="solid"/>
              <a:round/>
            </a:ln>
          </p:spPr>
          <p:txBody>
            <a:bodyPr rtlCol="0" anchor="ctr"/>
            <a:lstStyle/>
            <a:p>
              <a:endParaRPr lang="en-US"/>
            </a:p>
          </p:txBody>
        </p:sp>
        <p:sp>
          <p:nvSpPr>
            <p:cNvPr id="924" name="Freeform: Shape 323">
              <a:extLst>
                <a:ext uri="{FF2B5EF4-FFF2-40B4-BE49-F238E27FC236}">
                  <a16:creationId xmlns:a16="http://schemas.microsoft.com/office/drawing/2014/main" xmlns="" id="{83238398-3EDA-DC4A-B914-7386AB02FA72}"/>
                </a:ext>
              </a:extLst>
            </p:cNvPr>
            <p:cNvSpPr/>
            <p:nvPr/>
          </p:nvSpPr>
          <p:spPr>
            <a:xfrm>
              <a:off x="7286313" y="2238209"/>
              <a:ext cx="49622" cy="18638"/>
            </a:xfrm>
            <a:custGeom>
              <a:avLst/>
              <a:gdLst>
                <a:gd name="connsiteX0" fmla="*/ 0 w 49622"/>
                <a:gd name="connsiteY0" fmla="*/ 18638 h 18638"/>
                <a:gd name="connsiteX1" fmla="*/ 49623 w 49622"/>
                <a:gd name="connsiteY1" fmla="*/ 0 h 18638"/>
              </a:gdLst>
              <a:ahLst/>
              <a:cxnLst>
                <a:cxn ang="0">
                  <a:pos x="connsiteX0" y="connsiteY0"/>
                </a:cxn>
                <a:cxn ang="0">
                  <a:pos x="connsiteX1" y="connsiteY1"/>
                </a:cxn>
              </a:cxnLst>
              <a:rect l="l" t="t" r="r" b="b"/>
              <a:pathLst>
                <a:path w="49622" h="18638">
                  <a:moveTo>
                    <a:pt x="0" y="18638"/>
                  </a:moveTo>
                  <a:cubicBezTo>
                    <a:pt x="16567" y="12426"/>
                    <a:pt x="33056" y="6213"/>
                    <a:pt x="49623" y="0"/>
                  </a:cubicBezTo>
                </a:path>
              </a:pathLst>
            </a:custGeom>
            <a:noFill/>
            <a:ln w="19050" cap="rnd">
              <a:solidFill>
                <a:srgbClr val="EF3774"/>
              </a:solidFill>
              <a:prstDash val="solid"/>
              <a:round/>
            </a:ln>
          </p:spPr>
          <p:txBody>
            <a:bodyPr rtlCol="0" anchor="ctr"/>
            <a:lstStyle/>
            <a:p>
              <a:endParaRPr lang="en-US"/>
            </a:p>
          </p:txBody>
        </p:sp>
        <p:sp>
          <p:nvSpPr>
            <p:cNvPr id="925" name="Freeform: Shape 324">
              <a:extLst>
                <a:ext uri="{FF2B5EF4-FFF2-40B4-BE49-F238E27FC236}">
                  <a16:creationId xmlns:a16="http://schemas.microsoft.com/office/drawing/2014/main" xmlns="" id="{AB67FE70-A39A-E64B-8380-1A20B9D47919}"/>
                </a:ext>
              </a:extLst>
            </p:cNvPr>
            <p:cNvSpPr/>
            <p:nvPr/>
          </p:nvSpPr>
          <p:spPr>
            <a:xfrm>
              <a:off x="7282011" y="2273494"/>
              <a:ext cx="50897" cy="13700"/>
            </a:xfrm>
            <a:custGeom>
              <a:avLst/>
              <a:gdLst>
                <a:gd name="connsiteX0" fmla="*/ 0 w 50897"/>
                <a:gd name="connsiteY0" fmla="*/ 13700 h 13700"/>
                <a:gd name="connsiteX1" fmla="*/ 50897 w 50897"/>
                <a:gd name="connsiteY1" fmla="*/ 0 h 13700"/>
              </a:gdLst>
              <a:ahLst/>
              <a:cxnLst>
                <a:cxn ang="0">
                  <a:pos x="connsiteX0" y="connsiteY0"/>
                </a:cxn>
                <a:cxn ang="0">
                  <a:pos x="connsiteX1" y="connsiteY1"/>
                </a:cxn>
              </a:cxnLst>
              <a:rect l="l" t="t" r="r" b="b"/>
              <a:pathLst>
                <a:path w="50897" h="13700">
                  <a:moveTo>
                    <a:pt x="0" y="13700"/>
                  </a:moveTo>
                  <a:cubicBezTo>
                    <a:pt x="17284" y="10355"/>
                    <a:pt x="34250" y="5815"/>
                    <a:pt x="50897" y="0"/>
                  </a:cubicBezTo>
                </a:path>
              </a:pathLst>
            </a:custGeom>
            <a:noFill/>
            <a:ln w="19050" cap="rnd">
              <a:solidFill>
                <a:srgbClr val="EF3774"/>
              </a:solidFill>
              <a:prstDash val="solid"/>
              <a:round/>
            </a:ln>
          </p:spPr>
          <p:txBody>
            <a:bodyPr rtlCol="0" anchor="ctr"/>
            <a:lstStyle/>
            <a:p>
              <a:endParaRPr lang="en-US"/>
            </a:p>
          </p:txBody>
        </p:sp>
        <p:sp>
          <p:nvSpPr>
            <p:cNvPr id="926" name="Freeform: Shape 325">
              <a:extLst>
                <a:ext uri="{FF2B5EF4-FFF2-40B4-BE49-F238E27FC236}">
                  <a16:creationId xmlns:a16="http://schemas.microsoft.com/office/drawing/2014/main" xmlns="" id="{7A07307C-74AC-7045-8862-7740A2304B08}"/>
                </a:ext>
              </a:extLst>
            </p:cNvPr>
            <p:cNvSpPr/>
            <p:nvPr/>
          </p:nvSpPr>
          <p:spPr>
            <a:xfrm>
              <a:off x="7278347" y="2302726"/>
              <a:ext cx="55357" cy="17045"/>
            </a:xfrm>
            <a:custGeom>
              <a:avLst/>
              <a:gdLst>
                <a:gd name="connsiteX0" fmla="*/ 0 w 55357"/>
                <a:gd name="connsiteY0" fmla="*/ 17045 h 17045"/>
                <a:gd name="connsiteX1" fmla="*/ 55358 w 55357"/>
                <a:gd name="connsiteY1" fmla="*/ 0 h 17045"/>
              </a:gdLst>
              <a:ahLst/>
              <a:cxnLst>
                <a:cxn ang="0">
                  <a:pos x="connsiteX0" y="connsiteY0"/>
                </a:cxn>
                <a:cxn ang="0">
                  <a:pos x="connsiteX1" y="connsiteY1"/>
                </a:cxn>
              </a:cxnLst>
              <a:rect l="l" t="t" r="r" b="b"/>
              <a:pathLst>
                <a:path w="55357" h="17045">
                  <a:moveTo>
                    <a:pt x="0" y="17045"/>
                  </a:moveTo>
                  <a:cubicBezTo>
                    <a:pt x="18479" y="11390"/>
                    <a:pt x="36879" y="5655"/>
                    <a:pt x="55358" y="0"/>
                  </a:cubicBezTo>
                </a:path>
              </a:pathLst>
            </a:custGeom>
            <a:noFill/>
            <a:ln w="19050" cap="rnd">
              <a:solidFill>
                <a:srgbClr val="EF3774"/>
              </a:solidFill>
              <a:prstDash val="solid"/>
              <a:round/>
            </a:ln>
          </p:spPr>
          <p:txBody>
            <a:bodyPr rtlCol="0" anchor="ctr"/>
            <a:lstStyle/>
            <a:p>
              <a:endParaRPr lang="en-US"/>
            </a:p>
          </p:txBody>
        </p:sp>
        <p:sp>
          <p:nvSpPr>
            <p:cNvPr id="927" name="Freeform: Shape 326">
              <a:extLst>
                <a:ext uri="{FF2B5EF4-FFF2-40B4-BE49-F238E27FC236}">
                  <a16:creationId xmlns:a16="http://schemas.microsoft.com/office/drawing/2014/main" xmlns="" id="{9E28EB98-73FF-7943-89C6-DB0E7BF5C3AA}"/>
                </a:ext>
              </a:extLst>
            </p:cNvPr>
            <p:cNvSpPr/>
            <p:nvPr/>
          </p:nvSpPr>
          <p:spPr>
            <a:xfrm>
              <a:off x="7274285" y="2341039"/>
              <a:ext cx="58065" cy="13222"/>
            </a:xfrm>
            <a:custGeom>
              <a:avLst/>
              <a:gdLst>
                <a:gd name="connsiteX0" fmla="*/ 0 w 58065"/>
                <a:gd name="connsiteY0" fmla="*/ 13222 h 13222"/>
                <a:gd name="connsiteX1" fmla="*/ 58066 w 58065"/>
                <a:gd name="connsiteY1" fmla="*/ 0 h 13222"/>
              </a:gdLst>
              <a:ahLst/>
              <a:cxnLst>
                <a:cxn ang="0">
                  <a:pos x="connsiteX0" y="connsiteY0"/>
                </a:cxn>
                <a:cxn ang="0">
                  <a:pos x="connsiteX1" y="connsiteY1"/>
                </a:cxn>
              </a:cxnLst>
              <a:rect l="l" t="t" r="r" b="b"/>
              <a:pathLst>
                <a:path w="58065" h="13222">
                  <a:moveTo>
                    <a:pt x="0" y="13222"/>
                  </a:moveTo>
                  <a:cubicBezTo>
                    <a:pt x="19355" y="8841"/>
                    <a:pt x="38711" y="4381"/>
                    <a:pt x="58066" y="0"/>
                  </a:cubicBezTo>
                </a:path>
              </a:pathLst>
            </a:custGeom>
            <a:noFill/>
            <a:ln w="19050" cap="rnd">
              <a:solidFill>
                <a:srgbClr val="EF3774"/>
              </a:solidFill>
              <a:prstDash val="solid"/>
              <a:round/>
            </a:ln>
          </p:spPr>
          <p:txBody>
            <a:bodyPr rtlCol="0" anchor="ctr"/>
            <a:lstStyle/>
            <a:p>
              <a:endParaRPr lang="en-US"/>
            </a:p>
          </p:txBody>
        </p:sp>
        <p:sp>
          <p:nvSpPr>
            <p:cNvPr id="928" name="Freeform: Shape 327">
              <a:extLst>
                <a:ext uri="{FF2B5EF4-FFF2-40B4-BE49-F238E27FC236}">
                  <a16:creationId xmlns:a16="http://schemas.microsoft.com/office/drawing/2014/main" xmlns="" id="{37B24878-9652-FE40-A21E-9FDCDE78AFFD}"/>
                </a:ext>
              </a:extLst>
            </p:cNvPr>
            <p:cNvSpPr/>
            <p:nvPr/>
          </p:nvSpPr>
          <p:spPr>
            <a:xfrm>
              <a:off x="7380142" y="2135378"/>
              <a:ext cx="76545" cy="248433"/>
            </a:xfrm>
            <a:custGeom>
              <a:avLst/>
              <a:gdLst>
                <a:gd name="connsiteX0" fmla="*/ 0 w 76545"/>
                <a:gd name="connsiteY0" fmla="*/ 248433 h 248433"/>
                <a:gd name="connsiteX1" fmla="*/ 20232 w 76545"/>
                <a:gd name="connsiteY1" fmla="*/ 0 h 248433"/>
                <a:gd name="connsiteX2" fmla="*/ 76546 w 76545"/>
                <a:gd name="connsiteY2" fmla="*/ 637 h 248433"/>
                <a:gd name="connsiteX3" fmla="*/ 55358 w 76545"/>
                <a:gd name="connsiteY3" fmla="*/ 246283 h 248433"/>
              </a:gdLst>
              <a:ahLst/>
              <a:cxnLst>
                <a:cxn ang="0">
                  <a:pos x="connsiteX0" y="connsiteY0"/>
                </a:cxn>
                <a:cxn ang="0">
                  <a:pos x="connsiteX1" y="connsiteY1"/>
                </a:cxn>
                <a:cxn ang="0">
                  <a:pos x="connsiteX2" y="connsiteY2"/>
                </a:cxn>
                <a:cxn ang="0">
                  <a:pos x="connsiteX3" y="connsiteY3"/>
                </a:cxn>
              </a:cxnLst>
              <a:rect l="l" t="t" r="r" b="b"/>
              <a:pathLst>
                <a:path w="76545" h="248433">
                  <a:moveTo>
                    <a:pt x="0" y="248433"/>
                  </a:moveTo>
                  <a:lnTo>
                    <a:pt x="20232" y="0"/>
                  </a:lnTo>
                  <a:lnTo>
                    <a:pt x="76546" y="637"/>
                  </a:lnTo>
                  <a:lnTo>
                    <a:pt x="55358" y="246283"/>
                  </a:lnTo>
                </a:path>
              </a:pathLst>
            </a:custGeom>
            <a:noFill/>
            <a:ln w="19050" cap="rnd">
              <a:solidFill>
                <a:srgbClr val="EF3774"/>
              </a:solidFill>
              <a:prstDash val="solid"/>
              <a:round/>
            </a:ln>
          </p:spPr>
          <p:txBody>
            <a:bodyPr rtlCol="0" anchor="ctr"/>
            <a:lstStyle/>
            <a:p>
              <a:endParaRPr lang="en-US"/>
            </a:p>
          </p:txBody>
        </p:sp>
        <p:sp>
          <p:nvSpPr>
            <p:cNvPr id="929" name="Freeform: Shape 328">
              <a:extLst>
                <a:ext uri="{FF2B5EF4-FFF2-40B4-BE49-F238E27FC236}">
                  <a16:creationId xmlns:a16="http://schemas.microsoft.com/office/drawing/2014/main" xmlns="" id="{1309599B-E1F1-8E48-AD79-13E5454F25BA}"/>
                </a:ext>
              </a:extLst>
            </p:cNvPr>
            <p:cNvSpPr/>
            <p:nvPr/>
          </p:nvSpPr>
          <p:spPr>
            <a:xfrm>
              <a:off x="7433907" y="2066480"/>
              <a:ext cx="87298" cy="312393"/>
            </a:xfrm>
            <a:custGeom>
              <a:avLst/>
              <a:gdLst>
                <a:gd name="connsiteX0" fmla="*/ 0 w 87298"/>
                <a:gd name="connsiteY0" fmla="*/ 311039 h 312393"/>
                <a:gd name="connsiteX1" fmla="*/ 30985 w 87298"/>
                <a:gd name="connsiteY1" fmla="*/ 0 h 312393"/>
                <a:gd name="connsiteX2" fmla="*/ 87298 w 87298"/>
                <a:gd name="connsiteY2" fmla="*/ 637 h 312393"/>
                <a:gd name="connsiteX3" fmla="*/ 64200 w 87298"/>
                <a:gd name="connsiteY3" fmla="*/ 312393 h 312393"/>
              </a:gdLst>
              <a:ahLst/>
              <a:cxnLst>
                <a:cxn ang="0">
                  <a:pos x="connsiteX0" y="connsiteY0"/>
                </a:cxn>
                <a:cxn ang="0">
                  <a:pos x="connsiteX1" y="connsiteY1"/>
                </a:cxn>
                <a:cxn ang="0">
                  <a:pos x="connsiteX2" y="connsiteY2"/>
                </a:cxn>
                <a:cxn ang="0">
                  <a:pos x="connsiteX3" y="connsiteY3"/>
                </a:cxn>
              </a:cxnLst>
              <a:rect l="l" t="t" r="r" b="b"/>
              <a:pathLst>
                <a:path w="87298" h="312393">
                  <a:moveTo>
                    <a:pt x="0" y="311039"/>
                  </a:moveTo>
                  <a:lnTo>
                    <a:pt x="30985" y="0"/>
                  </a:lnTo>
                  <a:lnTo>
                    <a:pt x="87298" y="637"/>
                  </a:lnTo>
                  <a:lnTo>
                    <a:pt x="64200" y="312393"/>
                  </a:lnTo>
                </a:path>
              </a:pathLst>
            </a:custGeom>
            <a:noFill/>
            <a:ln w="19050" cap="rnd">
              <a:solidFill>
                <a:srgbClr val="EF3774"/>
              </a:solidFill>
              <a:prstDash val="solid"/>
              <a:round/>
            </a:ln>
          </p:spPr>
          <p:txBody>
            <a:bodyPr rtlCol="0" anchor="ctr"/>
            <a:lstStyle/>
            <a:p>
              <a:endParaRPr lang="en-US"/>
            </a:p>
          </p:txBody>
        </p:sp>
        <p:sp>
          <p:nvSpPr>
            <p:cNvPr id="930" name="Freeform: Shape 329">
              <a:extLst>
                <a:ext uri="{FF2B5EF4-FFF2-40B4-BE49-F238E27FC236}">
                  <a16:creationId xmlns:a16="http://schemas.microsoft.com/office/drawing/2014/main" xmlns="" id="{8A2D6606-0477-FE46-80F7-1C4C7B9A9B44}"/>
                </a:ext>
              </a:extLst>
            </p:cNvPr>
            <p:cNvSpPr/>
            <p:nvPr/>
          </p:nvSpPr>
          <p:spPr>
            <a:xfrm>
              <a:off x="7468954" y="2080260"/>
              <a:ext cx="46437" cy="16965"/>
            </a:xfrm>
            <a:custGeom>
              <a:avLst/>
              <a:gdLst>
                <a:gd name="connsiteX0" fmla="*/ 0 w 46437"/>
                <a:gd name="connsiteY0" fmla="*/ 16966 h 16965"/>
                <a:gd name="connsiteX1" fmla="*/ 46437 w 46437"/>
                <a:gd name="connsiteY1" fmla="*/ 0 h 16965"/>
              </a:gdLst>
              <a:ahLst/>
              <a:cxnLst>
                <a:cxn ang="0">
                  <a:pos x="connsiteX0" y="connsiteY0"/>
                </a:cxn>
                <a:cxn ang="0">
                  <a:pos x="connsiteX1" y="connsiteY1"/>
                </a:cxn>
              </a:cxnLst>
              <a:rect l="l" t="t" r="r" b="b"/>
              <a:pathLst>
                <a:path w="46437" h="16965">
                  <a:moveTo>
                    <a:pt x="0" y="16966"/>
                  </a:moveTo>
                  <a:cubicBezTo>
                    <a:pt x="14895" y="9797"/>
                    <a:pt x="30427" y="4142"/>
                    <a:pt x="46437" y="0"/>
                  </a:cubicBezTo>
                </a:path>
              </a:pathLst>
            </a:custGeom>
            <a:noFill/>
            <a:ln w="19050" cap="rnd">
              <a:solidFill>
                <a:srgbClr val="EF3774"/>
              </a:solidFill>
              <a:prstDash val="solid"/>
              <a:round/>
            </a:ln>
          </p:spPr>
          <p:txBody>
            <a:bodyPr rtlCol="0" anchor="ctr"/>
            <a:lstStyle/>
            <a:p>
              <a:endParaRPr lang="en-US"/>
            </a:p>
          </p:txBody>
        </p:sp>
        <p:sp>
          <p:nvSpPr>
            <p:cNvPr id="931" name="Freeform: Shape 330">
              <a:extLst>
                <a:ext uri="{FF2B5EF4-FFF2-40B4-BE49-F238E27FC236}">
                  <a16:creationId xmlns:a16="http://schemas.microsoft.com/office/drawing/2014/main" xmlns="" id="{B7F12DA8-AF1E-6049-981B-8D0AE0199154}"/>
                </a:ext>
              </a:extLst>
            </p:cNvPr>
            <p:cNvSpPr/>
            <p:nvPr/>
          </p:nvSpPr>
          <p:spPr>
            <a:xfrm>
              <a:off x="7462422" y="2106226"/>
              <a:ext cx="49702" cy="15054"/>
            </a:xfrm>
            <a:custGeom>
              <a:avLst/>
              <a:gdLst>
                <a:gd name="connsiteX0" fmla="*/ 0 w 49702"/>
                <a:gd name="connsiteY0" fmla="*/ 15054 h 15054"/>
                <a:gd name="connsiteX1" fmla="*/ 49703 w 49702"/>
                <a:gd name="connsiteY1" fmla="*/ 0 h 15054"/>
              </a:gdLst>
              <a:ahLst/>
              <a:cxnLst>
                <a:cxn ang="0">
                  <a:pos x="connsiteX0" y="connsiteY0"/>
                </a:cxn>
                <a:cxn ang="0">
                  <a:pos x="connsiteX1" y="connsiteY1"/>
                </a:cxn>
              </a:cxnLst>
              <a:rect l="l" t="t" r="r" b="b"/>
              <a:pathLst>
                <a:path w="49702" h="15054">
                  <a:moveTo>
                    <a:pt x="0" y="15054"/>
                  </a:moveTo>
                  <a:cubicBezTo>
                    <a:pt x="16568" y="10036"/>
                    <a:pt x="33135" y="5018"/>
                    <a:pt x="49703" y="0"/>
                  </a:cubicBezTo>
                </a:path>
              </a:pathLst>
            </a:custGeom>
            <a:noFill/>
            <a:ln w="19050" cap="rnd">
              <a:solidFill>
                <a:srgbClr val="EF3774"/>
              </a:solidFill>
              <a:prstDash val="solid"/>
              <a:round/>
            </a:ln>
          </p:spPr>
          <p:txBody>
            <a:bodyPr rtlCol="0" anchor="ctr"/>
            <a:lstStyle/>
            <a:p>
              <a:endParaRPr lang="en-US"/>
            </a:p>
          </p:txBody>
        </p:sp>
        <p:sp>
          <p:nvSpPr>
            <p:cNvPr id="932" name="Freeform: Shape 331">
              <a:extLst>
                <a:ext uri="{FF2B5EF4-FFF2-40B4-BE49-F238E27FC236}">
                  <a16:creationId xmlns:a16="http://schemas.microsoft.com/office/drawing/2014/main" xmlns="" id="{29DBF791-6F18-E846-B7FA-CB2E52E32FFB}"/>
                </a:ext>
              </a:extLst>
            </p:cNvPr>
            <p:cNvSpPr/>
            <p:nvPr/>
          </p:nvSpPr>
          <p:spPr>
            <a:xfrm>
              <a:off x="7456050" y="2128051"/>
              <a:ext cx="57667" cy="21904"/>
            </a:xfrm>
            <a:custGeom>
              <a:avLst/>
              <a:gdLst>
                <a:gd name="connsiteX0" fmla="*/ 0 w 57667"/>
                <a:gd name="connsiteY0" fmla="*/ 21904 h 21904"/>
                <a:gd name="connsiteX1" fmla="*/ 57668 w 57667"/>
                <a:gd name="connsiteY1" fmla="*/ 0 h 21904"/>
              </a:gdLst>
              <a:ahLst/>
              <a:cxnLst>
                <a:cxn ang="0">
                  <a:pos x="connsiteX0" y="connsiteY0"/>
                </a:cxn>
                <a:cxn ang="0">
                  <a:pos x="connsiteX1" y="connsiteY1"/>
                </a:cxn>
              </a:cxnLst>
              <a:rect l="l" t="t" r="r" b="b"/>
              <a:pathLst>
                <a:path w="57667" h="21904">
                  <a:moveTo>
                    <a:pt x="0" y="21904"/>
                  </a:moveTo>
                  <a:cubicBezTo>
                    <a:pt x="19674" y="15851"/>
                    <a:pt x="38950" y="8523"/>
                    <a:pt x="57668" y="0"/>
                  </a:cubicBezTo>
                </a:path>
              </a:pathLst>
            </a:custGeom>
            <a:noFill/>
            <a:ln w="19050" cap="rnd">
              <a:solidFill>
                <a:srgbClr val="EF3774"/>
              </a:solidFill>
              <a:prstDash val="solid"/>
              <a:round/>
            </a:ln>
          </p:spPr>
          <p:txBody>
            <a:bodyPr rtlCol="0" anchor="ctr"/>
            <a:lstStyle/>
            <a:p>
              <a:endParaRPr lang="en-US"/>
            </a:p>
          </p:txBody>
        </p:sp>
        <p:sp>
          <p:nvSpPr>
            <p:cNvPr id="933" name="Freeform: Shape 332">
              <a:extLst>
                <a:ext uri="{FF2B5EF4-FFF2-40B4-BE49-F238E27FC236}">
                  <a16:creationId xmlns:a16="http://schemas.microsoft.com/office/drawing/2014/main" xmlns="" id="{8FBA99CD-4299-5240-87C5-812FE6E6468B}"/>
                </a:ext>
              </a:extLst>
            </p:cNvPr>
            <p:cNvSpPr/>
            <p:nvPr/>
          </p:nvSpPr>
          <p:spPr>
            <a:xfrm>
              <a:off x="7458440" y="2159354"/>
              <a:ext cx="51375" cy="18957"/>
            </a:xfrm>
            <a:custGeom>
              <a:avLst/>
              <a:gdLst>
                <a:gd name="connsiteX0" fmla="*/ 0 w 51375"/>
                <a:gd name="connsiteY0" fmla="*/ 18957 h 18957"/>
                <a:gd name="connsiteX1" fmla="*/ 51375 w 51375"/>
                <a:gd name="connsiteY1" fmla="*/ 0 h 18957"/>
              </a:gdLst>
              <a:ahLst/>
              <a:cxnLst>
                <a:cxn ang="0">
                  <a:pos x="connsiteX0" y="connsiteY0"/>
                </a:cxn>
                <a:cxn ang="0">
                  <a:pos x="connsiteX1" y="connsiteY1"/>
                </a:cxn>
              </a:cxnLst>
              <a:rect l="l" t="t" r="r" b="b"/>
              <a:pathLst>
                <a:path w="51375" h="18957">
                  <a:moveTo>
                    <a:pt x="0" y="18957"/>
                  </a:moveTo>
                  <a:cubicBezTo>
                    <a:pt x="17763" y="14736"/>
                    <a:pt x="35047" y="8363"/>
                    <a:pt x="51375" y="0"/>
                  </a:cubicBezTo>
                </a:path>
              </a:pathLst>
            </a:custGeom>
            <a:noFill/>
            <a:ln w="19050" cap="rnd">
              <a:solidFill>
                <a:srgbClr val="EF3774"/>
              </a:solidFill>
              <a:prstDash val="solid"/>
              <a:round/>
            </a:ln>
          </p:spPr>
          <p:txBody>
            <a:bodyPr rtlCol="0" anchor="ctr"/>
            <a:lstStyle/>
            <a:p>
              <a:endParaRPr lang="en-US"/>
            </a:p>
          </p:txBody>
        </p:sp>
        <p:sp>
          <p:nvSpPr>
            <p:cNvPr id="934" name="Freeform: Shape 333">
              <a:extLst>
                <a:ext uri="{FF2B5EF4-FFF2-40B4-BE49-F238E27FC236}">
                  <a16:creationId xmlns:a16="http://schemas.microsoft.com/office/drawing/2014/main" xmlns="" id="{991713F4-14C5-3F48-A123-6CD4ED8880F9}"/>
                </a:ext>
              </a:extLst>
            </p:cNvPr>
            <p:cNvSpPr/>
            <p:nvPr/>
          </p:nvSpPr>
          <p:spPr>
            <a:xfrm>
              <a:off x="7455333" y="2190896"/>
              <a:ext cx="51375" cy="18797"/>
            </a:xfrm>
            <a:custGeom>
              <a:avLst/>
              <a:gdLst>
                <a:gd name="connsiteX0" fmla="*/ 0 w 51375"/>
                <a:gd name="connsiteY0" fmla="*/ 18798 h 18797"/>
                <a:gd name="connsiteX1" fmla="*/ 51375 w 51375"/>
                <a:gd name="connsiteY1" fmla="*/ 0 h 18797"/>
              </a:gdLst>
              <a:ahLst/>
              <a:cxnLst>
                <a:cxn ang="0">
                  <a:pos x="connsiteX0" y="connsiteY0"/>
                </a:cxn>
                <a:cxn ang="0">
                  <a:pos x="connsiteX1" y="connsiteY1"/>
                </a:cxn>
              </a:cxnLst>
              <a:rect l="l" t="t" r="r" b="b"/>
              <a:pathLst>
                <a:path w="51375" h="18797">
                  <a:moveTo>
                    <a:pt x="0" y="18798"/>
                  </a:moveTo>
                  <a:cubicBezTo>
                    <a:pt x="17125" y="12505"/>
                    <a:pt x="34251" y="6213"/>
                    <a:pt x="51375" y="0"/>
                  </a:cubicBezTo>
                </a:path>
              </a:pathLst>
            </a:custGeom>
            <a:noFill/>
            <a:ln w="19050" cap="rnd">
              <a:solidFill>
                <a:srgbClr val="EF3774"/>
              </a:solidFill>
              <a:prstDash val="solid"/>
              <a:round/>
            </a:ln>
          </p:spPr>
          <p:txBody>
            <a:bodyPr rtlCol="0" anchor="ctr"/>
            <a:lstStyle/>
            <a:p>
              <a:endParaRPr lang="en-US"/>
            </a:p>
          </p:txBody>
        </p:sp>
        <p:sp>
          <p:nvSpPr>
            <p:cNvPr id="935" name="Freeform: Shape 334">
              <a:extLst>
                <a:ext uri="{FF2B5EF4-FFF2-40B4-BE49-F238E27FC236}">
                  <a16:creationId xmlns:a16="http://schemas.microsoft.com/office/drawing/2014/main" xmlns="" id="{E7829447-AD88-7948-9E58-02341F2323F7}"/>
                </a:ext>
              </a:extLst>
            </p:cNvPr>
            <p:cNvSpPr/>
            <p:nvPr/>
          </p:nvSpPr>
          <p:spPr>
            <a:xfrm>
              <a:off x="7452068" y="2232314"/>
              <a:ext cx="49622" cy="18638"/>
            </a:xfrm>
            <a:custGeom>
              <a:avLst/>
              <a:gdLst>
                <a:gd name="connsiteX0" fmla="*/ 0 w 49622"/>
                <a:gd name="connsiteY0" fmla="*/ 18638 h 18638"/>
                <a:gd name="connsiteX1" fmla="*/ 49623 w 49622"/>
                <a:gd name="connsiteY1" fmla="*/ 0 h 18638"/>
              </a:gdLst>
              <a:ahLst/>
              <a:cxnLst>
                <a:cxn ang="0">
                  <a:pos x="connsiteX0" y="connsiteY0"/>
                </a:cxn>
                <a:cxn ang="0">
                  <a:pos x="connsiteX1" y="connsiteY1"/>
                </a:cxn>
              </a:cxnLst>
              <a:rect l="l" t="t" r="r" b="b"/>
              <a:pathLst>
                <a:path w="49622" h="18638">
                  <a:moveTo>
                    <a:pt x="0" y="18638"/>
                  </a:moveTo>
                  <a:cubicBezTo>
                    <a:pt x="16568" y="12426"/>
                    <a:pt x="33056" y="6213"/>
                    <a:pt x="49623" y="0"/>
                  </a:cubicBezTo>
                </a:path>
              </a:pathLst>
            </a:custGeom>
            <a:noFill/>
            <a:ln w="19050" cap="rnd">
              <a:solidFill>
                <a:srgbClr val="EF3774"/>
              </a:solidFill>
              <a:prstDash val="solid"/>
              <a:round/>
            </a:ln>
          </p:spPr>
          <p:txBody>
            <a:bodyPr rtlCol="0" anchor="ctr"/>
            <a:lstStyle/>
            <a:p>
              <a:endParaRPr lang="en-US"/>
            </a:p>
          </p:txBody>
        </p:sp>
        <p:sp>
          <p:nvSpPr>
            <p:cNvPr id="936" name="Freeform: Shape 335">
              <a:extLst>
                <a:ext uri="{FF2B5EF4-FFF2-40B4-BE49-F238E27FC236}">
                  <a16:creationId xmlns:a16="http://schemas.microsoft.com/office/drawing/2014/main" xmlns="" id="{D60D351E-7E7C-C043-BF07-3269F3126458}"/>
                </a:ext>
              </a:extLst>
            </p:cNvPr>
            <p:cNvSpPr/>
            <p:nvPr/>
          </p:nvSpPr>
          <p:spPr>
            <a:xfrm>
              <a:off x="7447846" y="2267600"/>
              <a:ext cx="50897" cy="13700"/>
            </a:xfrm>
            <a:custGeom>
              <a:avLst/>
              <a:gdLst>
                <a:gd name="connsiteX0" fmla="*/ 0 w 50897"/>
                <a:gd name="connsiteY0" fmla="*/ 13700 h 13700"/>
                <a:gd name="connsiteX1" fmla="*/ 50897 w 50897"/>
                <a:gd name="connsiteY1" fmla="*/ 0 h 13700"/>
              </a:gdLst>
              <a:ahLst/>
              <a:cxnLst>
                <a:cxn ang="0">
                  <a:pos x="connsiteX0" y="connsiteY0"/>
                </a:cxn>
                <a:cxn ang="0">
                  <a:pos x="connsiteX1" y="connsiteY1"/>
                </a:cxn>
              </a:cxnLst>
              <a:rect l="l" t="t" r="r" b="b"/>
              <a:pathLst>
                <a:path w="50897" h="13700">
                  <a:moveTo>
                    <a:pt x="0" y="13700"/>
                  </a:moveTo>
                  <a:cubicBezTo>
                    <a:pt x="17285" y="10355"/>
                    <a:pt x="34251" y="5815"/>
                    <a:pt x="50897" y="0"/>
                  </a:cubicBezTo>
                </a:path>
              </a:pathLst>
            </a:custGeom>
            <a:noFill/>
            <a:ln w="19050" cap="rnd">
              <a:solidFill>
                <a:srgbClr val="EF3774"/>
              </a:solidFill>
              <a:prstDash val="solid"/>
              <a:round/>
            </a:ln>
          </p:spPr>
          <p:txBody>
            <a:bodyPr rtlCol="0" anchor="ctr"/>
            <a:lstStyle/>
            <a:p>
              <a:endParaRPr lang="en-US"/>
            </a:p>
          </p:txBody>
        </p:sp>
        <p:sp>
          <p:nvSpPr>
            <p:cNvPr id="937" name="Freeform: Shape 336">
              <a:extLst>
                <a:ext uri="{FF2B5EF4-FFF2-40B4-BE49-F238E27FC236}">
                  <a16:creationId xmlns:a16="http://schemas.microsoft.com/office/drawing/2014/main" xmlns="" id="{EDE7A8EA-84CD-4042-BF43-886097CF2A27}"/>
                </a:ext>
              </a:extLst>
            </p:cNvPr>
            <p:cNvSpPr/>
            <p:nvPr/>
          </p:nvSpPr>
          <p:spPr>
            <a:xfrm>
              <a:off x="7444182" y="2296832"/>
              <a:ext cx="55357" cy="17045"/>
            </a:xfrm>
            <a:custGeom>
              <a:avLst/>
              <a:gdLst>
                <a:gd name="connsiteX0" fmla="*/ 0 w 55357"/>
                <a:gd name="connsiteY0" fmla="*/ 17046 h 17045"/>
                <a:gd name="connsiteX1" fmla="*/ 55358 w 55357"/>
                <a:gd name="connsiteY1" fmla="*/ 0 h 17045"/>
              </a:gdLst>
              <a:ahLst/>
              <a:cxnLst>
                <a:cxn ang="0">
                  <a:pos x="connsiteX0" y="connsiteY0"/>
                </a:cxn>
                <a:cxn ang="0">
                  <a:pos x="connsiteX1" y="connsiteY1"/>
                </a:cxn>
              </a:cxnLst>
              <a:rect l="l" t="t" r="r" b="b"/>
              <a:pathLst>
                <a:path w="55357" h="17045">
                  <a:moveTo>
                    <a:pt x="0" y="17046"/>
                  </a:moveTo>
                  <a:cubicBezTo>
                    <a:pt x="18479" y="11390"/>
                    <a:pt x="36879" y="5655"/>
                    <a:pt x="55358" y="0"/>
                  </a:cubicBezTo>
                </a:path>
              </a:pathLst>
            </a:custGeom>
            <a:noFill/>
            <a:ln w="19050" cap="rnd">
              <a:solidFill>
                <a:srgbClr val="EF3774"/>
              </a:solidFill>
              <a:prstDash val="solid"/>
              <a:round/>
            </a:ln>
          </p:spPr>
          <p:txBody>
            <a:bodyPr rtlCol="0" anchor="ctr"/>
            <a:lstStyle/>
            <a:p>
              <a:endParaRPr lang="en-US"/>
            </a:p>
          </p:txBody>
        </p:sp>
        <p:sp>
          <p:nvSpPr>
            <p:cNvPr id="938" name="Freeform: Shape 337">
              <a:extLst>
                <a:ext uri="{FF2B5EF4-FFF2-40B4-BE49-F238E27FC236}">
                  <a16:creationId xmlns:a16="http://schemas.microsoft.com/office/drawing/2014/main" xmlns="" id="{539C5B4E-4A5A-524E-A6B8-FC956E9F02E3}"/>
                </a:ext>
              </a:extLst>
            </p:cNvPr>
            <p:cNvSpPr/>
            <p:nvPr/>
          </p:nvSpPr>
          <p:spPr>
            <a:xfrm>
              <a:off x="7440120" y="2335145"/>
              <a:ext cx="58065" cy="13221"/>
            </a:xfrm>
            <a:custGeom>
              <a:avLst/>
              <a:gdLst>
                <a:gd name="connsiteX0" fmla="*/ 0 w 58065"/>
                <a:gd name="connsiteY0" fmla="*/ 13222 h 13221"/>
                <a:gd name="connsiteX1" fmla="*/ 58066 w 58065"/>
                <a:gd name="connsiteY1" fmla="*/ 0 h 13221"/>
              </a:gdLst>
              <a:ahLst/>
              <a:cxnLst>
                <a:cxn ang="0">
                  <a:pos x="connsiteX0" y="connsiteY0"/>
                </a:cxn>
                <a:cxn ang="0">
                  <a:pos x="connsiteX1" y="connsiteY1"/>
                </a:cxn>
              </a:cxnLst>
              <a:rect l="l" t="t" r="r" b="b"/>
              <a:pathLst>
                <a:path w="58065" h="13221">
                  <a:moveTo>
                    <a:pt x="0" y="13222"/>
                  </a:moveTo>
                  <a:cubicBezTo>
                    <a:pt x="19355" y="8841"/>
                    <a:pt x="38711" y="4381"/>
                    <a:pt x="58066" y="0"/>
                  </a:cubicBezTo>
                </a:path>
              </a:pathLst>
            </a:custGeom>
            <a:noFill/>
            <a:ln w="19050" cap="rnd">
              <a:solidFill>
                <a:srgbClr val="EF3774"/>
              </a:solidFill>
              <a:prstDash val="solid"/>
              <a:round/>
            </a:ln>
          </p:spPr>
          <p:txBody>
            <a:bodyPr rtlCol="0" anchor="ctr"/>
            <a:lstStyle/>
            <a:p>
              <a:endParaRPr lang="en-US"/>
            </a:p>
          </p:txBody>
        </p:sp>
        <p:sp>
          <p:nvSpPr>
            <p:cNvPr id="939" name="Freeform: Shape 338">
              <a:extLst>
                <a:ext uri="{FF2B5EF4-FFF2-40B4-BE49-F238E27FC236}">
                  <a16:creationId xmlns:a16="http://schemas.microsoft.com/office/drawing/2014/main" xmlns="" id="{BBE9E523-CEBF-3F40-AB35-43883E5563B3}"/>
                </a:ext>
              </a:extLst>
            </p:cNvPr>
            <p:cNvSpPr/>
            <p:nvPr/>
          </p:nvSpPr>
          <p:spPr>
            <a:xfrm>
              <a:off x="7303898" y="2498908"/>
              <a:ext cx="54342" cy="50264"/>
            </a:xfrm>
            <a:custGeom>
              <a:avLst/>
              <a:gdLst>
                <a:gd name="connsiteX0" fmla="*/ 29967 w 54342"/>
                <a:gd name="connsiteY0" fmla="*/ 0 h 50264"/>
                <a:gd name="connsiteX1" fmla="*/ 24232 w 54342"/>
                <a:gd name="connsiteY1" fmla="*/ 50260 h 50264"/>
                <a:gd name="connsiteX2" fmla="*/ 29967 w 54342"/>
                <a:gd name="connsiteY2" fmla="*/ 0 h 50264"/>
              </a:gdLst>
              <a:ahLst/>
              <a:cxnLst>
                <a:cxn ang="0">
                  <a:pos x="connsiteX0" y="connsiteY0"/>
                </a:cxn>
                <a:cxn ang="0">
                  <a:pos x="connsiteX1" y="connsiteY1"/>
                </a:cxn>
                <a:cxn ang="0">
                  <a:pos x="connsiteX2" y="connsiteY2"/>
                </a:cxn>
              </a:cxnLst>
              <a:rect l="l" t="t" r="r" b="b"/>
              <a:pathLst>
                <a:path w="54342" h="50264">
                  <a:moveTo>
                    <a:pt x="29967" y="0"/>
                  </a:moveTo>
                  <a:cubicBezTo>
                    <a:pt x="-3805" y="0"/>
                    <a:pt x="-13443" y="49623"/>
                    <a:pt x="24232" y="50260"/>
                  </a:cubicBezTo>
                  <a:cubicBezTo>
                    <a:pt x="57845" y="50817"/>
                    <a:pt x="68120" y="0"/>
                    <a:pt x="29967" y="0"/>
                  </a:cubicBezTo>
                  <a:close/>
                </a:path>
              </a:pathLst>
            </a:custGeom>
            <a:noFill/>
            <a:ln w="19050" cap="rnd">
              <a:solidFill>
                <a:srgbClr val="EF3774"/>
              </a:solidFill>
              <a:prstDash val="solid"/>
              <a:round/>
            </a:ln>
          </p:spPr>
          <p:txBody>
            <a:bodyPr rtlCol="0" anchor="ctr"/>
            <a:lstStyle/>
            <a:p>
              <a:endParaRPr lang="en-US"/>
            </a:p>
          </p:txBody>
        </p:sp>
        <p:sp>
          <p:nvSpPr>
            <p:cNvPr id="940" name="Freeform: Shape 339">
              <a:extLst>
                <a:ext uri="{FF2B5EF4-FFF2-40B4-BE49-F238E27FC236}">
                  <a16:creationId xmlns:a16="http://schemas.microsoft.com/office/drawing/2014/main" xmlns="" id="{AC1B0BCB-2364-A541-B2FD-D045E618405C}"/>
                </a:ext>
              </a:extLst>
            </p:cNvPr>
            <p:cNvSpPr/>
            <p:nvPr/>
          </p:nvSpPr>
          <p:spPr>
            <a:xfrm>
              <a:off x="7196227" y="2593932"/>
              <a:ext cx="35843" cy="44604"/>
            </a:xfrm>
            <a:custGeom>
              <a:avLst/>
              <a:gdLst>
                <a:gd name="connsiteX0" fmla="*/ 0 w 35843"/>
                <a:gd name="connsiteY0" fmla="*/ 0 h 44604"/>
                <a:gd name="connsiteX1" fmla="*/ 35843 w 35843"/>
                <a:gd name="connsiteY1" fmla="*/ 44605 h 44604"/>
              </a:gdLst>
              <a:ahLst/>
              <a:cxnLst>
                <a:cxn ang="0">
                  <a:pos x="connsiteX0" y="connsiteY0"/>
                </a:cxn>
                <a:cxn ang="0">
                  <a:pos x="connsiteX1" y="connsiteY1"/>
                </a:cxn>
              </a:cxnLst>
              <a:rect l="l" t="t" r="r" b="b"/>
              <a:pathLst>
                <a:path w="35843" h="44604">
                  <a:moveTo>
                    <a:pt x="0" y="0"/>
                  </a:moveTo>
                  <a:cubicBezTo>
                    <a:pt x="12983" y="13939"/>
                    <a:pt x="25010" y="28914"/>
                    <a:pt x="35843" y="44605"/>
                  </a:cubicBezTo>
                </a:path>
              </a:pathLst>
            </a:custGeom>
            <a:noFill/>
            <a:ln w="19050" cap="rnd">
              <a:solidFill>
                <a:srgbClr val="EF3774"/>
              </a:solidFill>
              <a:prstDash val="solid"/>
              <a:round/>
            </a:ln>
          </p:spPr>
          <p:txBody>
            <a:bodyPr rtlCol="0" anchor="ctr"/>
            <a:lstStyle/>
            <a:p>
              <a:endParaRPr lang="en-US"/>
            </a:p>
          </p:txBody>
        </p:sp>
        <p:sp>
          <p:nvSpPr>
            <p:cNvPr id="941" name="Freeform: Shape 340">
              <a:extLst>
                <a:ext uri="{FF2B5EF4-FFF2-40B4-BE49-F238E27FC236}">
                  <a16:creationId xmlns:a16="http://schemas.microsoft.com/office/drawing/2014/main" xmlns="" id="{E8842F16-C64D-3148-9341-0322253287C9}"/>
                </a:ext>
              </a:extLst>
            </p:cNvPr>
            <p:cNvSpPr/>
            <p:nvPr/>
          </p:nvSpPr>
          <p:spPr>
            <a:xfrm>
              <a:off x="7226733" y="2591065"/>
              <a:ext cx="35524" cy="41657"/>
            </a:xfrm>
            <a:custGeom>
              <a:avLst/>
              <a:gdLst>
                <a:gd name="connsiteX0" fmla="*/ 0 w 35524"/>
                <a:gd name="connsiteY0" fmla="*/ 0 h 41657"/>
                <a:gd name="connsiteX1" fmla="*/ 35525 w 35524"/>
                <a:gd name="connsiteY1" fmla="*/ 41658 h 41657"/>
              </a:gdLst>
              <a:ahLst/>
              <a:cxnLst>
                <a:cxn ang="0">
                  <a:pos x="connsiteX0" y="connsiteY0"/>
                </a:cxn>
                <a:cxn ang="0">
                  <a:pos x="connsiteX1" y="connsiteY1"/>
                </a:cxn>
              </a:cxnLst>
              <a:rect l="l" t="t" r="r" b="b"/>
              <a:pathLst>
                <a:path w="35524" h="41657">
                  <a:moveTo>
                    <a:pt x="0" y="0"/>
                  </a:moveTo>
                  <a:cubicBezTo>
                    <a:pt x="10195" y="15213"/>
                    <a:pt x="22143" y="29232"/>
                    <a:pt x="35525" y="41658"/>
                  </a:cubicBezTo>
                </a:path>
              </a:pathLst>
            </a:custGeom>
            <a:noFill/>
            <a:ln w="19050" cap="rnd">
              <a:solidFill>
                <a:srgbClr val="EF3774"/>
              </a:solidFill>
              <a:prstDash val="solid"/>
              <a:round/>
            </a:ln>
          </p:spPr>
          <p:txBody>
            <a:bodyPr rtlCol="0" anchor="ctr"/>
            <a:lstStyle/>
            <a:p>
              <a:endParaRPr lang="en-US"/>
            </a:p>
          </p:txBody>
        </p:sp>
        <p:sp>
          <p:nvSpPr>
            <p:cNvPr id="942" name="Freeform: Shape 341">
              <a:extLst>
                <a:ext uri="{FF2B5EF4-FFF2-40B4-BE49-F238E27FC236}">
                  <a16:creationId xmlns:a16="http://schemas.microsoft.com/office/drawing/2014/main" xmlns="" id="{85981E75-A2F3-A144-83DB-476B08D9489F}"/>
                </a:ext>
              </a:extLst>
            </p:cNvPr>
            <p:cNvSpPr/>
            <p:nvPr/>
          </p:nvSpPr>
          <p:spPr>
            <a:xfrm>
              <a:off x="7261780" y="2587481"/>
              <a:ext cx="34568" cy="48905"/>
            </a:xfrm>
            <a:custGeom>
              <a:avLst/>
              <a:gdLst>
                <a:gd name="connsiteX0" fmla="*/ 0 w 34568"/>
                <a:gd name="connsiteY0" fmla="*/ 0 h 48905"/>
                <a:gd name="connsiteX1" fmla="*/ 34569 w 34568"/>
                <a:gd name="connsiteY1" fmla="*/ 48906 h 48905"/>
              </a:gdLst>
              <a:ahLst/>
              <a:cxnLst>
                <a:cxn ang="0">
                  <a:pos x="connsiteX0" y="connsiteY0"/>
                </a:cxn>
                <a:cxn ang="0">
                  <a:pos x="connsiteX1" y="connsiteY1"/>
                </a:cxn>
              </a:cxnLst>
              <a:rect l="l" t="t" r="r" b="b"/>
              <a:pathLst>
                <a:path w="34568" h="48905">
                  <a:moveTo>
                    <a:pt x="0" y="0"/>
                  </a:moveTo>
                  <a:cubicBezTo>
                    <a:pt x="11550" y="16328"/>
                    <a:pt x="23019" y="32577"/>
                    <a:pt x="34569" y="48906"/>
                  </a:cubicBezTo>
                </a:path>
              </a:pathLst>
            </a:custGeom>
            <a:noFill/>
            <a:ln w="19050" cap="rnd">
              <a:solidFill>
                <a:srgbClr val="EF3774"/>
              </a:solidFill>
              <a:prstDash val="solid"/>
              <a:round/>
            </a:ln>
          </p:spPr>
          <p:txBody>
            <a:bodyPr rtlCol="0" anchor="ctr"/>
            <a:lstStyle/>
            <a:p>
              <a:endParaRPr lang="en-US"/>
            </a:p>
          </p:txBody>
        </p:sp>
        <p:sp>
          <p:nvSpPr>
            <p:cNvPr id="943" name="Freeform: Shape 342">
              <a:extLst>
                <a:ext uri="{FF2B5EF4-FFF2-40B4-BE49-F238E27FC236}">
                  <a16:creationId xmlns:a16="http://schemas.microsoft.com/office/drawing/2014/main" xmlns="" id="{C6A888E3-BEFC-2944-B970-D8C316AE7F94}"/>
                </a:ext>
              </a:extLst>
            </p:cNvPr>
            <p:cNvSpPr/>
            <p:nvPr/>
          </p:nvSpPr>
          <p:spPr>
            <a:xfrm>
              <a:off x="7309969" y="2590508"/>
              <a:ext cx="26523" cy="41817"/>
            </a:xfrm>
            <a:custGeom>
              <a:avLst/>
              <a:gdLst>
                <a:gd name="connsiteX0" fmla="*/ 0 w 26523"/>
                <a:gd name="connsiteY0" fmla="*/ 0 h 41817"/>
                <a:gd name="connsiteX1" fmla="*/ 26524 w 26523"/>
                <a:gd name="connsiteY1" fmla="*/ 41817 h 41817"/>
              </a:gdLst>
              <a:ahLst/>
              <a:cxnLst>
                <a:cxn ang="0">
                  <a:pos x="connsiteX0" y="connsiteY0"/>
                </a:cxn>
                <a:cxn ang="0">
                  <a:pos x="connsiteX1" y="connsiteY1"/>
                </a:cxn>
              </a:cxnLst>
              <a:rect l="l" t="t" r="r" b="b"/>
              <a:pathLst>
                <a:path w="26523" h="41817">
                  <a:moveTo>
                    <a:pt x="0" y="0"/>
                  </a:moveTo>
                  <a:cubicBezTo>
                    <a:pt x="8841" y="13939"/>
                    <a:pt x="17683" y="27878"/>
                    <a:pt x="26524" y="41817"/>
                  </a:cubicBezTo>
                </a:path>
              </a:pathLst>
            </a:custGeom>
            <a:noFill/>
            <a:ln w="19050" cap="rnd">
              <a:solidFill>
                <a:srgbClr val="EF3774"/>
              </a:solidFill>
              <a:prstDash val="solid"/>
              <a:round/>
            </a:ln>
          </p:spPr>
          <p:txBody>
            <a:bodyPr rtlCol="0" anchor="ctr"/>
            <a:lstStyle/>
            <a:p>
              <a:endParaRPr lang="en-US"/>
            </a:p>
          </p:txBody>
        </p:sp>
        <p:sp>
          <p:nvSpPr>
            <p:cNvPr id="944" name="Freeform: Shape 343">
              <a:extLst>
                <a:ext uri="{FF2B5EF4-FFF2-40B4-BE49-F238E27FC236}">
                  <a16:creationId xmlns:a16="http://schemas.microsoft.com/office/drawing/2014/main" xmlns="" id="{D6AC7011-F1F7-3445-9526-A55EC2B2602F}"/>
                </a:ext>
              </a:extLst>
            </p:cNvPr>
            <p:cNvSpPr/>
            <p:nvPr/>
          </p:nvSpPr>
          <p:spPr>
            <a:xfrm>
              <a:off x="7343104" y="2591543"/>
              <a:ext cx="31143" cy="44127"/>
            </a:xfrm>
            <a:custGeom>
              <a:avLst/>
              <a:gdLst>
                <a:gd name="connsiteX0" fmla="*/ 0 w 31143"/>
                <a:gd name="connsiteY0" fmla="*/ 0 h 44127"/>
                <a:gd name="connsiteX1" fmla="*/ 31144 w 31143"/>
                <a:gd name="connsiteY1" fmla="*/ 44127 h 44127"/>
              </a:gdLst>
              <a:ahLst/>
              <a:cxnLst>
                <a:cxn ang="0">
                  <a:pos x="connsiteX0" y="connsiteY0"/>
                </a:cxn>
                <a:cxn ang="0">
                  <a:pos x="connsiteX1" y="connsiteY1"/>
                </a:cxn>
              </a:cxnLst>
              <a:rect l="l" t="t" r="r" b="b"/>
              <a:pathLst>
                <a:path w="31143" h="44127">
                  <a:moveTo>
                    <a:pt x="0" y="0"/>
                  </a:moveTo>
                  <a:cubicBezTo>
                    <a:pt x="10355" y="14736"/>
                    <a:pt x="20789" y="29471"/>
                    <a:pt x="31144" y="44127"/>
                  </a:cubicBezTo>
                </a:path>
              </a:pathLst>
            </a:custGeom>
            <a:noFill/>
            <a:ln w="19050" cap="rnd">
              <a:solidFill>
                <a:srgbClr val="EF3774"/>
              </a:solidFill>
              <a:prstDash val="solid"/>
              <a:round/>
            </a:ln>
          </p:spPr>
          <p:txBody>
            <a:bodyPr rtlCol="0" anchor="ctr"/>
            <a:lstStyle/>
            <a:p>
              <a:endParaRPr lang="en-US"/>
            </a:p>
          </p:txBody>
        </p:sp>
        <p:sp>
          <p:nvSpPr>
            <p:cNvPr id="945" name="Freeform: Shape 344">
              <a:extLst>
                <a:ext uri="{FF2B5EF4-FFF2-40B4-BE49-F238E27FC236}">
                  <a16:creationId xmlns:a16="http://schemas.microsoft.com/office/drawing/2014/main" xmlns="" id="{61FDFEB8-EB98-3E4C-88EA-8B07931AAAF7}"/>
                </a:ext>
              </a:extLst>
            </p:cNvPr>
            <p:cNvSpPr/>
            <p:nvPr/>
          </p:nvSpPr>
          <p:spPr>
            <a:xfrm>
              <a:off x="7383726" y="2592977"/>
              <a:ext cx="30188" cy="41657"/>
            </a:xfrm>
            <a:custGeom>
              <a:avLst/>
              <a:gdLst>
                <a:gd name="connsiteX0" fmla="*/ 0 w 30188"/>
                <a:gd name="connsiteY0" fmla="*/ 0 h 41657"/>
                <a:gd name="connsiteX1" fmla="*/ 30188 w 30188"/>
                <a:gd name="connsiteY1" fmla="*/ 41658 h 41657"/>
              </a:gdLst>
              <a:ahLst/>
              <a:cxnLst>
                <a:cxn ang="0">
                  <a:pos x="connsiteX0" y="connsiteY0"/>
                </a:cxn>
                <a:cxn ang="0">
                  <a:pos x="connsiteX1" y="connsiteY1"/>
                </a:cxn>
              </a:cxnLst>
              <a:rect l="l" t="t" r="r" b="b"/>
              <a:pathLst>
                <a:path w="30188" h="41657">
                  <a:moveTo>
                    <a:pt x="0" y="0"/>
                  </a:moveTo>
                  <a:cubicBezTo>
                    <a:pt x="10036" y="13859"/>
                    <a:pt x="20152" y="27798"/>
                    <a:pt x="30188" y="41658"/>
                  </a:cubicBezTo>
                </a:path>
              </a:pathLst>
            </a:custGeom>
            <a:noFill/>
            <a:ln w="19050" cap="rnd">
              <a:solidFill>
                <a:srgbClr val="EF3774"/>
              </a:solidFill>
              <a:prstDash val="solid"/>
              <a:round/>
            </a:ln>
          </p:spPr>
          <p:txBody>
            <a:bodyPr rtlCol="0" anchor="ctr"/>
            <a:lstStyle/>
            <a:p>
              <a:endParaRPr lang="en-US"/>
            </a:p>
          </p:txBody>
        </p:sp>
        <p:sp>
          <p:nvSpPr>
            <p:cNvPr id="946" name="Freeform: Shape 345">
              <a:extLst>
                <a:ext uri="{FF2B5EF4-FFF2-40B4-BE49-F238E27FC236}">
                  <a16:creationId xmlns:a16="http://schemas.microsoft.com/office/drawing/2014/main" xmlns="" id="{FD6F4032-383B-5446-8E09-D1C59D6CBA8D}"/>
                </a:ext>
              </a:extLst>
            </p:cNvPr>
            <p:cNvSpPr/>
            <p:nvPr/>
          </p:nvSpPr>
          <p:spPr>
            <a:xfrm>
              <a:off x="7423791" y="2592180"/>
              <a:ext cx="34568" cy="47870"/>
            </a:xfrm>
            <a:custGeom>
              <a:avLst/>
              <a:gdLst>
                <a:gd name="connsiteX0" fmla="*/ 0 w 34568"/>
                <a:gd name="connsiteY0" fmla="*/ 0 h 47870"/>
                <a:gd name="connsiteX1" fmla="*/ 34569 w 34568"/>
                <a:gd name="connsiteY1" fmla="*/ 47871 h 47870"/>
              </a:gdLst>
              <a:ahLst/>
              <a:cxnLst>
                <a:cxn ang="0">
                  <a:pos x="connsiteX0" y="connsiteY0"/>
                </a:cxn>
                <a:cxn ang="0">
                  <a:pos x="connsiteX1" y="connsiteY1"/>
                </a:cxn>
              </a:cxnLst>
              <a:rect l="l" t="t" r="r" b="b"/>
              <a:pathLst>
                <a:path w="34568" h="47870">
                  <a:moveTo>
                    <a:pt x="0" y="0"/>
                  </a:moveTo>
                  <a:cubicBezTo>
                    <a:pt x="11550" y="15930"/>
                    <a:pt x="23019" y="31940"/>
                    <a:pt x="34569" y="47871"/>
                  </a:cubicBezTo>
                </a:path>
              </a:pathLst>
            </a:custGeom>
            <a:noFill/>
            <a:ln w="19050" cap="rnd">
              <a:solidFill>
                <a:srgbClr val="EF3774"/>
              </a:solidFill>
              <a:prstDash val="solid"/>
              <a:round/>
            </a:ln>
          </p:spPr>
          <p:txBody>
            <a:bodyPr rtlCol="0" anchor="ctr"/>
            <a:lstStyle/>
            <a:p>
              <a:endParaRPr lang="en-US"/>
            </a:p>
          </p:txBody>
        </p:sp>
        <p:sp>
          <p:nvSpPr>
            <p:cNvPr id="947" name="Freeform: Shape 346">
              <a:extLst>
                <a:ext uri="{FF2B5EF4-FFF2-40B4-BE49-F238E27FC236}">
                  <a16:creationId xmlns:a16="http://schemas.microsoft.com/office/drawing/2014/main" xmlns="" id="{A00D956C-D374-8046-BD84-7450FEC8BBDF}"/>
                </a:ext>
              </a:extLst>
            </p:cNvPr>
            <p:cNvSpPr/>
            <p:nvPr/>
          </p:nvSpPr>
          <p:spPr>
            <a:xfrm>
              <a:off x="7462741" y="2596163"/>
              <a:ext cx="30426" cy="42135"/>
            </a:xfrm>
            <a:custGeom>
              <a:avLst/>
              <a:gdLst>
                <a:gd name="connsiteX0" fmla="*/ 0 w 30426"/>
                <a:gd name="connsiteY0" fmla="*/ 0 h 42135"/>
                <a:gd name="connsiteX1" fmla="*/ 30426 w 30426"/>
                <a:gd name="connsiteY1" fmla="*/ 42136 h 42135"/>
              </a:gdLst>
              <a:ahLst/>
              <a:cxnLst>
                <a:cxn ang="0">
                  <a:pos x="connsiteX0" y="connsiteY0"/>
                </a:cxn>
                <a:cxn ang="0">
                  <a:pos x="connsiteX1" y="connsiteY1"/>
                </a:cxn>
              </a:cxnLst>
              <a:rect l="l" t="t" r="r" b="b"/>
              <a:pathLst>
                <a:path w="30426" h="42135">
                  <a:moveTo>
                    <a:pt x="0" y="0"/>
                  </a:moveTo>
                  <a:cubicBezTo>
                    <a:pt x="10115" y="14019"/>
                    <a:pt x="20311" y="28117"/>
                    <a:pt x="30426" y="42136"/>
                  </a:cubicBezTo>
                </a:path>
              </a:pathLst>
            </a:custGeom>
            <a:noFill/>
            <a:ln w="19050" cap="rnd">
              <a:solidFill>
                <a:srgbClr val="EF3774"/>
              </a:solidFill>
              <a:prstDash val="solid"/>
              <a:round/>
            </a:ln>
          </p:spPr>
          <p:txBody>
            <a:bodyPr rtlCol="0" anchor="ctr"/>
            <a:lstStyle/>
            <a:p>
              <a:endParaRPr lang="en-US"/>
            </a:p>
          </p:txBody>
        </p:sp>
        <p:sp>
          <p:nvSpPr>
            <p:cNvPr id="948" name="Freeform: Shape 347">
              <a:extLst>
                <a:ext uri="{FF2B5EF4-FFF2-40B4-BE49-F238E27FC236}">
                  <a16:creationId xmlns:a16="http://schemas.microsoft.com/office/drawing/2014/main" xmlns="" id="{EBAAD945-A1FD-F94E-A2DC-303E350B5B5C}"/>
                </a:ext>
              </a:extLst>
            </p:cNvPr>
            <p:cNvSpPr/>
            <p:nvPr/>
          </p:nvSpPr>
          <p:spPr>
            <a:xfrm>
              <a:off x="7502487" y="2589233"/>
              <a:ext cx="36639" cy="47631"/>
            </a:xfrm>
            <a:custGeom>
              <a:avLst/>
              <a:gdLst>
                <a:gd name="connsiteX0" fmla="*/ 0 w 36639"/>
                <a:gd name="connsiteY0" fmla="*/ 0 h 47631"/>
                <a:gd name="connsiteX1" fmla="*/ 36640 w 36639"/>
                <a:gd name="connsiteY1" fmla="*/ 47631 h 47631"/>
              </a:gdLst>
              <a:ahLst/>
              <a:cxnLst>
                <a:cxn ang="0">
                  <a:pos x="connsiteX0" y="connsiteY0"/>
                </a:cxn>
                <a:cxn ang="0">
                  <a:pos x="connsiteX1" y="connsiteY1"/>
                </a:cxn>
              </a:cxnLst>
              <a:rect l="l" t="t" r="r" b="b"/>
              <a:pathLst>
                <a:path w="36639" h="47631">
                  <a:moveTo>
                    <a:pt x="0" y="0"/>
                  </a:moveTo>
                  <a:cubicBezTo>
                    <a:pt x="12186" y="15851"/>
                    <a:pt x="24453" y="31781"/>
                    <a:pt x="36640" y="47631"/>
                  </a:cubicBezTo>
                </a:path>
              </a:pathLst>
            </a:custGeom>
            <a:noFill/>
            <a:ln w="19050" cap="rnd">
              <a:solidFill>
                <a:srgbClr val="EF3774"/>
              </a:solidFill>
              <a:prstDash val="solid"/>
              <a:round/>
            </a:ln>
          </p:spPr>
          <p:txBody>
            <a:bodyPr rtlCol="0" anchor="ctr"/>
            <a:lstStyle/>
            <a:p>
              <a:endParaRPr lang="en-US"/>
            </a:p>
          </p:txBody>
        </p:sp>
        <p:sp>
          <p:nvSpPr>
            <p:cNvPr id="949" name="Freeform: Shape 348">
              <a:extLst>
                <a:ext uri="{FF2B5EF4-FFF2-40B4-BE49-F238E27FC236}">
                  <a16:creationId xmlns:a16="http://schemas.microsoft.com/office/drawing/2014/main" xmlns="" id="{2A9F6EB5-7EF8-954A-BD41-2ACBE77BF8D3}"/>
                </a:ext>
              </a:extLst>
            </p:cNvPr>
            <p:cNvSpPr/>
            <p:nvPr/>
          </p:nvSpPr>
          <p:spPr>
            <a:xfrm>
              <a:off x="7535303" y="2574179"/>
              <a:ext cx="43171" cy="59340"/>
            </a:xfrm>
            <a:custGeom>
              <a:avLst/>
              <a:gdLst>
                <a:gd name="connsiteX0" fmla="*/ 0 w 43171"/>
                <a:gd name="connsiteY0" fmla="*/ 0 h 59340"/>
                <a:gd name="connsiteX1" fmla="*/ 43171 w 43171"/>
                <a:gd name="connsiteY1" fmla="*/ 59341 h 59340"/>
              </a:gdLst>
              <a:ahLst/>
              <a:cxnLst>
                <a:cxn ang="0">
                  <a:pos x="connsiteX0" y="connsiteY0"/>
                </a:cxn>
                <a:cxn ang="0">
                  <a:pos x="connsiteX1" y="connsiteY1"/>
                </a:cxn>
              </a:cxnLst>
              <a:rect l="l" t="t" r="r" b="b"/>
              <a:pathLst>
                <a:path w="43171" h="59340">
                  <a:moveTo>
                    <a:pt x="0" y="0"/>
                  </a:moveTo>
                  <a:cubicBezTo>
                    <a:pt x="14417" y="19754"/>
                    <a:pt x="28754" y="39507"/>
                    <a:pt x="43171" y="59341"/>
                  </a:cubicBezTo>
                </a:path>
              </a:pathLst>
            </a:custGeom>
            <a:noFill/>
            <a:ln w="19050" cap="rnd">
              <a:solidFill>
                <a:srgbClr val="EF3774"/>
              </a:solidFill>
              <a:prstDash val="solid"/>
              <a:round/>
            </a:ln>
          </p:spPr>
          <p:txBody>
            <a:bodyPr rtlCol="0" anchor="ctr"/>
            <a:lstStyle/>
            <a:p>
              <a:endParaRPr lang="en-US"/>
            </a:p>
          </p:txBody>
        </p:sp>
        <p:sp>
          <p:nvSpPr>
            <p:cNvPr id="950" name="Freeform: Shape 349">
              <a:extLst>
                <a:ext uri="{FF2B5EF4-FFF2-40B4-BE49-F238E27FC236}">
                  <a16:creationId xmlns:a16="http://schemas.microsoft.com/office/drawing/2014/main" xmlns="" id="{3B060625-3420-A74F-9C71-362E0F7347A3}"/>
                </a:ext>
              </a:extLst>
            </p:cNvPr>
            <p:cNvSpPr/>
            <p:nvPr/>
          </p:nvSpPr>
          <p:spPr>
            <a:xfrm>
              <a:off x="7557526" y="2548213"/>
              <a:ext cx="50101" cy="66110"/>
            </a:xfrm>
            <a:custGeom>
              <a:avLst/>
              <a:gdLst>
                <a:gd name="connsiteX0" fmla="*/ 0 w 50101"/>
                <a:gd name="connsiteY0" fmla="*/ 0 h 66110"/>
                <a:gd name="connsiteX1" fmla="*/ 50101 w 50101"/>
                <a:gd name="connsiteY1" fmla="*/ 66111 h 66110"/>
              </a:gdLst>
              <a:ahLst/>
              <a:cxnLst>
                <a:cxn ang="0">
                  <a:pos x="connsiteX0" y="connsiteY0"/>
                </a:cxn>
                <a:cxn ang="0">
                  <a:pos x="connsiteX1" y="connsiteY1"/>
                </a:cxn>
              </a:cxnLst>
              <a:rect l="l" t="t" r="r" b="b"/>
              <a:pathLst>
                <a:path w="50101" h="66110">
                  <a:moveTo>
                    <a:pt x="0" y="0"/>
                  </a:moveTo>
                  <a:cubicBezTo>
                    <a:pt x="16727" y="22063"/>
                    <a:pt x="33374" y="44127"/>
                    <a:pt x="50101" y="66111"/>
                  </a:cubicBezTo>
                </a:path>
              </a:pathLst>
            </a:custGeom>
            <a:noFill/>
            <a:ln w="19050" cap="rnd">
              <a:solidFill>
                <a:srgbClr val="EF3774"/>
              </a:solidFill>
              <a:prstDash val="solid"/>
              <a:round/>
            </a:ln>
          </p:spPr>
          <p:txBody>
            <a:bodyPr rtlCol="0" anchor="ctr"/>
            <a:lstStyle/>
            <a:p>
              <a:endParaRPr lang="en-US"/>
            </a:p>
          </p:txBody>
        </p:sp>
        <p:sp>
          <p:nvSpPr>
            <p:cNvPr id="951" name="Freeform: Shape 350">
              <a:extLst>
                <a:ext uri="{FF2B5EF4-FFF2-40B4-BE49-F238E27FC236}">
                  <a16:creationId xmlns:a16="http://schemas.microsoft.com/office/drawing/2014/main" xmlns="" id="{78801719-3DB6-9E43-AE1A-EFC4206240A8}"/>
                </a:ext>
              </a:extLst>
            </p:cNvPr>
            <p:cNvSpPr/>
            <p:nvPr/>
          </p:nvSpPr>
          <p:spPr>
            <a:xfrm>
              <a:off x="7572501" y="2510617"/>
              <a:ext cx="45321" cy="62606"/>
            </a:xfrm>
            <a:custGeom>
              <a:avLst/>
              <a:gdLst>
                <a:gd name="connsiteX0" fmla="*/ 0 w 45321"/>
                <a:gd name="connsiteY0" fmla="*/ 0 h 62606"/>
                <a:gd name="connsiteX1" fmla="*/ 45322 w 45321"/>
                <a:gd name="connsiteY1" fmla="*/ 62606 h 62606"/>
              </a:gdLst>
              <a:ahLst/>
              <a:cxnLst>
                <a:cxn ang="0">
                  <a:pos x="connsiteX0" y="connsiteY0"/>
                </a:cxn>
                <a:cxn ang="0">
                  <a:pos x="connsiteX1" y="connsiteY1"/>
                </a:cxn>
              </a:cxnLst>
              <a:rect l="l" t="t" r="r" b="b"/>
              <a:pathLst>
                <a:path w="45321" h="62606">
                  <a:moveTo>
                    <a:pt x="0" y="0"/>
                  </a:moveTo>
                  <a:cubicBezTo>
                    <a:pt x="15134" y="20869"/>
                    <a:pt x="30188" y="41737"/>
                    <a:pt x="45322" y="62606"/>
                  </a:cubicBezTo>
                </a:path>
              </a:pathLst>
            </a:custGeom>
            <a:noFill/>
            <a:ln w="19050" cap="rnd">
              <a:solidFill>
                <a:srgbClr val="EF3774"/>
              </a:solidFill>
              <a:prstDash val="solid"/>
              <a:round/>
            </a:ln>
          </p:spPr>
          <p:txBody>
            <a:bodyPr rtlCol="0" anchor="ctr"/>
            <a:lstStyle/>
            <a:p>
              <a:endParaRPr lang="en-US"/>
            </a:p>
          </p:txBody>
        </p:sp>
        <p:sp>
          <p:nvSpPr>
            <p:cNvPr id="952" name="Freeform: Shape 351">
              <a:extLst>
                <a:ext uri="{FF2B5EF4-FFF2-40B4-BE49-F238E27FC236}">
                  <a16:creationId xmlns:a16="http://schemas.microsoft.com/office/drawing/2014/main" xmlns="" id="{2C5C3984-DA77-C347-AE6D-5F87B7B0789D}"/>
                </a:ext>
              </a:extLst>
            </p:cNvPr>
            <p:cNvSpPr/>
            <p:nvPr/>
          </p:nvSpPr>
          <p:spPr>
            <a:xfrm>
              <a:off x="7575448" y="2456613"/>
              <a:ext cx="48348" cy="57826"/>
            </a:xfrm>
            <a:custGeom>
              <a:avLst/>
              <a:gdLst>
                <a:gd name="connsiteX0" fmla="*/ 0 w 48348"/>
                <a:gd name="connsiteY0" fmla="*/ 0 h 57826"/>
                <a:gd name="connsiteX1" fmla="*/ 48349 w 48348"/>
                <a:gd name="connsiteY1" fmla="*/ 57827 h 57826"/>
              </a:gdLst>
              <a:ahLst/>
              <a:cxnLst>
                <a:cxn ang="0">
                  <a:pos x="connsiteX0" y="connsiteY0"/>
                </a:cxn>
                <a:cxn ang="0">
                  <a:pos x="connsiteX1" y="connsiteY1"/>
                </a:cxn>
              </a:cxnLst>
              <a:rect l="l" t="t" r="r" b="b"/>
              <a:pathLst>
                <a:path w="48348" h="57826">
                  <a:moveTo>
                    <a:pt x="0" y="0"/>
                  </a:moveTo>
                  <a:cubicBezTo>
                    <a:pt x="16090" y="19276"/>
                    <a:pt x="32259" y="38551"/>
                    <a:pt x="48349" y="57827"/>
                  </a:cubicBezTo>
                </a:path>
              </a:pathLst>
            </a:custGeom>
            <a:noFill/>
            <a:ln w="19050" cap="rnd">
              <a:solidFill>
                <a:srgbClr val="EF3774"/>
              </a:solidFill>
              <a:prstDash val="solid"/>
              <a:round/>
            </a:ln>
          </p:spPr>
          <p:txBody>
            <a:bodyPr rtlCol="0" anchor="ctr"/>
            <a:lstStyle/>
            <a:p>
              <a:endParaRPr lang="en-US"/>
            </a:p>
          </p:txBody>
        </p:sp>
        <p:sp>
          <p:nvSpPr>
            <p:cNvPr id="953" name="Freeform: Shape 352">
              <a:extLst>
                <a:ext uri="{FF2B5EF4-FFF2-40B4-BE49-F238E27FC236}">
                  <a16:creationId xmlns:a16="http://schemas.microsoft.com/office/drawing/2014/main" xmlns="" id="{B58E5D96-F630-9145-AACA-BE2B754CB07F}"/>
                </a:ext>
              </a:extLst>
            </p:cNvPr>
            <p:cNvSpPr/>
            <p:nvPr/>
          </p:nvSpPr>
          <p:spPr>
            <a:xfrm>
              <a:off x="7581979" y="2408822"/>
              <a:ext cx="44445" cy="52490"/>
            </a:xfrm>
            <a:custGeom>
              <a:avLst/>
              <a:gdLst>
                <a:gd name="connsiteX0" fmla="*/ 0 w 44445"/>
                <a:gd name="connsiteY0" fmla="*/ 0 h 52490"/>
                <a:gd name="connsiteX1" fmla="*/ 44446 w 44445"/>
                <a:gd name="connsiteY1" fmla="*/ 52490 h 52490"/>
              </a:gdLst>
              <a:ahLst/>
              <a:cxnLst>
                <a:cxn ang="0">
                  <a:pos x="connsiteX0" y="connsiteY0"/>
                </a:cxn>
                <a:cxn ang="0">
                  <a:pos x="connsiteX1" y="connsiteY1"/>
                </a:cxn>
              </a:cxnLst>
              <a:rect l="l" t="t" r="r" b="b"/>
              <a:pathLst>
                <a:path w="44445" h="52490">
                  <a:moveTo>
                    <a:pt x="0" y="0"/>
                  </a:moveTo>
                  <a:cubicBezTo>
                    <a:pt x="14815" y="17523"/>
                    <a:pt x="29631" y="35047"/>
                    <a:pt x="44446" y="52490"/>
                  </a:cubicBezTo>
                </a:path>
              </a:pathLst>
            </a:custGeom>
            <a:noFill/>
            <a:ln w="19050" cap="rnd">
              <a:solidFill>
                <a:srgbClr val="EF3774"/>
              </a:solidFill>
              <a:prstDash val="solid"/>
              <a:round/>
            </a:ln>
          </p:spPr>
          <p:txBody>
            <a:bodyPr rtlCol="0" anchor="ctr"/>
            <a:lstStyle/>
            <a:p>
              <a:endParaRPr lang="en-US"/>
            </a:p>
          </p:txBody>
        </p:sp>
        <p:sp>
          <p:nvSpPr>
            <p:cNvPr id="954" name="Freeform: Shape 353">
              <a:extLst>
                <a:ext uri="{FF2B5EF4-FFF2-40B4-BE49-F238E27FC236}">
                  <a16:creationId xmlns:a16="http://schemas.microsoft.com/office/drawing/2014/main" xmlns="" id="{F932E89B-D501-2844-A5E4-64323EF49CF2}"/>
                </a:ext>
              </a:extLst>
            </p:cNvPr>
            <p:cNvSpPr/>
            <p:nvPr/>
          </p:nvSpPr>
          <p:spPr>
            <a:xfrm>
              <a:off x="7588271" y="2373138"/>
              <a:ext cx="44286" cy="46277"/>
            </a:xfrm>
            <a:custGeom>
              <a:avLst/>
              <a:gdLst>
                <a:gd name="connsiteX0" fmla="*/ 0 w 44286"/>
                <a:gd name="connsiteY0" fmla="*/ 0 h 46277"/>
                <a:gd name="connsiteX1" fmla="*/ 44286 w 44286"/>
                <a:gd name="connsiteY1" fmla="*/ 46278 h 46277"/>
              </a:gdLst>
              <a:ahLst/>
              <a:cxnLst>
                <a:cxn ang="0">
                  <a:pos x="connsiteX0" y="connsiteY0"/>
                </a:cxn>
                <a:cxn ang="0">
                  <a:pos x="connsiteX1" y="connsiteY1"/>
                </a:cxn>
              </a:cxnLst>
              <a:rect l="l" t="t" r="r" b="b"/>
              <a:pathLst>
                <a:path w="44286" h="46277">
                  <a:moveTo>
                    <a:pt x="0" y="0"/>
                  </a:moveTo>
                  <a:cubicBezTo>
                    <a:pt x="14736" y="15373"/>
                    <a:pt x="29551" y="30825"/>
                    <a:pt x="44286" y="46278"/>
                  </a:cubicBezTo>
                </a:path>
              </a:pathLst>
            </a:custGeom>
            <a:noFill/>
            <a:ln w="19050" cap="rnd">
              <a:solidFill>
                <a:srgbClr val="EF3774"/>
              </a:solidFill>
              <a:prstDash val="solid"/>
              <a:round/>
            </a:ln>
          </p:spPr>
          <p:txBody>
            <a:bodyPr rtlCol="0" anchor="ctr"/>
            <a:lstStyle/>
            <a:p>
              <a:endParaRPr lang="en-US"/>
            </a:p>
          </p:txBody>
        </p:sp>
        <p:sp>
          <p:nvSpPr>
            <p:cNvPr id="955" name="Freeform: Shape 354">
              <a:extLst>
                <a:ext uri="{FF2B5EF4-FFF2-40B4-BE49-F238E27FC236}">
                  <a16:creationId xmlns:a16="http://schemas.microsoft.com/office/drawing/2014/main" xmlns="" id="{BBC39FBB-1A90-E840-8A4B-6A552F7A3216}"/>
                </a:ext>
              </a:extLst>
            </p:cNvPr>
            <p:cNvSpPr/>
            <p:nvPr/>
          </p:nvSpPr>
          <p:spPr>
            <a:xfrm>
              <a:off x="7599263" y="2316108"/>
              <a:ext cx="40702" cy="56154"/>
            </a:xfrm>
            <a:custGeom>
              <a:avLst/>
              <a:gdLst>
                <a:gd name="connsiteX0" fmla="*/ 0 w 40702"/>
                <a:gd name="connsiteY0" fmla="*/ 0 h 56154"/>
                <a:gd name="connsiteX1" fmla="*/ 40702 w 40702"/>
                <a:gd name="connsiteY1" fmla="*/ 56154 h 56154"/>
              </a:gdLst>
              <a:ahLst/>
              <a:cxnLst>
                <a:cxn ang="0">
                  <a:pos x="connsiteX0" y="connsiteY0"/>
                </a:cxn>
                <a:cxn ang="0">
                  <a:pos x="connsiteX1" y="connsiteY1"/>
                </a:cxn>
              </a:cxnLst>
              <a:rect l="l" t="t" r="r" b="b"/>
              <a:pathLst>
                <a:path w="40702" h="56154">
                  <a:moveTo>
                    <a:pt x="0" y="0"/>
                  </a:moveTo>
                  <a:cubicBezTo>
                    <a:pt x="13541" y="18718"/>
                    <a:pt x="27082" y="37436"/>
                    <a:pt x="40702" y="56154"/>
                  </a:cubicBezTo>
                </a:path>
              </a:pathLst>
            </a:custGeom>
            <a:noFill/>
            <a:ln w="19050" cap="rnd">
              <a:solidFill>
                <a:srgbClr val="EF3774"/>
              </a:solidFill>
              <a:prstDash val="solid"/>
              <a:round/>
            </a:ln>
          </p:spPr>
          <p:txBody>
            <a:bodyPr rtlCol="0" anchor="ctr"/>
            <a:lstStyle/>
            <a:p>
              <a:endParaRPr lang="en-US"/>
            </a:p>
          </p:txBody>
        </p:sp>
        <p:sp>
          <p:nvSpPr>
            <p:cNvPr id="956" name="Freeform: Shape 355">
              <a:extLst>
                <a:ext uri="{FF2B5EF4-FFF2-40B4-BE49-F238E27FC236}">
                  <a16:creationId xmlns:a16="http://schemas.microsoft.com/office/drawing/2014/main" xmlns="" id="{77D660AC-481F-F54C-8E44-5F8330C88A7B}"/>
                </a:ext>
              </a:extLst>
            </p:cNvPr>
            <p:cNvSpPr/>
            <p:nvPr/>
          </p:nvSpPr>
          <p:spPr>
            <a:xfrm>
              <a:off x="7594883" y="2262502"/>
              <a:ext cx="46835" cy="59101"/>
            </a:xfrm>
            <a:custGeom>
              <a:avLst/>
              <a:gdLst>
                <a:gd name="connsiteX0" fmla="*/ 0 w 46835"/>
                <a:gd name="connsiteY0" fmla="*/ 0 h 59101"/>
                <a:gd name="connsiteX1" fmla="*/ 46835 w 46835"/>
                <a:gd name="connsiteY1" fmla="*/ 59102 h 59101"/>
              </a:gdLst>
              <a:ahLst/>
              <a:cxnLst>
                <a:cxn ang="0">
                  <a:pos x="connsiteX0" y="connsiteY0"/>
                </a:cxn>
                <a:cxn ang="0">
                  <a:pos x="connsiteX1" y="connsiteY1"/>
                </a:cxn>
              </a:cxnLst>
              <a:rect l="l" t="t" r="r" b="b"/>
              <a:pathLst>
                <a:path w="46835" h="59101">
                  <a:moveTo>
                    <a:pt x="0" y="0"/>
                  </a:moveTo>
                  <a:cubicBezTo>
                    <a:pt x="13780" y="21028"/>
                    <a:pt x="29471" y="40861"/>
                    <a:pt x="46835" y="59102"/>
                  </a:cubicBezTo>
                </a:path>
              </a:pathLst>
            </a:custGeom>
            <a:noFill/>
            <a:ln w="19050" cap="rnd">
              <a:solidFill>
                <a:srgbClr val="EF3774"/>
              </a:solidFill>
              <a:prstDash val="solid"/>
              <a:round/>
            </a:ln>
          </p:spPr>
          <p:txBody>
            <a:bodyPr rtlCol="0" anchor="ctr"/>
            <a:lstStyle/>
            <a:p>
              <a:endParaRPr lang="en-US"/>
            </a:p>
          </p:txBody>
        </p:sp>
        <p:sp>
          <p:nvSpPr>
            <p:cNvPr id="957" name="Freeform: Shape 356">
              <a:extLst>
                <a:ext uri="{FF2B5EF4-FFF2-40B4-BE49-F238E27FC236}">
                  <a16:creationId xmlns:a16="http://schemas.microsoft.com/office/drawing/2014/main" xmlns="" id="{12AD7737-8758-4F44-9C56-80439F517714}"/>
                </a:ext>
              </a:extLst>
            </p:cNvPr>
            <p:cNvSpPr/>
            <p:nvPr/>
          </p:nvSpPr>
          <p:spPr>
            <a:xfrm>
              <a:off x="7604919" y="2220207"/>
              <a:ext cx="44445" cy="54641"/>
            </a:xfrm>
            <a:custGeom>
              <a:avLst/>
              <a:gdLst>
                <a:gd name="connsiteX0" fmla="*/ 0 w 44445"/>
                <a:gd name="connsiteY0" fmla="*/ 0 h 54641"/>
                <a:gd name="connsiteX1" fmla="*/ 44446 w 44445"/>
                <a:gd name="connsiteY1" fmla="*/ 54641 h 54641"/>
              </a:gdLst>
              <a:ahLst/>
              <a:cxnLst>
                <a:cxn ang="0">
                  <a:pos x="connsiteX0" y="connsiteY0"/>
                </a:cxn>
                <a:cxn ang="0">
                  <a:pos x="connsiteX1" y="connsiteY1"/>
                </a:cxn>
              </a:cxnLst>
              <a:rect l="l" t="t" r="r" b="b"/>
              <a:pathLst>
                <a:path w="44445" h="54641">
                  <a:moveTo>
                    <a:pt x="0" y="0"/>
                  </a:moveTo>
                  <a:cubicBezTo>
                    <a:pt x="14815" y="18240"/>
                    <a:pt x="29630" y="36401"/>
                    <a:pt x="44446" y="54641"/>
                  </a:cubicBezTo>
                </a:path>
              </a:pathLst>
            </a:custGeom>
            <a:noFill/>
            <a:ln w="19050" cap="rnd">
              <a:solidFill>
                <a:srgbClr val="EF3774"/>
              </a:solidFill>
              <a:prstDash val="solid"/>
              <a:round/>
            </a:ln>
          </p:spPr>
          <p:txBody>
            <a:bodyPr rtlCol="0" anchor="ctr"/>
            <a:lstStyle/>
            <a:p>
              <a:endParaRPr lang="en-US"/>
            </a:p>
          </p:txBody>
        </p:sp>
        <p:sp>
          <p:nvSpPr>
            <p:cNvPr id="958" name="Freeform: Shape 357">
              <a:extLst>
                <a:ext uri="{FF2B5EF4-FFF2-40B4-BE49-F238E27FC236}">
                  <a16:creationId xmlns:a16="http://schemas.microsoft.com/office/drawing/2014/main" xmlns="" id="{53A3EFBE-3083-3643-8857-5E6B15BEB781}"/>
                </a:ext>
              </a:extLst>
            </p:cNvPr>
            <p:cNvSpPr/>
            <p:nvPr/>
          </p:nvSpPr>
          <p:spPr>
            <a:xfrm>
              <a:off x="7615353" y="2175841"/>
              <a:ext cx="36480" cy="49941"/>
            </a:xfrm>
            <a:custGeom>
              <a:avLst/>
              <a:gdLst>
                <a:gd name="connsiteX0" fmla="*/ 0 w 36480"/>
                <a:gd name="connsiteY0" fmla="*/ 0 h 49941"/>
                <a:gd name="connsiteX1" fmla="*/ 36481 w 36480"/>
                <a:gd name="connsiteY1" fmla="*/ 49941 h 49941"/>
              </a:gdLst>
              <a:ahLst/>
              <a:cxnLst>
                <a:cxn ang="0">
                  <a:pos x="connsiteX0" y="connsiteY0"/>
                </a:cxn>
                <a:cxn ang="0">
                  <a:pos x="connsiteX1" y="connsiteY1"/>
                </a:cxn>
              </a:cxnLst>
              <a:rect l="l" t="t" r="r" b="b"/>
              <a:pathLst>
                <a:path w="36480" h="49941">
                  <a:moveTo>
                    <a:pt x="0" y="0"/>
                  </a:moveTo>
                  <a:cubicBezTo>
                    <a:pt x="9638" y="18320"/>
                    <a:pt x="21984" y="35206"/>
                    <a:pt x="36481" y="49941"/>
                  </a:cubicBezTo>
                </a:path>
              </a:pathLst>
            </a:custGeom>
            <a:noFill/>
            <a:ln w="19050" cap="rnd">
              <a:solidFill>
                <a:srgbClr val="EF3774"/>
              </a:solidFill>
              <a:prstDash val="solid"/>
              <a:round/>
            </a:ln>
          </p:spPr>
          <p:txBody>
            <a:bodyPr rtlCol="0" anchor="ctr"/>
            <a:lstStyle/>
            <a:p>
              <a:endParaRPr lang="en-US"/>
            </a:p>
          </p:txBody>
        </p:sp>
        <p:sp>
          <p:nvSpPr>
            <p:cNvPr id="959" name="Freeform: Shape 358">
              <a:extLst>
                <a:ext uri="{FF2B5EF4-FFF2-40B4-BE49-F238E27FC236}">
                  <a16:creationId xmlns:a16="http://schemas.microsoft.com/office/drawing/2014/main" xmlns="" id="{1FDE7E49-69D8-454A-BD7C-5BFFDDDF1588}"/>
                </a:ext>
              </a:extLst>
            </p:cNvPr>
            <p:cNvSpPr/>
            <p:nvPr/>
          </p:nvSpPr>
          <p:spPr>
            <a:xfrm>
              <a:off x="7621247" y="2121838"/>
              <a:ext cx="43808" cy="52012"/>
            </a:xfrm>
            <a:custGeom>
              <a:avLst/>
              <a:gdLst>
                <a:gd name="connsiteX0" fmla="*/ 0 w 43808"/>
                <a:gd name="connsiteY0" fmla="*/ 0 h 52012"/>
                <a:gd name="connsiteX1" fmla="*/ 43808 w 43808"/>
                <a:gd name="connsiteY1" fmla="*/ 52012 h 52012"/>
              </a:gdLst>
              <a:ahLst/>
              <a:cxnLst>
                <a:cxn ang="0">
                  <a:pos x="connsiteX0" y="connsiteY0"/>
                </a:cxn>
                <a:cxn ang="0">
                  <a:pos x="connsiteX1" y="connsiteY1"/>
                </a:cxn>
              </a:cxnLst>
              <a:rect l="l" t="t" r="r" b="b"/>
              <a:pathLst>
                <a:path w="43808" h="52012">
                  <a:moveTo>
                    <a:pt x="0" y="0"/>
                  </a:moveTo>
                  <a:cubicBezTo>
                    <a:pt x="14576" y="17364"/>
                    <a:pt x="29153" y="34648"/>
                    <a:pt x="43808" y="52012"/>
                  </a:cubicBezTo>
                </a:path>
              </a:pathLst>
            </a:custGeom>
            <a:noFill/>
            <a:ln w="19050" cap="rnd">
              <a:solidFill>
                <a:srgbClr val="EF3774"/>
              </a:solidFill>
              <a:prstDash val="solid"/>
              <a:round/>
            </a:ln>
          </p:spPr>
          <p:txBody>
            <a:bodyPr rtlCol="0" anchor="ctr"/>
            <a:lstStyle/>
            <a:p>
              <a:endParaRPr lang="en-US"/>
            </a:p>
          </p:txBody>
        </p:sp>
        <p:sp>
          <p:nvSpPr>
            <p:cNvPr id="960" name="Freeform: Shape 359">
              <a:extLst>
                <a:ext uri="{FF2B5EF4-FFF2-40B4-BE49-F238E27FC236}">
                  <a16:creationId xmlns:a16="http://schemas.microsoft.com/office/drawing/2014/main" xmlns="" id="{D9109933-873F-2A4C-AAEA-CE2AE5A70E22}"/>
                </a:ext>
              </a:extLst>
            </p:cNvPr>
            <p:cNvSpPr/>
            <p:nvPr/>
          </p:nvSpPr>
          <p:spPr>
            <a:xfrm>
              <a:off x="7627062" y="2060586"/>
              <a:ext cx="36480" cy="58065"/>
            </a:xfrm>
            <a:custGeom>
              <a:avLst/>
              <a:gdLst>
                <a:gd name="connsiteX0" fmla="*/ 0 w 36480"/>
                <a:gd name="connsiteY0" fmla="*/ 0 h 58065"/>
                <a:gd name="connsiteX1" fmla="*/ 36481 w 36480"/>
                <a:gd name="connsiteY1" fmla="*/ 58066 h 58065"/>
              </a:gdLst>
              <a:ahLst/>
              <a:cxnLst>
                <a:cxn ang="0">
                  <a:pos x="connsiteX0" y="connsiteY0"/>
                </a:cxn>
                <a:cxn ang="0">
                  <a:pos x="connsiteX1" y="connsiteY1"/>
                </a:cxn>
              </a:cxnLst>
              <a:rect l="l" t="t" r="r" b="b"/>
              <a:pathLst>
                <a:path w="36480" h="58065">
                  <a:moveTo>
                    <a:pt x="0" y="0"/>
                  </a:moveTo>
                  <a:cubicBezTo>
                    <a:pt x="10833" y="20152"/>
                    <a:pt x="23019" y="39587"/>
                    <a:pt x="36481" y="58066"/>
                  </a:cubicBezTo>
                </a:path>
              </a:pathLst>
            </a:custGeom>
            <a:noFill/>
            <a:ln w="19050" cap="rnd">
              <a:solidFill>
                <a:srgbClr val="EF3774"/>
              </a:solidFill>
              <a:prstDash val="solid"/>
              <a:round/>
            </a:ln>
          </p:spPr>
          <p:txBody>
            <a:bodyPr rtlCol="0" anchor="ctr"/>
            <a:lstStyle/>
            <a:p>
              <a:endParaRPr lang="en-US"/>
            </a:p>
          </p:txBody>
        </p:sp>
        <p:sp>
          <p:nvSpPr>
            <p:cNvPr id="961" name="Freeform: Shape 360">
              <a:extLst>
                <a:ext uri="{FF2B5EF4-FFF2-40B4-BE49-F238E27FC236}">
                  <a16:creationId xmlns:a16="http://schemas.microsoft.com/office/drawing/2014/main" xmlns="" id="{EF368C05-3F1C-C048-8A7F-F4A71A86D658}"/>
                </a:ext>
              </a:extLst>
            </p:cNvPr>
            <p:cNvSpPr/>
            <p:nvPr/>
          </p:nvSpPr>
          <p:spPr>
            <a:xfrm>
              <a:off x="7634071" y="2013989"/>
              <a:ext cx="38631" cy="51932"/>
            </a:xfrm>
            <a:custGeom>
              <a:avLst/>
              <a:gdLst>
                <a:gd name="connsiteX0" fmla="*/ 0 w 38631"/>
                <a:gd name="connsiteY0" fmla="*/ 0 h 51932"/>
                <a:gd name="connsiteX1" fmla="*/ 38631 w 38631"/>
                <a:gd name="connsiteY1" fmla="*/ 51933 h 51932"/>
              </a:gdLst>
              <a:ahLst/>
              <a:cxnLst>
                <a:cxn ang="0">
                  <a:pos x="connsiteX0" y="connsiteY0"/>
                </a:cxn>
                <a:cxn ang="0">
                  <a:pos x="connsiteX1" y="connsiteY1"/>
                </a:cxn>
              </a:cxnLst>
              <a:rect l="l" t="t" r="r" b="b"/>
              <a:pathLst>
                <a:path w="38631" h="51932">
                  <a:moveTo>
                    <a:pt x="0" y="0"/>
                  </a:moveTo>
                  <a:cubicBezTo>
                    <a:pt x="12904" y="17284"/>
                    <a:pt x="25728" y="34648"/>
                    <a:pt x="38631" y="51933"/>
                  </a:cubicBezTo>
                </a:path>
              </a:pathLst>
            </a:custGeom>
            <a:noFill/>
            <a:ln w="19050" cap="rnd">
              <a:solidFill>
                <a:srgbClr val="EF3774"/>
              </a:solidFill>
              <a:prstDash val="solid"/>
              <a:round/>
            </a:ln>
          </p:spPr>
          <p:txBody>
            <a:bodyPr rtlCol="0" anchor="ctr"/>
            <a:lstStyle/>
            <a:p>
              <a:endParaRPr lang="en-US"/>
            </a:p>
          </p:txBody>
        </p:sp>
        <p:sp>
          <p:nvSpPr>
            <p:cNvPr id="962" name="Freeform: Shape 361">
              <a:extLst>
                <a:ext uri="{FF2B5EF4-FFF2-40B4-BE49-F238E27FC236}">
                  <a16:creationId xmlns:a16="http://schemas.microsoft.com/office/drawing/2014/main" xmlns="" id="{AFA060E8-8E6F-134A-B532-376EADE4770C}"/>
                </a:ext>
              </a:extLst>
            </p:cNvPr>
            <p:cNvSpPr/>
            <p:nvPr/>
          </p:nvSpPr>
          <p:spPr>
            <a:xfrm>
              <a:off x="7639089" y="1952498"/>
              <a:ext cx="46357" cy="64278"/>
            </a:xfrm>
            <a:custGeom>
              <a:avLst/>
              <a:gdLst>
                <a:gd name="connsiteX0" fmla="*/ 0 w 46357"/>
                <a:gd name="connsiteY0" fmla="*/ 0 h 64278"/>
                <a:gd name="connsiteX1" fmla="*/ 46357 w 46357"/>
                <a:gd name="connsiteY1" fmla="*/ 64279 h 64278"/>
              </a:gdLst>
              <a:ahLst/>
              <a:cxnLst>
                <a:cxn ang="0">
                  <a:pos x="connsiteX0" y="connsiteY0"/>
                </a:cxn>
                <a:cxn ang="0">
                  <a:pos x="connsiteX1" y="connsiteY1"/>
                </a:cxn>
              </a:cxnLst>
              <a:rect l="l" t="t" r="r" b="b"/>
              <a:pathLst>
                <a:path w="46357" h="64278">
                  <a:moveTo>
                    <a:pt x="0" y="0"/>
                  </a:moveTo>
                  <a:cubicBezTo>
                    <a:pt x="12187" y="23577"/>
                    <a:pt x="27798" y="45322"/>
                    <a:pt x="46357" y="64279"/>
                  </a:cubicBezTo>
                </a:path>
              </a:pathLst>
            </a:custGeom>
            <a:noFill/>
            <a:ln w="19050" cap="rnd">
              <a:solidFill>
                <a:srgbClr val="EF3774"/>
              </a:solidFill>
              <a:prstDash val="solid"/>
              <a:round/>
            </a:ln>
          </p:spPr>
          <p:txBody>
            <a:bodyPr rtlCol="0" anchor="ctr"/>
            <a:lstStyle/>
            <a:p>
              <a:endParaRPr lang="en-US"/>
            </a:p>
          </p:txBody>
        </p:sp>
        <p:sp>
          <p:nvSpPr>
            <p:cNvPr id="963" name="Freeform: Shape 362">
              <a:extLst>
                <a:ext uri="{FF2B5EF4-FFF2-40B4-BE49-F238E27FC236}">
                  <a16:creationId xmlns:a16="http://schemas.microsoft.com/office/drawing/2014/main" xmlns="" id="{E6B73C17-AD6A-9F4E-BE72-7DF5DED01F4F}"/>
                </a:ext>
              </a:extLst>
            </p:cNvPr>
            <p:cNvSpPr/>
            <p:nvPr/>
          </p:nvSpPr>
          <p:spPr>
            <a:xfrm>
              <a:off x="7645700" y="1904946"/>
              <a:ext cx="46038" cy="60614"/>
            </a:xfrm>
            <a:custGeom>
              <a:avLst/>
              <a:gdLst>
                <a:gd name="connsiteX0" fmla="*/ 0 w 46038"/>
                <a:gd name="connsiteY0" fmla="*/ 0 h 60614"/>
                <a:gd name="connsiteX1" fmla="*/ 46039 w 46038"/>
                <a:gd name="connsiteY1" fmla="*/ 60615 h 60614"/>
                <a:gd name="connsiteX2" fmla="*/ 45481 w 46038"/>
                <a:gd name="connsiteY2" fmla="*/ 58146 h 60614"/>
              </a:gdLst>
              <a:ahLst/>
              <a:cxnLst>
                <a:cxn ang="0">
                  <a:pos x="connsiteX0" y="connsiteY0"/>
                </a:cxn>
                <a:cxn ang="0">
                  <a:pos x="connsiteX1" y="connsiteY1"/>
                </a:cxn>
                <a:cxn ang="0">
                  <a:pos x="connsiteX2" y="connsiteY2"/>
                </a:cxn>
              </a:cxnLst>
              <a:rect l="l" t="t" r="r" b="b"/>
              <a:pathLst>
                <a:path w="46038" h="60614">
                  <a:moveTo>
                    <a:pt x="0" y="0"/>
                  </a:moveTo>
                  <a:cubicBezTo>
                    <a:pt x="15452" y="20152"/>
                    <a:pt x="30745" y="40304"/>
                    <a:pt x="46039" y="60615"/>
                  </a:cubicBezTo>
                  <a:cubicBezTo>
                    <a:pt x="45879" y="59818"/>
                    <a:pt x="45640" y="59022"/>
                    <a:pt x="45481" y="58146"/>
                  </a:cubicBezTo>
                </a:path>
              </a:pathLst>
            </a:custGeom>
            <a:noFill/>
            <a:ln w="19050" cap="rnd">
              <a:solidFill>
                <a:srgbClr val="EF3774"/>
              </a:solidFill>
              <a:prstDash val="solid"/>
              <a:round/>
            </a:ln>
          </p:spPr>
          <p:txBody>
            <a:bodyPr rtlCol="0" anchor="ctr"/>
            <a:lstStyle/>
            <a:p>
              <a:endParaRPr lang="en-US"/>
            </a:p>
          </p:txBody>
        </p:sp>
        <p:sp>
          <p:nvSpPr>
            <p:cNvPr id="964" name="Freeform: Shape 363">
              <a:extLst>
                <a:ext uri="{FF2B5EF4-FFF2-40B4-BE49-F238E27FC236}">
                  <a16:creationId xmlns:a16="http://schemas.microsoft.com/office/drawing/2014/main" xmlns="" id="{2DD15C40-F493-844D-9717-5F2559FE8960}"/>
                </a:ext>
              </a:extLst>
            </p:cNvPr>
            <p:cNvSpPr/>
            <p:nvPr/>
          </p:nvSpPr>
          <p:spPr>
            <a:xfrm>
              <a:off x="7652152" y="1868864"/>
              <a:ext cx="38710" cy="46038"/>
            </a:xfrm>
            <a:custGeom>
              <a:avLst/>
              <a:gdLst>
                <a:gd name="connsiteX0" fmla="*/ 0 w 38710"/>
                <a:gd name="connsiteY0" fmla="*/ 0 h 46038"/>
                <a:gd name="connsiteX1" fmla="*/ 38711 w 38710"/>
                <a:gd name="connsiteY1" fmla="*/ 46039 h 46038"/>
              </a:gdLst>
              <a:ahLst/>
              <a:cxnLst>
                <a:cxn ang="0">
                  <a:pos x="connsiteX0" y="connsiteY0"/>
                </a:cxn>
                <a:cxn ang="0">
                  <a:pos x="connsiteX1" y="connsiteY1"/>
                </a:cxn>
              </a:cxnLst>
              <a:rect l="l" t="t" r="r" b="b"/>
              <a:pathLst>
                <a:path w="38710" h="46038">
                  <a:moveTo>
                    <a:pt x="0" y="0"/>
                  </a:moveTo>
                  <a:cubicBezTo>
                    <a:pt x="14656" y="13780"/>
                    <a:pt x="27639" y="29232"/>
                    <a:pt x="38711" y="46039"/>
                  </a:cubicBezTo>
                </a:path>
              </a:pathLst>
            </a:custGeom>
            <a:noFill/>
            <a:ln w="19050" cap="rnd">
              <a:solidFill>
                <a:srgbClr val="EF3774"/>
              </a:solidFill>
              <a:prstDash val="solid"/>
              <a:round/>
            </a:ln>
          </p:spPr>
          <p:txBody>
            <a:bodyPr rtlCol="0" anchor="ctr"/>
            <a:lstStyle/>
            <a:p>
              <a:endParaRPr lang="en-US"/>
            </a:p>
          </p:txBody>
        </p:sp>
      </p:grpSp>
      <p:grpSp>
        <p:nvGrpSpPr>
          <p:cNvPr id="965" name="Graphic 4">
            <a:extLst>
              <a:ext uri="{FF2B5EF4-FFF2-40B4-BE49-F238E27FC236}">
                <a16:creationId xmlns:a16="http://schemas.microsoft.com/office/drawing/2014/main" xmlns="" id="{A8E57BCC-33AE-F242-A674-3CA4CA87BB2B}"/>
              </a:ext>
            </a:extLst>
          </p:cNvPr>
          <p:cNvGrpSpPr/>
          <p:nvPr/>
        </p:nvGrpSpPr>
        <p:grpSpPr>
          <a:xfrm>
            <a:off x="7084398" y="2734649"/>
            <a:ext cx="176158" cy="474954"/>
            <a:chOff x="6154662" y="4275297"/>
            <a:chExt cx="287604" cy="775432"/>
          </a:xfrm>
          <a:noFill/>
        </p:grpSpPr>
        <p:sp>
          <p:nvSpPr>
            <p:cNvPr id="966" name="Freeform: Shape 365">
              <a:extLst>
                <a:ext uri="{FF2B5EF4-FFF2-40B4-BE49-F238E27FC236}">
                  <a16:creationId xmlns:a16="http://schemas.microsoft.com/office/drawing/2014/main" xmlns="" id="{82619099-01D2-B948-99BF-1E36F3E446EE}"/>
                </a:ext>
              </a:extLst>
            </p:cNvPr>
            <p:cNvSpPr/>
            <p:nvPr/>
          </p:nvSpPr>
          <p:spPr>
            <a:xfrm>
              <a:off x="6156774" y="4605134"/>
              <a:ext cx="128318" cy="391965"/>
            </a:xfrm>
            <a:custGeom>
              <a:avLst/>
              <a:gdLst>
                <a:gd name="connsiteX0" fmla="*/ 0 w 128318"/>
                <a:gd name="connsiteY0" fmla="*/ 391966 h 391965"/>
                <a:gd name="connsiteX1" fmla="*/ 128319 w 128318"/>
                <a:gd name="connsiteY1" fmla="*/ 0 h 391965"/>
              </a:gdLst>
              <a:ahLst/>
              <a:cxnLst>
                <a:cxn ang="0">
                  <a:pos x="connsiteX0" y="connsiteY0"/>
                </a:cxn>
                <a:cxn ang="0">
                  <a:pos x="connsiteX1" y="connsiteY1"/>
                </a:cxn>
              </a:cxnLst>
              <a:rect l="l" t="t" r="r" b="b"/>
              <a:pathLst>
                <a:path w="128318" h="391965">
                  <a:moveTo>
                    <a:pt x="0" y="391966"/>
                  </a:moveTo>
                  <a:cubicBezTo>
                    <a:pt x="56393" y="234415"/>
                    <a:pt x="71925" y="157551"/>
                    <a:pt x="128319" y="0"/>
                  </a:cubicBezTo>
                </a:path>
              </a:pathLst>
            </a:custGeom>
            <a:noFill/>
            <a:ln w="19050" cap="rnd">
              <a:solidFill>
                <a:srgbClr val="F47650"/>
              </a:solidFill>
              <a:prstDash val="solid"/>
              <a:round/>
            </a:ln>
          </p:spPr>
          <p:txBody>
            <a:bodyPr rtlCol="0" anchor="ctr"/>
            <a:lstStyle/>
            <a:p>
              <a:endParaRPr lang="en-US"/>
            </a:p>
          </p:txBody>
        </p:sp>
        <p:sp>
          <p:nvSpPr>
            <p:cNvPr id="967" name="Freeform: Shape 366">
              <a:extLst>
                <a:ext uri="{FF2B5EF4-FFF2-40B4-BE49-F238E27FC236}">
                  <a16:creationId xmlns:a16="http://schemas.microsoft.com/office/drawing/2014/main" xmlns="" id="{36911D6B-E7A1-F844-BE8D-7DC7D25365B4}"/>
                </a:ext>
              </a:extLst>
            </p:cNvPr>
            <p:cNvSpPr/>
            <p:nvPr/>
          </p:nvSpPr>
          <p:spPr>
            <a:xfrm>
              <a:off x="6156774" y="4625685"/>
              <a:ext cx="187579" cy="394677"/>
            </a:xfrm>
            <a:custGeom>
              <a:avLst/>
              <a:gdLst>
                <a:gd name="connsiteX0" fmla="*/ 0 w 187579"/>
                <a:gd name="connsiteY0" fmla="*/ 371415 h 394677"/>
                <a:gd name="connsiteX1" fmla="*/ 23816 w 187579"/>
                <a:gd name="connsiteY1" fmla="*/ 393081 h 394677"/>
                <a:gd name="connsiteX2" fmla="*/ 60137 w 187579"/>
                <a:gd name="connsiteY2" fmla="*/ 387425 h 394677"/>
                <a:gd name="connsiteX3" fmla="*/ 187579 w 187579"/>
                <a:gd name="connsiteY3" fmla="*/ 0 h 394677"/>
              </a:gdLst>
              <a:ahLst/>
              <a:cxnLst>
                <a:cxn ang="0">
                  <a:pos x="connsiteX0" y="connsiteY0"/>
                </a:cxn>
                <a:cxn ang="0">
                  <a:pos x="connsiteX1" y="connsiteY1"/>
                </a:cxn>
                <a:cxn ang="0">
                  <a:pos x="connsiteX2" y="connsiteY2"/>
                </a:cxn>
                <a:cxn ang="0">
                  <a:pos x="connsiteX3" y="connsiteY3"/>
                </a:cxn>
              </a:cxnLst>
              <a:rect l="l" t="t" r="r" b="b"/>
              <a:pathLst>
                <a:path w="187579" h="394677">
                  <a:moveTo>
                    <a:pt x="0" y="371415"/>
                  </a:moveTo>
                  <a:cubicBezTo>
                    <a:pt x="4062" y="382248"/>
                    <a:pt x="12904" y="389018"/>
                    <a:pt x="23816" y="393081"/>
                  </a:cubicBezTo>
                  <a:cubicBezTo>
                    <a:pt x="34648" y="397063"/>
                    <a:pt x="49941" y="393001"/>
                    <a:pt x="60137" y="387425"/>
                  </a:cubicBezTo>
                  <a:cubicBezTo>
                    <a:pt x="116530" y="229874"/>
                    <a:pt x="131186" y="157551"/>
                    <a:pt x="187579" y="0"/>
                  </a:cubicBezTo>
                </a:path>
              </a:pathLst>
            </a:custGeom>
            <a:noFill/>
            <a:ln w="19050" cap="rnd">
              <a:solidFill>
                <a:srgbClr val="F47650"/>
              </a:solidFill>
              <a:prstDash val="solid"/>
              <a:round/>
            </a:ln>
          </p:spPr>
          <p:txBody>
            <a:bodyPr rtlCol="0" anchor="ctr"/>
            <a:lstStyle/>
            <a:p>
              <a:endParaRPr lang="en-US"/>
            </a:p>
          </p:txBody>
        </p:sp>
        <p:sp>
          <p:nvSpPr>
            <p:cNvPr id="968" name="Freeform: Shape 367">
              <a:extLst>
                <a:ext uri="{FF2B5EF4-FFF2-40B4-BE49-F238E27FC236}">
                  <a16:creationId xmlns:a16="http://schemas.microsoft.com/office/drawing/2014/main" xmlns="" id="{16A1A613-4E60-1E47-98E1-62F210129516}"/>
                </a:ext>
              </a:extLst>
            </p:cNvPr>
            <p:cNvSpPr/>
            <p:nvPr/>
          </p:nvSpPr>
          <p:spPr>
            <a:xfrm>
              <a:off x="6154662" y="4997817"/>
              <a:ext cx="58027" cy="52912"/>
            </a:xfrm>
            <a:custGeom>
              <a:avLst/>
              <a:gdLst>
                <a:gd name="connsiteX0" fmla="*/ 2829 w 58027"/>
                <a:gd name="connsiteY0" fmla="*/ 0 h 52912"/>
                <a:gd name="connsiteX1" fmla="*/ 3864 w 58027"/>
                <a:gd name="connsiteY1" fmla="*/ 35843 h 52912"/>
                <a:gd name="connsiteX2" fmla="*/ 33654 w 58027"/>
                <a:gd name="connsiteY2" fmla="*/ 52490 h 52912"/>
                <a:gd name="connsiteX3" fmla="*/ 51655 w 58027"/>
                <a:gd name="connsiteY3" fmla="*/ 39109 h 52912"/>
                <a:gd name="connsiteX4" fmla="*/ 58027 w 58027"/>
                <a:gd name="connsiteY4" fmla="*/ 17125 h 5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27" h="52912">
                  <a:moveTo>
                    <a:pt x="2829" y="0"/>
                  </a:moveTo>
                  <a:cubicBezTo>
                    <a:pt x="-756" y="11709"/>
                    <a:pt x="-1472" y="24851"/>
                    <a:pt x="3864" y="35843"/>
                  </a:cubicBezTo>
                  <a:cubicBezTo>
                    <a:pt x="9201" y="46835"/>
                    <a:pt x="21626" y="54880"/>
                    <a:pt x="33654" y="52490"/>
                  </a:cubicBezTo>
                  <a:cubicBezTo>
                    <a:pt x="41221" y="50977"/>
                    <a:pt x="47673" y="45640"/>
                    <a:pt x="51655" y="39109"/>
                  </a:cubicBezTo>
                  <a:cubicBezTo>
                    <a:pt x="55638" y="32497"/>
                    <a:pt x="57470" y="24851"/>
                    <a:pt x="58027" y="17125"/>
                  </a:cubicBezTo>
                </a:path>
              </a:pathLst>
            </a:custGeom>
            <a:noFill/>
            <a:ln w="19050" cap="rnd">
              <a:solidFill>
                <a:srgbClr val="F47650"/>
              </a:solidFill>
              <a:prstDash val="solid"/>
              <a:round/>
            </a:ln>
          </p:spPr>
          <p:txBody>
            <a:bodyPr rtlCol="0" anchor="ctr"/>
            <a:lstStyle/>
            <a:p>
              <a:endParaRPr lang="en-US"/>
            </a:p>
          </p:txBody>
        </p:sp>
        <p:sp>
          <p:nvSpPr>
            <p:cNvPr id="969" name="Freeform: Shape 368">
              <a:extLst>
                <a:ext uri="{FF2B5EF4-FFF2-40B4-BE49-F238E27FC236}">
                  <a16:creationId xmlns:a16="http://schemas.microsoft.com/office/drawing/2014/main" xmlns="" id="{2962D9A4-673D-5F4F-904E-6995A29D7E40}"/>
                </a:ext>
              </a:extLst>
            </p:cNvPr>
            <p:cNvSpPr/>
            <p:nvPr/>
          </p:nvSpPr>
          <p:spPr>
            <a:xfrm>
              <a:off x="6276012" y="4593585"/>
              <a:ext cx="74235" cy="25249"/>
            </a:xfrm>
            <a:custGeom>
              <a:avLst/>
              <a:gdLst>
                <a:gd name="connsiteX0" fmla="*/ 0 w 74235"/>
                <a:gd name="connsiteY0" fmla="*/ 0 h 25249"/>
                <a:gd name="connsiteX1" fmla="*/ 74235 w 74235"/>
                <a:gd name="connsiteY1" fmla="*/ 25249 h 25249"/>
              </a:gdLst>
              <a:ahLst/>
              <a:cxnLst>
                <a:cxn ang="0">
                  <a:pos x="connsiteX0" y="connsiteY0"/>
                </a:cxn>
                <a:cxn ang="0">
                  <a:pos x="connsiteX1" y="connsiteY1"/>
                </a:cxn>
              </a:cxnLst>
              <a:rect l="l" t="t" r="r" b="b"/>
              <a:pathLst>
                <a:path w="74235" h="25249">
                  <a:moveTo>
                    <a:pt x="0" y="0"/>
                  </a:moveTo>
                  <a:cubicBezTo>
                    <a:pt x="21028" y="16328"/>
                    <a:pt x="47631" y="25329"/>
                    <a:pt x="74235" y="25249"/>
                  </a:cubicBezTo>
                </a:path>
              </a:pathLst>
            </a:custGeom>
            <a:noFill/>
            <a:ln w="19050" cap="rnd">
              <a:solidFill>
                <a:srgbClr val="F47650"/>
              </a:solidFill>
              <a:prstDash val="solid"/>
              <a:round/>
            </a:ln>
          </p:spPr>
          <p:txBody>
            <a:bodyPr rtlCol="0" anchor="ctr"/>
            <a:lstStyle/>
            <a:p>
              <a:endParaRPr lang="en-US"/>
            </a:p>
          </p:txBody>
        </p:sp>
        <p:sp>
          <p:nvSpPr>
            <p:cNvPr id="970" name="Freeform: Shape 369">
              <a:extLst>
                <a:ext uri="{FF2B5EF4-FFF2-40B4-BE49-F238E27FC236}">
                  <a16:creationId xmlns:a16="http://schemas.microsoft.com/office/drawing/2014/main" xmlns="" id="{53E4D1B8-2F26-664E-9A44-1BC0604759B2}"/>
                </a:ext>
              </a:extLst>
            </p:cNvPr>
            <p:cNvSpPr/>
            <p:nvPr/>
          </p:nvSpPr>
          <p:spPr>
            <a:xfrm>
              <a:off x="6273782" y="4289157"/>
              <a:ext cx="95263" cy="302994"/>
            </a:xfrm>
            <a:custGeom>
              <a:avLst/>
              <a:gdLst>
                <a:gd name="connsiteX0" fmla="*/ 0 w 95263"/>
                <a:gd name="connsiteY0" fmla="*/ 302995 h 302994"/>
                <a:gd name="connsiteX1" fmla="*/ 95263 w 95263"/>
                <a:gd name="connsiteY1" fmla="*/ 0 h 302994"/>
              </a:gdLst>
              <a:ahLst/>
              <a:cxnLst>
                <a:cxn ang="0">
                  <a:pos x="connsiteX0" y="connsiteY0"/>
                </a:cxn>
                <a:cxn ang="0">
                  <a:pos x="connsiteX1" y="connsiteY1"/>
                </a:cxn>
              </a:cxnLst>
              <a:rect l="l" t="t" r="r" b="b"/>
              <a:pathLst>
                <a:path w="95263" h="302994">
                  <a:moveTo>
                    <a:pt x="0" y="302995"/>
                  </a:moveTo>
                  <a:cubicBezTo>
                    <a:pt x="24692" y="231467"/>
                    <a:pt x="77182" y="73439"/>
                    <a:pt x="95263" y="0"/>
                  </a:cubicBezTo>
                </a:path>
              </a:pathLst>
            </a:custGeom>
            <a:noFill/>
            <a:ln w="19050" cap="rnd">
              <a:solidFill>
                <a:srgbClr val="F47650"/>
              </a:solidFill>
              <a:prstDash val="solid"/>
              <a:round/>
            </a:ln>
          </p:spPr>
          <p:txBody>
            <a:bodyPr rtlCol="0" anchor="ctr"/>
            <a:lstStyle/>
            <a:p>
              <a:endParaRPr lang="en-US"/>
            </a:p>
          </p:txBody>
        </p:sp>
        <p:sp>
          <p:nvSpPr>
            <p:cNvPr id="971" name="Freeform: Shape 370">
              <a:extLst>
                <a:ext uri="{FF2B5EF4-FFF2-40B4-BE49-F238E27FC236}">
                  <a16:creationId xmlns:a16="http://schemas.microsoft.com/office/drawing/2014/main" xmlns="" id="{30D0DE94-58F2-C54F-8A02-82412D975C29}"/>
                </a:ext>
              </a:extLst>
            </p:cNvPr>
            <p:cNvSpPr/>
            <p:nvPr/>
          </p:nvSpPr>
          <p:spPr>
            <a:xfrm>
              <a:off x="6350247" y="4312415"/>
              <a:ext cx="91838" cy="306419"/>
            </a:xfrm>
            <a:custGeom>
              <a:avLst/>
              <a:gdLst>
                <a:gd name="connsiteX0" fmla="*/ 0 w 91838"/>
                <a:gd name="connsiteY0" fmla="*/ 306420 h 306419"/>
                <a:gd name="connsiteX1" fmla="*/ 91838 w 91838"/>
                <a:gd name="connsiteY1" fmla="*/ 0 h 306419"/>
              </a:gdLst>
              <a:ahLst/>
              <a:cxnLst>
                <a:cxn ang="0">
                  <a:pos x="connsiteX0" y="connsiteY0"/>
                </a:cxn>
                <a:cxn ang="0">
                  <a:pos x="connsiteX1" y="connsiteY1"/>
                </a:cxn>
              </a:cxnLst>
              <a:rect l="l" t="t" r="r" b="b"/>
              <a:pathLst>
                <a:path w="91838" h="306419">
                  <a:moveTo>
                    <a:pt x="0" y="306420"/>
                  </a:moveTo>
                  <a:cubicBezTo>
                    <a:pt x="24692" y="234893"/>
                    <a:pt x="73757" y="73439"/>
                    <a:pt x="91838" y="0"/>
                  </a:cubicBezTo>
                </a:path>
              </a:pathLst>
            </a:custGeom>
            <a:noFill/>
            <a:ln w="19050" cap="rnd">
              <a:solidFill>
                <a:srgbClr val="F47650"/>
              </a:solidFill>
              <a:prstDash val="solid"/>
              <a:round/>
            </a:ln>
          </p:spPr>
          <p:txBody>
            <a:bodyPr rtlCol="0" anchor="ctr"/>
            <a:lstStyle/>
            <a:p>
              <a:endParaRPr lang="en-US"/>
            </a:p>
          </p:txBody>
        </p:sp>
        <p:sp>
          <p:nvSpPr>
            <p:cNvPr id="972" name="Freeform: Shape 371">
              <a:extLst>
                <a:ext uri="{FF2B5EF4-FFF2-40B4-BE49-F238E27FC236}">
                  <a16:creationId xmlns:a16="http://schemas.microsoft.com/office/drawing/2014/main" xmlns="" id="{EAF9CE1A-4D9F-2A47-B368-7BB391F310C3}"/>
                </a:ext>
              </a:extLst>
            </p:cNvPr>
            <p:cNvSpPr/>
            <p:nvPr/>
          </p:nvSpPr>
          <p:spPr>
            <a:xfrm>
              <a:off x="6368395" y="4275297"/>
              <a:ext cx="73871" cy="45663"/>
            </a:xfrm>
            <a:custGeom>
              <a:avLst/>
              <a:gdLst>
                <a:gd name="connsiteX0" fmla="*/ 28608 w 73871"/>
                <a:gd name="connsiteY0" fmla="*/ 39109 h 45663"/>
                <a:gd name="connsiteX1" fmla="*/ 61424 w 73871"/>
                <a:gd name="connsiteY1" fmla="*/ 45322 h 45663"/>
                <a:gd name="connsiteX2" fmla="*/ 73691 w 73871"/>
                <a:gd name="connsiteY2" fmla="*/ 37117 h 45663"/>
                <a:gd name="connsiteX3" fmla="*/ 69549 w 73871"/>
                <a:gd name="connsiteY3" fmla="*/ 26205 h 45663"/>
                <a:gd name="connsiteX4" fmla="*/ 26617 w 73871"/>
                <a:gd name="connsiteY4" fmla="*/ 876 h 45663"/>
                <a:gd name="connsiteX5" fmla="*/ 1208 w 73871"/>
                <a:gd name="connsiteY5" fmla="*/ 8443 h 45663"/>
                <a:gd name="connsiteX6" fmla="*/ 28608 w 73871"/>
                <a:gd name="connsiteY6" fmla="*/ 39109 h 4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71" h="45663">
                  <a:moveTo>
                    <a:pt x="28608" y="39109"/>
                  </a:moveTo>
                  <a:cubicBezTo>
                    <a:pt x="38803" y="43888"/>
                    <a:pt x="50194" y="46676"/>
                    <a:pt x="61424" y="45322"/>
                  </a:cubicBezTo>
                  <a:cubicBezTo>
                    <a:pt x="66602" y="44684"/>
                    <a:pt x="72576" y="42295"/>
                    <a:pt x="73691" y="37117"/>
                  </a:cubicBezTo>
                  <a:cubicBezTo>
                    <a:pt x="74567" y="33215"/>
                    <a:pt x="72098" y="29312"/>
                    <a:pt x="69549" y="26205"/>
                  </a:cubicBezTo>
                  <a:cubicBezTo>
                    <a:pt x="58796" y="13063"/>
                    <a:pt x="43264" y="3903"/>
                    <a:pt x="26617" y="876"/>
                  </a:cubicBezTo>
                  <a:cubicBezTo>
                    <a:pt x="17935" y="-717"/>
                    <a:pt x="5350" y="-1115"/>
                    <a:pt x="1208" y="8443"/>
                  </a:cubicBezTo>
                  <a:cubicBezTo>
                    <a:pt x="-5563" y="23896"/>
                    <a:pt x="17855" y="34091"/>
                    <a:pt x="28608" y="39109"/>
                  </a:cubicBezTo>
                  <a:close/>
                </a:path>
              </a:pathLst>
            </a:custGeom>
            <a:noFill/>
            <a:ln w="19050" cap="rnd">
              <a:solidFill>
                <a:srgbClr val="F47650"/>
              </a:solidFill>
              <a:prstDash val="solid"/>
              <a:round/>
            </a:ln>
          </p:spPr>
          <p:txBody>
            <a:bodyPr rtlCol="0" anchor="ctr"/>
            <a:lstStyle/>
            <a:p>
              <a:endParaRPr lang="en-US"/>
            </a:p>
          </p:txBody>
        </p:sp>
        <p:sp>
          <p:nvSpPr>
            <p:cNvPr id="973" name="Freeform: Shape 372">
              <a:extLst>
                <a:ext uri="{FF2B5EF4-FFF2-40B4-BE49-F238E27FC236}">
                  <a16:creationId xmlns:a16="http://schemas.microsoft.com/office/drawing/2014/main" xmlns="" id="{D81060F3-AAD2-A344-9B30-6041AB570D35}"/>
                </a:ext>
              </a:extLst>
            </p:cNvPr>
            <p:cNvSpPr/>
            <p:nvPr/>
          </p:nvSpPr>
          <p:spPr>
            <a:xfrm>
              <a:off x="6248851" y="4308287"/>
              <a:ext cx="111990" cy="272235"/>
            </a:xfrm>
            <a:custGeom>
              <a:avLst/>
              <a:gdLst>
                <a:gd name="connsiteX0" fmla="*/ 111990 w 111990"/>
                <a:gd name="connsiteY0" fmla="*/ 384 h 272235"/>
                <a:gd name="connsiteX1" fmla="*/ 88811 w 111990"/>
                <a:gd name="connsiteY1" fmla="*/ 10500 h 272235"/>
                <a:gd name="connsiteX2" fmla="*/ 77979 w 111990"/>
                <a:gd name="connsiteY2" fmla="*/ 34634 h 272235"/>
                <a:gd name="connsiteX3" fmla="*/ 0 w 111990"/>
                <a:gd name="connsiteY3" fmla="*/ 272235 h 272235"/>
              </a:gdLst>
              <a:ahLst/>
              <a:cxnLst>
                <a:cxn ang="0">
                  <a:pos x="connsiteX0" y="connsiteY0"/>
                </a:cxn>
                <a:cxn ang="0">
                  <a:pos x="connsiteX1" y="connsiteY1"/>
                </a:cxn>
                <a:cxn ang="0">
                  <a:pos x="connsiteX2" y="connsiteY2"/>
                </a:cxn>
                <a:cxn ang="0">
                  <a:pos x="connsiteX3" y="connsiteY3"/>
                </a:cxn>
              </a:cxnLst>
              <a:rect l="l" t="t" r="r" b="b"/>
              <a:pathLst>
                <a:path w="111990" h="272235">
                  <a:moveTo>
                    <a:pt x="111990" y="384"/>
                  </a:moveTo>
                  <a:cubicBezTo>
                    <a:pt x="103308" y="-1448"/>
                    <a:pt x="94307" y="3491"/>
                    <a:pt x="88811" y="10500"/>
                  </a:cubicBezTo>
                  <a:cubicBezTo>
                    <a:pt x="83315" y="17430"/>
                    <a:pt x="80607" y="26191"/>
                    <a:pt x="77979" y="34634"/>
                  </a:cubicBezTo>
                  <a:cubicBezTo>
                    <a:pt x="61571" y="87921"/>
                    <a:pt x="16408" y="218948"/>
                    <a:pt x="0" y="272235"/>
                  </a:cubicBezTo>
                </a:path>
              </a:pathLst>
            </a:custGeom>
            <a:noFill/>
            <a:ln w="19050" cap="rnd">
              <a:solidFill>
                <a:srgbClr val="F47650"/>
              </a:solidFill>
              <a:prstDash val="solid"/>
              <a:round/>
            </a:ln>
          </p:spPr>
          <p:txBody>
            <a:bodyPr rtlCol="0" anchor="ctr"/>
            <a:lstStyle/>
            <a:p>
              <a:endParaRPr lang="en-US"/>
            </a:p>
          </p:txBody>
        </p:sp>
        <p:sp>
          <p:nvSpPr>
            <p:cNvPr id="974" name="Freeform: Shape 373">
              <a:extLst>
                <a:ext uri="{FF2B5EF4-FFF2-40B4-BE49-F238E27FC236}">
                  <a16:creationId xmlns:a16="http://schemas.microsoft.com/office/drawing/2014/main" xmlns="" id="{B49DEE67-129C-0447-AA21-03762B741FF7}"/>
                </a:ext>
              </a:extLst>
            </p:cNvPr>
            <p:cNvSpPr/>
            <p:nvPr/>
          </p:nvSpPr>
          <p:spPr>
            <a:xfrm>
              <a:off x="6207910" y="4620906"/>
              <a:ext cx="111113" cy="346086"/>
            </a:xfrm>
            <a:custGeom>
              <a:avLst/>
              <a:gdLst>
                <a:gd name="connsiteX0" fmla="*/ 0 w 111113"/>
                <a:gd name="connsiteY0" fmla="*/ 346086 h 346086"/>
                <a:gd name="connsiteX1" fmla="*/ 111114 w 111113"/>
                <a:gd name="connsiteY1" fmla="*/ 0 h 346086"/>
              </a:gdLst>
              <a:ahLst/>
              <a:cxnLst>
                <a:cxn ang="0">
                  <a:pos x="connsiteX0" y="connsiteY0"/>
                </a:cxn>
                <a:cxn ang="0">
                  <a:pos x="connsiteX1" y="connsiteY1"/>
                </a:cxn>
              </a:cxnLst>
              <a:rect l="l" t="t" r="r" b="b"/>
              <a:pathLst>
                <a:path w="111113" h="346086">
                  <a:moveTo>
                    <a:pt x="0" y="346086"/>
                  </a:moveTo>
                  <a:lnTo>
                    <a:pt x="111114" y="0"/>
                  </a:lnTo>
                </a:path>
              </a:pathLst>
            </a:custGeom>
            <a:ln w="19050" cap="rnd">
              <a:solidFill>
                <a:srgbClr val="F47650"/>
              </a:solidFill>
              <a:prstDash val="solid"/>
              <a:round/>
            </a:ln>
          </p:spPr>
          <p:txBody>
            <a:bodyPr rtlCol="0" anchor="ctr"/>
            <a:lstStyle/>
            <a:p>
              <a:endParaRPr lang="en-US"/>
            </a:p>
          </p:txBody>
        </p:sp>
        <p:sp>
          <p:nvSpPr>
            <p:cNvPr id="975" name="Freeform: Shape 374">
              <a:extLst>
                <a:ext uri="{FF2B5EF4-FFF2-40B4-BE49-F238E27FC236}">
                  <a16:creationId xmlns:a16="http://schemas.microsoft.com/office/drawing/2014/main" xmlns="" id="{DE8189E1-158F-6841-9417-394133764CE1}"/>
                </a:ext>
              </a:extLst>
            </p:cNvPr>
            <p:cNvSpPr/>
            <p:nvPr/>
          </p:nvSpPr>
          <p:spPr>
            <a:xfrm>
              <a:off x="6328104" y="4359808"/>
              <a:ext cx="74553" cy="232104"/>
            </a:xfrm>
            <a:custGeom>
              <a:avLst/>
              <a:gdLst>
                <a:gd name="connsiteX0" fmla="*/ 0 w 74553"/>
                <a:gd name="connsiteY0" fmla="*/ 232105 h 232104"/>
                <a:gd name="connsiteX1" fmla="*/ 74554 w 74553"/>
                <a:gd name="connsiteY1" fmla="*/ 0 h 232104"/>
              </a:gdLst>
              <a:ahLst/>
              <a:cxnLst>
                <a:cxn ang="0">
                  <a:pos x="connsiteX0" y="connsiteY0"/>
                </a:cxn>
                <a:cxn ang="0">
                  <a:pos x="connsiteX1" y="connsiteY1"/>
                </a:cxn>
              </a:cxnLst>
              <a:rect l="l" t="t" r="r" b="b"/>
              <a:pathLst>
                <a:path w="74553" h="232104">
                  <a:moveTo>
                    <a:pt x="0" y="232105"/>
                  </a:moveTo>
                  <a:cubicBezTo>
                    <a:pt x="22780" y="154126"/>
                    <a:pt x="47631" y="76705"/>
                    <a:pt x="74554" y="0"/>
                  </a:cubicBezTo>
                </a:path>
              </a:pathLst>
            </a:custGeom>
            <a:noFill/>
            <a:ln w="19050" cap="rnd">
              <a:solidFill>
                <a:srgbClr val="F47650"/>
              </a:solidFill>
              <a:prstDash val="solid"/>
              <a:round/>
            </a:ln>
          </p:spPr>
          <p:txBody>
            <a:bodyPr rtlCol="0" anchor="ctr"/>
            <a:lstStyle/>
            <a:p>
              <a:endParaRPr lang="en-US"/>
            </a:p>
          </p:txBody>
        </p:sp>
      </p:grpSp>
      <p:grpSp>
        <p:nvGrpSpPr>
          <p:cNvPr id="976" name="Graphic 4">
            <a:extLst>
              <a:ext uri="{FF2B5EF4-FFF2-40B4-BE49-F238E27FC236}">
                <a16:creationId xmlns:a16="http://schemas.microsoft.com/office/drawing/2014/main" xmlns="" id="{AE8C7A1D-7CB6-FE40-9ACB-2D07C081E17C}"/>
              </a:ext>
            </a:extLst>
          </p:cNvPr>
          <p:cNvGrpSpPr/>
          <p:nvPr/>
        </p:nvGrpSpPr>
        <p:grpSpPr>
          <a:xfrm>
            <a:off x="8297185" y="842725"/>
            <a:ext cx="366636" cy="360702"/>
            <a:chOff x="8134714" y="1186455"/>
            <a:chExt cx="598586" cy="588898"/>
          </a:xfrm>
          <a:noFill/>
        </p:grpSpPr>
        <p:sp>
          <p:nvSpPr>
            <p:cNvPr id="977" name="Freeform: Shape 376">
              <a:extLst>
                <a:ext uri="{FF2B5EF4-FFF2-40B4-BE49-F238E27FC236}">
                  <a16:creationId xmlns:a16="http://schemas.microsoft.com/office/drawing/2014/main" xmlns="" id="{399CCB6E-D45D-1D4D-8CCC-8837E9A7FEC4}"/>
                </a:ext>
              </a:extLst>
            </p:cNvPr>
            <p:cNvSpPr/>
            <p:nvPr/>
          </p:nvSpPr>
          <p:spPr>
            <a:xfrm>
              <a:off x="8134714" y="1186455"/>
              <a:ext cx="598586" cy="588898"/>
            </a:xfrm>
            <a:custGeom>
              <a:avLst/>
              <a:gdLst>
                <a:gd name="connsiteX0" fmla="*/ 62255 w 598586"/>
                <a:gd name="connsiteY0" fmla="*/ 435251 h 588898"/>
                <a:gd name="connsiteX1" fmla="*/ 1083 w 598586"/>
                <a:gd name="connsiteY1" fmla="*/ 182357 h 588898"/>
                <a:gd name="connsiteX2" fmla="*/ 215664 w 598586"/>
                <a:gd name="connsiteY2" fmla="*/ 59375 h 588898"/>
                <a:gd name="connsiteX3" fmla="*/ 387552 w 598586"/>
                <a:gd name="connsiteY3" fmla="*/ 17797 h 588898"/>
                <a:gd name="connsiteX4" fmla="*/ 489347 w 598586"/>
                <a:gd name="connsiteY4" fmla="*/ 2663 h 588898"/>
                <a:gd name="connsiteX5" fmla="*/ 551395 w 598586"/>
                <a:gd name="connsiteY5" fmla="*/ 117361 h 588898"/>
                <a:gd name="connsiteX6" fmla="*/ 591141 w 598586"/>
                <a:gd name="connsiteY6" fmla="*/ 281762 h 588898"/>
                <a:gd name="connsiteX7" fmla="*/ 596080 w 598586"/>
                <a:gd name="connsiteY7" fmla="*/ 341102 h 588898"/>
                <a:gd name="connsiteX8" fmla="*/ 457406 w 598586"/>
                <a:gd name="connsiteY8" fmla="*/ 408966 h 588898"/>
                <a:gd name="connsiteX9" fmla="*/ 289820 w 598586"/>
                <a:gd name="connsiteY9" fmla="*/ 465279 h 588898"/>
                <a:gd name="connsiteX10" fmla="*/ 177989 w 598586"/>
                <a:gd name="connsiteY10" fmla="*/ 588898 h 588898"/>
                <a:gd name="connsiteX11" fmla="*/ 175440 w 598586"/>
                <a:gd name="connsiteY11" fmla="*/ 501361 h 588898"/>
                <a:gd name="connsiteX12" fmla="*/ 62255 w 598586"/>
                <a:gd name="connsiteY12" fmla="*/ 435251 h 58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8586" h="588898">
                  <a:moveTo>
                    <a:pt x="62255" y="435251"/>
                  </a:moveTo>
                  <a:cubicBezTo>
                    <a:pt x="42023" y="351696"/>
                    <a:pt x="14623" y="267186"/>
                    <a:pt x="1083" y="182357"/>
                  </a:cubicBezTo>
                  <a:cubicBezTo>
                    <a:pt x="-14848" y="82713"/>
                    <a:pt x="149234" y="75464"/>
                    <a:pt x="215664" y="59375"/>
                  </a:cubicBezTo>
                  <a:cubicBezTo>
                    <a:pt x="272933" y="45515"/>
                    <a:pt x="330282" y="31656"/>
                    <a:pt x="387552" y="17797"/>
                  </a:cubicBezTo>
                  <a:cubicBezTo>
                    <a:pt x="417262" y="10628"/>
                    <a:pt x="458601" y="-6577"/>
                    <a:pt x="489347" y="2663"/>
                  </a:cubicBezTo>
                  <a:cubicBezTo>
                    <a:pt x="537536" y="17159"/>
                    <a:pt x="541439" y="76022"/>
                    <a:pt x="551395" y="117361"/>
                  </a:cubicBezTo>
                  <a:cubicBezTo>
                    <a:pt x="564618" y="172161"/>
                    <a:pt x="577919" y="226962"/>
                    <a:pt x="591141" y="281762"/>
                  </a:cubicBezTo>
                  <a:cubicBezTo>
                    <a:pt x="595921" y="301436"/>
                    <a:pt x="602133" y="320871"/>
                    <a:pt x="596080" y="341102"/>
                  </a:cubicBezTo>
                  <a:cubicBezTo>
                    <a:pt x="579512" y="396221"/>
                    <a:pt x="503684" y="397735"/>
                    <a:pt x="457406" y="408966"/>
                  </a:cubicBezTo>
                  <a:cubicBezTo>
                    <a:pt x="407544" y="420993"/>
                    <a:pt x="325822" y="425214"/>
                    <a:pt x="289820" y="465279"/>
                  </a:cubicBezTo>
                  <a:cubicBezTo>
                    <a:pt x="248401" y="511318"/>
                    <a:pt x="246648" y="568906"/>
                    <a:pt x="177989" y="588898"/>
                  </a:cubicBezTo>
                  <a:cubicBezTo>
                    <a:pt x="210725" y="579340"/>
                    <a:pt x="193919" y="515699"/>
                    <a:pt x="175440" y="501361"/>
                  </a:cubicBezTo>
                  <a:cubicBezTo>
                    <a:pt x="136968" y="471412"/>
                    <a:pt x="77787" y="499529"/>
                    <a:pt x="62255" y="435251"/>
                  </a:cubicBezTo>
                  <a:close/>
                </a:path>
              </a:pathLst>
            </a:custGeom>
            <a:noFill/>
            <a:ln w="19050" cap="rnd">
              <a:solidFill>
                <a:srgbClr val="EE257C"/>
              </a:solidFill>
              <a:prstDash val="solid"/>
              <a:round/>
            </a:ln>
          </p:spPr>
          <p:txBody>
            <a:bodyPr rtlCol="0" anchor="ctr"/>
            <a:lstStyle/>
            <a:p>
              <a:endParaRPr lang="en-US"/>
            </a:p>
          </p:txBody>
        </p:sp>
        <p:sp>
          <p:nvSpPr>
            <p:cNvPr id="978" name="Freeform: Shape 377">
              <a:extLst>
                <a:ext uri="{FF2B5EF4-FFF2-40B4-BE49-F238E27FC236}">
                  <a16:creationId xmlns:a16="http://schemas.microsoft.com/office/drawing/2014/main" xmlns="" id="{68FE1FAF-9F5D-CA4E-9362-EE718BC8338D}"/>
                </a:ext>
              </a:extLst>
            </p:cNvPr>
            <p:cNvSpPr/>
            <p:nvPr/>
          </p:nvSpPr>
          <p:spPr>
            <a:xfrm>
              <a:off x="8337891" y="1304738"/>
              <a:ext cx="185363" cy="230470"/>
            </a:xfrm>
            <a:custGeom>
              <a:avLst/>
              <a:gdLst>
                <a:gd name="connsiteX0" fmla="*/ 146540 w 185363"/>
                <a:gd name="connsiteY0" fmla="*/ 18035 h 230470"/>
                <a:gd name="connsiteX1" fmla="*/ 4283 w 185363"/>
                <a:gd name="connsiteY1" fmla="*/ 54914 h 230470"/>
                <a:gd name="connsiteX2" fmla="*/ 21886 w 185363"/>
                <a:gd name="connsiteY2" fmla="*/ 122379 h 230470"/>
                <a:gd name="connsiteX3" fmla="*/ 97395 w 185363"/>
                <a:gd name="connsiteY3" fmla="*/ 109157 h 230470"/>
                <a:gd name="connsiteX4" fmla="*/ 174498 w 185363"/>
                <a:gd name="connsiteY4" fmla="*/ 113617 h 230470"/>
                <a:gd name="connsiteX5" fmla="*/ 172746 w 185363"/>
                <a:gd name="connsiteY5" fmla="*/ 185782 h 230470"/>
                <a:gd name="connsiteX6" fmla="*/ 31683 w 185363"/>
                <a:gd name="connsiteY6" fmla="*/ 195977 h 23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363" h="230470">
                  <a:moveTo>
                    <a:pt x="146540" y="18035"/>
                  </a:moveTo>
                  <a:cubicBezTo>
                    <a:pt x="103130" y="-13666"/>
                    <a:pt x="27222" y="-4904"/>
                    <a:pt x="4283" y="54914"/>
                  </a:cubicBezTo>
                  <a:cubicBezTo>
                    <a:pt x="-4638" y="78172"/>
                    <a:pt x="-18" y="107962"/>
                    <a:pt x="21886" y="122379"/>
                  </a:cubicBezTo>
                  <a:cubicBezTo>
                    <a:pt x="47215" y="139106"/>
                    <a:pt x="74615" y="121423"/>
                    <a:pt x="97395" y="109157"/>
                  </a:cubicBezTo>
                  <a:cubicBezTo>
                    <a:pt x="123043" y="95297"/>
                    <a:pt x="153789" y="86934"/>
                    <a:pt x="174498" y="113617"/>
                  </a:cubicBezTo>
                  <a:cubicBezTo>
                    <a:pt x="191066" y="134884"/>
                    <a:pt x="187242" y="164594"/>
                    <a:pt x="172746" y="185782"/>
                  </a:cubicBezTo>
                  <a:cubicBezTo>
                    <a:pt x="145584" y="225528"/>
                    <a:pt x="54304" y="257627"/>
                    <a:pt x="31683" y="195977"/>
                  </a:cubicBezTo>
                </a:path>
              </a:pathLst>
            </a:custGeom>
            <a:noFill/>
            <a:ln w="19050" cap="rnd">
              <a:solidFill>
                <a:srgbClr val="EE257C"/>
              </a:solidFill>
              <a:prstDash val="solid"/>
              <a:round/>
            </a:ln>
          </p:spPr>
          <p:txBody>
            <a:bodyPr rtlCol="0" anchor="ctr"/>
            <a:lstStyle/>
            <a:p>
              <a:endParaRPr lang="en-US"/>
            </a:p>
          </p:txBody>
        </p:sp>
        <p:sp>
          <p:nvSpPr>
            <p:cNvPr id="979" name="Freeform: Shape 378">
              <a:extLst>
                <a:ext uri="{FF2B5EF4-FFF2-40B4-BE49-F238E27FC236}">
                  <a16:creationId xmlns:a16="http://schemas.microsoft.com/office/drawing/2014/main" xmlns="" id="{7DA47552-9832-264C-BE36-EE9146CFD480}"/>
                </a:ext>
              </a:extLst>
            </p:cNvPr>
            <p:cNvSpPr/>
            <p:nvPr/>
          </p:nvSpPr>
          <p:spPr>
            <a:xfrm>
              <a:off x="8397293" y="1286372"/>
              <a:ext cx="63800" cy="263726"/>
            </a:xfrm>
            <a:custGeom>
              <a:avLst/>
              <a:gdLst>
                <a:gd name="connsiteX0" fmla="*/ 0 w 63800"/>
                <a:gd name="connsiteY0" fmla="*/ 0 h 263726"/>
                <a:gd name="connsiteX1" fmla="*/ 63801 w 63800"/>
                <a:gd name="connsiteY1" fmla="*/ 263726 h 263726"/>
              </a:gdLst>
              <a:ahLst/>
              <a:cxnLst>
                <a:cxn ang="0">
                  <a:pos x="connsiteX0" y="connsiteY0"/>
                </a:cxn>
                <a:cxn ang="0">
                  <a:pos x="connsiteX1" y="connsiteY1"/>
                </a:cxn>
              </a:cxnLst>
              <a:rect l="l" t="t" r="r" b="b"/>
              <a:pathLst>
                <a:path w="63800" h="263726">
                  <a:moveTo>
                    <a:pt x="0" y="0"/>
                  </a:moveTo>
                  <a:cubicBezTo>
                    <a:pt x="21267" y="87935"/>
                    <a:pt x="42534" y="175791"/>
                    <a:pt x="63801" y="263726"/>
                  </a:cubicBezTo>
                </a:path>
              </a:pathLst>
            </a:custGeom>
            <a:noFill/>
            <a:ln w="19050" cap="rnd">
              <a:solidFill>
                <a:srgbClr val="EE257C"/>
              </a:solidFill>
              <a:prstDash val="solid"/>
              <a:round/>
            </a:ln>
          </p:spPr>
          <p:txBody>
            <a:bodyPr rtlCol="0" anchor="ctr"/>
            <a:lstStyle/>
            <a:p>
              <a:endParaRPr lang="en-US"/>
            </a:p>
          </p:txBody>
        </p:sp>
      </p:grpSp>
      <p:grpSp>
        <p:nvGrpSpPr>
          <p:cNvPr id="980" name="Graphic 4">
            <a:extLst>
              <a:ext uri="{FF2B5EF4-FFF2-40B4-BE49-F238E27FC236}">
                <a16:creationId xmlns:a16="http://schemas.microsoft.com/office/drawing/2014/main" xmlns="" id="{5617CAA9-034E-924F-9577-D075B8FDC488}"/>
              </a:ext>
            </a:extLst>
          </p:cNvPr>
          <p:cNvGrpSpPr/>
          <p:nvPr/>
        </p:nvGrpSpPr>
        <p:grpSpPr>
          <a:xfrm>
            <a:off x="7575756" y="1831656"/>
            <a:ext cx="677004" cy="522797"/>
            <a:chOff x="6956876" y="2801029"/>
            <a:chExt cx="1105308" cy="853543"/>
          </a:xfrm>
          <a:noFill/>
        </p:grpSpPr>
        <p:sp>
          <p:nvSpPr>
            <p:cNvPr id="981" name="Freeform: Shape 380">
              <a:extLst>
                <a:ext uri="{FF2B5EF4-FFF2-40B4-BE49-F238E27FC236}">
                  <a16:creationId xmlns:a16="http://schemas.microsoft.com/office/drawing/2014/main" xmlns="" id="{919695F8-3E88-7B47-850A-3FE33C7C68C6}"/>
                </a:ext>
              </a:extLst>
            </p:cNvPr>
            <p:cNvSpPr/>
            <p:nvPr/>
          </p:nvSpPr>
          <p:spPr>
            <a:xfrm>
              <a:off x="7084648" y="2824059"/>
              <a:ext cx="977537" cy="815366"/>
            </a:xfrm>
            <a:custGeom>
              <a:avLst/>
              <a:gdLst>
                <a:gd name="connsiteX0" fmla="*/ 452487 w 977537"/>
                <a:gd name="connsiteY0" fmla="*/ 755243 h 815366"/>
                <a:gd name="connsiteX1" fmla="*/ 41644 w 977537"/>
                <a:gd name="connsiteY1" fmla="*/ 689929 h 815366"/>
                <a:gd name="connsiteX2" fmla="*/ 624 w 977537"/>
                <a:gd name="connsiteY2" fmla="*/ 633376 h 815366"/>
                <a:gd name="connsiteX3" fmla="*/ 94692 w 977537"/>
                <a:gd name="connsiteY3" fmla="*/ 41644 h 815366"/>
                <a:gd name="connsiteX4" fmla="*/ 151245 w 977537"/>
                <a:gd name="connsiteY4" fmla="*/ 624 h 815366"/>
                <a:gd name="connsiteX5" fmla="*/ 935893 w 977537"/>
                <a:gd name="connsiteY5" fmla="*/ 125438 h 815366"/>
                <a:gd name="connsiteX6" fmla="*/ 976913 w 977537"/>
                <a:gd name="connsiteY6" fmla="*/ 181990 h 815366"/>
                <a:gd name="connsiteX7" fmla="*/ 882845 w 977537"/>
                <a:gd name="connsiteY7" fmla="*/ 773722 h 815366"/>
                <a:gd name="connsiteX8" fmla="*/ 826292 w 977537"/>
                <a:gd name="connsiteY8" fmla="*/ 814743 h 815366"/>
                <a:gd name="connsiteX9" fmla="*/ 720993 w 977537"/>
                <a:gd name="connsiteY9" fmla="*/ 798016 h 81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537" h="815366">
                  <a:moveTo>
                    <a:pt x="452487" y="755243"/>
                  </a:moveTo>
                  <a:cubicBezTo>
                    <a:pt x="250331" y="723063"/>
                    <a:pt x="41644" y="689929"/>
                    <a:pt x="41644" y="689929"/>
                  </a:cubicBezTo>
                  <a:cubicBezTo>
                    <a:pt x="14722" y="685627"/>
                    <a:pt x="-3677" y="660298"/>
                    <a:pt x="624" y="633376"/>
                  </a:cubicBezTo>
                  <a:lnTo>
                    <a:pt x="94692" y="41644"/>
                  </a:lnTo>
                  <a:cubicBezTo>
                    <a:pt x="98993" y="14722"/>
                    <a:pt x="124323" y="-3677"/>
                    <a:pt x="151245" y="624"/>
                  </a:cubicBezTo>
                  <a:lnTo>
                    <a:pt x="935893" y="125438"/>
                  </a:lnTo>
                  <a:cubicBezTo>
                    <a:pt x="962815" y="129739"/>
                    <a:pt x="981214" y="155068"/>
                    <a:pt x="976913" y="181990"/>
                  </a:cubicBezTo>
                  <a:lnTo>
                    <a:pt x="882845" y="773722"/>
                  </a:lnTo>
                  <a:cubicBezTo>
                    <a:pt x="878543" y="800644"/>
                    <a:pt x="853214" y="819044"/>
                    <a:pt x="826292" y="814743"/>
                  </a:cubicBezTo>
                  <a:cubicBezTo>
                    <a:pt x="826292" y="814743"/>
                    <a:pt x="784873" y="808132"/>
                    <a:pt x="720993" y="798016"/>
                  </a:cubicBezTo>
                </a:path>
              </a:pathLst>
            </a:custGeom>
            <a:noFill/>
            <a:ln w="19050" cap="rnd">
              <a:solidFill>
                <a:srgbClr val="F15168"/>
              </a:solidFill>
              <a:prstDash val="solid"/>
              <a:round/>
            </a:ln>
          </p:spPr>
          <p:txBody>
            <a:bodyPr rtlCol="0" anchor="ctr"/>
            <a:lstStyle/>
            <a:p>
              <a:endParaRPr lang="en-US"/>
            </a:p>
          </p:txBody>
        </p:sp>
        <p:sp>
          <p:nvSpPr>
            <p:cNvPr id="982" name="Freeform: Shape 381">
              <a:extLst>
                <a:ext uri="{FF2B5EF4-FFF2-40B4-BE49-F238E27FC236}">
                  <a16:creationId xmlns:a16="http://schemas.microsoft.com/office/drawing/2014/main" xmlns="" id="{5588BC60-0CBC-F047-85B1-6D815021A1E8}"/>
                </a:ext>
              </a:extLst>
            </p:cNvPr>
            <p:cNvSpPr/>
            <p:nvPr/>
          </p:nvSpPr>
          <p:spPr>
            <a:xfrm>
              <a:off x="7002593" y="2945036"/>
              <a:ext cx="88174" cy="590536"/>
            </a:xfrm>
            <a:custGeom>
              <a:avLst/>
              <a:gdLst>
                <a:gd name="connsiteX0" fmla="*/ 23896 w 88174"/>
                <a:gd name="connsiteY0" fmla="*/ 0 h 590536"/>
                <a:gd name="connsiteX1" fmla="*/ 1 w 88174"/>
                <a:gd name="connsiteY1" fmla="*/ 53606 h 590536"/>
                <a:gd name="connsiteX2" fmla="*/ 11391 w 88174"/>
                <a:gd name="connsiteY2" fmla="*/ 113344 h 590536"/>
                <a:gd name="connsiteX3" fmla="*/ 65395 w 88174"/>
                <a:gd name="connsiteY3" fmla="*/ 526895 h 590536"/>
                <a:gd name="connsiteX4" fmla="*/ 88175 w 88174"/>
                <a:gd name="connsiteY4" fmla="*/ 590537 h 590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174" h="590536">
                  <a:moveTo>
                    <a:pt x="23896" y="0"/>
                  </a:moveTo>
                  <a:cubicBezTo>
                    <a:pt x="7249" y="11629"/>
                    <a:pt x="-79" y="33295"/>
                    <a:pt x="1" y="53606"/>
                  </a:cubicBezTo>
                  <a:cubicBezTo>
                    <a:pt x="1" y="73917"/>
                    <a:pt x="6213" y="93670"/>
                    <a:pt x="11391" y="113344"/>
                  </a:cubicBezTo>
                  <a:cubicBezTo>
                    <a:pt x="46915" y="247955"/>
                    <a:pt x="37278" y="390611"/>
                    <a:pt x="65395" y="526895"/>
                  </a:cubicBezTo>
                  <a:cubicBezTo>
                    <a:pt x="69935" y="549118"/>
                    <a:pt x="75749" y="571580"/>
                    <a:pt x="88175" y="590537"/>
                  </a:cubicBezTo>
                </a:path>
              </a:pathLst>
            </a:custGeom>
            <a:noFill/>
            <a:ln w="19050" cap="rnd">
              <a:solidFill>
                <a:srgbClr val="F15168"/>
              </a:solidFill>
              <a:prstDash val="solid"/>
              <a:round/>
            </a:ln>
          </p:spPr>
          <p:txBody>
            <a:bodyPr rtlCol="0" anchor="ctr"/>
            <a:lstStyle/>
            <a:p>
              <a:endParaRPr lang="en-US"/>
            </a:p>
          </p:txBody>
        </p:sp>
        <p:sp>
          <p:nvSpPr>
            <p:cNvPr id="983" name="Freeform: Shape 382">
              <a:extLst>
                <a:ext uri="{FF2B5EF4-FFF2-40B4-BE49-F238E27FC236}">
                  <a16:creationId xmlns:a16="http://schemas.microsoft.com/office/drawing/2014/main" xmlns="" id="{6DC4D508-0294-654A-8707-6BE689C213A5}"/>
                </a:ext>
              </a:extLst>
            </p:cNvPr>
            <p:cNvSpPr/>
            <p:nvPr/>
          </p:nvSpPr>
          <p:spPr>
            <a:xfrm>
              <a:off x="7054845" y="2918752"/>
              <a:ext cx="106653" cy="18558"/>
            </a:xfrm>
            <a:custGeom>
              <a:avLst/>
              <a:gdLst>
                <a:gd name="connsiteX0" fmla="*/ 0 w 106653"/>
                <a:gd name="connsiteY0" fmla="*/ 18559 h 18558"/>
                <a:gd name="connsiteX1" fmla="*/ 106653 w 106653"/>
                <a:gd name="connsiteY1" fmla="*/ 0 h 18558"/>
              </a:gdLst>
              <a:ahLst/>
              <a:cxnLst>
                <a:cxn ang="0">
                  <a:pos x="connsiteX0" y="connsiteY0"/>
                </a:cxn>
                <a:cxn ang="0">
                  <a:pos x="connsiteX1" y="connsiteY1"/>
                </a:cxn>
              </a:cxnLst>
              <a:rect l="l" t="t" r="r" b="b"/>
              <a:pathLst>
                <a:path w="106653" h="18558">
                  <a:moveTo>
                    <a:pt x="0" y="18559"/>
                  </a:moveTo>
                  <a:cubicBezTo>
                    <a:pt x="34171" y="6452"/>
                    <a:pt x="70412" y="159"/>
                    <a:pt x="106653" y="0"/>
                  </a:cubicBezTo>
                </a:path>
              </a:pathLst>
            </a:custGeom>
            <a:noFill/>
            <a:ln w="19050" cap="rnd">
              <a:solidFill>
                <a:srgbClr val="F15168"/>
              </a:solidFill>
              <a:prstDash val="solid"/>
              <a:round/>
            </a:ln>
          </p:spPr>
          <p:txBody>
            <a:bodyPr rtlCol="0" anchor="ctr"/>
            <a:lstStyle/>
            <a:p>
              <a:endParaRPr lang="en-US"/>
            </a:p>
          </p:txBody>
        </p:sp>
        <p:sp>
          <p:nvSpPr>
            <p:cNvPr id="984" name="Freeform: Shape 383">
              <a:extLst>
                <a:ext uri="{FF2B5EF4-FFF2-40B4-BE49-F238E27FC236}">
                  <a16:creationId xmlns:a16="http://schemas.microsoft.com/office/drawing/2014/main" xmlns="" id="{146134C2-C62F-0447-8097-14F5CF1CC4FF}"/>
                </a:ext>
              </a:extLst>
            </p:cNvPr>
            <p:cNvSpPr/>
            <p:nvPr/>
          </p:nvSpPr>
          <p:spPr>
            <a:xfrm>
              <a:off x="6956876" y="2879643"/>
              <a:ext cx="385272" cy="714232"/>
            </a:xfrm>
            <a:custGeom>
              <a:avLst/>
              <a:gdLst>
                <a:gd name="connsiteX0" fmla="*/ 385272 w 385272"/>
                <a:gd name="connsiteY0" fmla="*/ 681658 h 714232"/>
                <a:gd name="connsiteX1" fmla="*/ 130785 w 385272"/>
                <a:gd name="connsiteY1" fmla="*/ 713837 h 714232"/>
                <a:gd name="connsiteX2" fmla="*/ 75587 w 385272"/>
                <a:gd name="connsiteY2" fmla="*/ 671064 h 714232"/>
                <a:gd name="connsiteX3" fmla="*/ 396 w 385272"/>
                <a:gd name="connsiteY3" fmla="*/ 76705 h 714232"/>
                <a:gd name="connsiteX4" fmla="*/ 43168 w 385272"/>
                <a:gd name="connsiteY4" fmla="*/ 21506 h 714232"/>
                <a:gd name="connsiteX5" fmla="*/ 213065 w 385272"/>
                <a:gd name="connsiteY5" fmla="*/ 0 h 71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272" h="714232">
                  <a:moveTo>
                    <a:pt x="385272" y="681658"/>
                  </a:moveTo>
                  <a:cubicBezTo>
                    <a:pt x="244368" y="699500"/>
                    <a:pt x="130785" y="713837"/>
                    <a:pt x="130785" y="713837"/>
                  </a:cubicBezTo>
                  <a:cubicBezTo>
                    <a:pt x="103704" y="717262"/>
                    <a:pt x="79012" y="698066"/>
                    <a:pt x="75587" y="671064"/>
                  </a:cubicBezTo>
                  <a:lnTo>
                    <a:pt x="396" y="76705"/>
                  </a:lnTo>
                  <a:cubicBezTo>
                    <a:pt x="-3029" y="49623"/>
                    <a:pt x="16166" y="24931"/>
                    <a:pt x="43168" y="21506"/>
                  </a:cubicBezTo>
                  <a:cubicBezTo>
                    <a:pt x="43168" y="21506"/>
                    <a:pt x="113979" y="12585"/>
                    <a:pt x="213065" y="0"/>
                  </a:cubicBezTo>
                </a:path>
              </a:pathLst>
            </a:custGeom>
            <a:noFill/>
            <a:ln w="19050" cap="rnd">
              <a:solidFill>
                <a:srgbClr val="F15168"/>
              </a:solidFill>
              <a:prstDash val="solid"/>
              <a:round/>
            </a:ln>
          </p:spPr>
          <p:txBody>
            <a:bodyPr rtlCol="0" anchor="ctr"/>
            <a:lstStyle/>
            <a:p>
              <a:endParaRPr lang="en-US"/>
            </a:p>
          </p:txBody>
        </p:sp>
        <p:sp>
          <p:nvSpPr>
            <p:cNvPr id="985" name="Freeform: Shape 384">
              <a:extLst>
                <a:ext uri="{FF2B5EF4-FFF2-40B4-BE49-F238E27FC236}">
                  <a16:creationId xmlns:a16="http://schemas.microsoft.com/office/drawing/2014/main" xmlns="" id="{750B2153-8ADF-E743-9BCA-5CE2C4C63874}"/>
                </a:ext>
              </a:extLst>
            </p:cNvPr>
            <p:cNvSpPr/>
            <p:nvPr/>
          </p:nvSpPr>
          <p:spPr>
            <a:xfrm>
              <a:off x="7415189" y="2801029"/>
              <a:ext cx="436172" cy="106093"/>
            </a:xfrm>
            <a:custGeom>
              <a:avLst/>
              <a:gdLst>
                <a:gd name="connsiteX0" fmla="*/ 0 w 436172"/>
                <a:gd name="connsiteY0" fmla="*/ 52249 h 106093"/>
                <a:gd name="connsiteX1" fmla="*/ 373008 w 436172"/>
                <a:gd name="connsiteY1" fmla="*/ 396 h 106093"/>
                <a:gd name="connsiteX2" fmla="*/ 428207 w 436172"/>
                <a:gd name="connsiteY2" fmla="*/ 43168 h 106093"/>
                <a:gd name="connsiteX3" fmla="*/ 436172 w 436172"/>
                <a:gd name="connsiteY3" fmla="*/ 106093 h 106093"/>
              </a:gdLst>
              <a:ahLst/>
              <a:cxnLst>
                <a:cxn ang="0">
                  <a:pos x="connsiteX0" y="connsiteY0"/>
                </a:cxn>
                <a:cxn ang="0">
                  <a:pos x="connsiteX1" y="connsiteY1"/>
                </a:cxn>
                <a:cxn ang="0">
                  <a:pos x="connsiteX2" y="connsiteY2"/>
                </a:cxn>
                <a:cxn ang="0">
                  <a:pos x="connsiteX3" y="connsiteY3"/>
                </a:cxn>
              </a:cxnLst>
              <a:rect l="l" t="t" r="r" b="b"/>
              <a:pathLst>
                <a:path w="436172" h="106093">
                  <a:moveTo>
                    <a:pt x="0" y="52249"/>
                  </a:moveTo>
                  <a:cubicBezTo>
                    <a:pt x="179376" y="29548"/>
                    <a:pt x="373008" y="396"/>
                    <a:pt x="373008" y="396"/>
                  </a:cubicBezTo>
                  <a:cubicBezTo>
                    <a:pt x="400090" y="-3029"/>
                    <a:pt x="424782" y="16167"/>
                    <a:pt x="428207" y="43168"/>
                  </a:cubicBezTo>
                  <a:cubicBezTo>
                    <a:pt x="428207" y="43168"/>
                    <a:pt x="431313" y="67383"/>
                    <a:pt x="436172" y="106093"/>
                  </a:cubicBezTo>
                </a:path>
              </a:pathLst>
            </a:custGeom>
            <a:noFill/>
            <a:ln w="19050" cap="rnd">
              <a:solidFill>
                <a:srgbClr val="F15168"/>
              </a:solidFill>
              <a:prstDash val="solid"/>
              <a:round/>
            </a:ln>
          </p:spPr>
          <p:txBody>
            <a:bodyPr rtlCol="0" anchor="ctr"/>
            <a:lstStyle/>
            <a:p>
              <a:endParaRPr lang="en-US"/>
            </a:p>
          </p:txBody>
        </p:sp>
        <p:sp>
          <p:nvSpPr>
            <p:cNvPr id="986" name="Freeform: Shape 385">
              <a:extLst>
                <a:ext uri="{FF2B5EF4-FFF2-40B4-BE49-F238E27FC236}">
                  <a16:creationId xmlns:a16="http://schemas.microsoft.com/office/drawing/2014/main" xmlns="" id="{7C6449C8-B0DF-7D42-A76F-38520E2BA26B}"/>
                </a:ext>
              </a:extLst>
            </p:cNvPr>
            <p:cNvSpPr/>
            <p:nvPr/>
          </p:nvSpPr>
          <p:spPr>
            <a:xfrm>
              <a:off x="7221158" y="2878621"/>
              <a:ext cx="114140" cy="98197"/>
            </a:xfrm>
            <a:custGeom>
              <a:avLst/>
              <a:gdLst>
                <a:gd name="connsiteX0" fmla="*/ 0 w 114140"/>
                <a:gd name="connsiteY0" fmla="*/ 98197 h 98197"/>
                <a:gd name="connsiteX1" fmla="*/ 9001 w 114140"/>
                <a:gd name="connsiteY1" fmla="*/ 41644 h 98197"/>
                <a:gd name="connsiteX2" fmla="*/ 65553 w 114140"/>
                <a:gd name="connsiteY2" fmla="*/ 624 h 98197"/>
                <a:gd name="connsiteX3" fmla="*/ 114141 w 114140"/>
                <a:gd name="connsiteY3" fmla="*/ 8350 h 98197"/>
              </a:gdLst>
              <a:ahLst/>
              <a:cxnLst>
                <a:cxn ang="0">
                  <a:pos x="connsiteX0" y="connsiteY0"/>
                </a:cxn>
                <a:cxn ang="0">
                  <a:pos x="connsiteX1" y="connsiteY1"/>
                </a:cxn>
                <a:cxn ang="0">
                  <a:pos x="connsiteX2" y="connsiteY2"/>
                </a:cxn>
                <a:cxn ang="0">
                  <a:pos x="connsiteX3" y="connsiteY3"/>
                </a:cxn>
              </a:cxnLst>
              <a:rect l="l" t="t" r="r" b="b"/>
              <a:pathLst>
                <a:path w="114140" h="98197">
                  <a:moveTo>
                    <a:pt x="0" y="98197"/>
                  </a:moveTo>
                  <a:cubicBezTo>
                    <a:pt x="5496" y="63549"/>
                    <a:pt x="9001" y="41644"/>
                    <a:pt x="9001" y="41644"/>
                  </a:cubicBezTo>
                  <a:cubicBezTo>
                    <a:pt x="13302" y="14722"/>
                    <a:pt x="38631" y="-3677"/>
                    <a:pt x="65553" y="624"/>
                  </a:cubicBezTo>
                  <a:cubicBezTo>
                    <a:pt x="65553" y="624"/>
                    <a:pt x="83793" y="3491"/>
                    <a:pt x="114141" y="8350"/>
                  </a:cubicBezTo>
                </a:path>
              </a:pathLst>
            </a:custGeom>
            <a:noFill/>
            <a:ln w="19050" cap="rnd">
              <a:solidFill>
                <a:srgbClr val="F15168"/>
              </a:solidFill>
              <a:prstDash val="solid"/>
              <a:round/>
            </a:ln>
          </p:spPr>
          <p:txBody>
            <a:bodyPr rtlCol="0" anchor="ctr"/>
            <a:lstStyle/>
            <a:p>
              <a:endParaRPr lang="en-US"/>
            </a:p>
          </p:txBody>
        </p:sp>
        <p:sp>
          <p:nvSpPr>
            <p:cNvPr id="987" name="Freeform: Shape 386">
              <a:extLst>
                <a:ext uri="{FF2B5EF4-FFF2-40B4-BE49-F238E27FC236}">
                  <a16:creationId xmlns:a16="http://schemas.microsoft.com/office/drawing/2014/main" xmlns="" id="{8D37B63D-C832-6A43-8F11-4AD8F9662FB5}"/>
                </a:ext>
              </a:extLst>
            </p:cNvPr>
            <p:cNvSpPr/>
            <p:nvPr/>
          </p:nvSpPr>
          <p:spPr>
            <a:xfrm>
              <a:off x="7927269" y="3096215"/>
              <a:ext cx="60535" cy="380893"/>
            </a:xfrm>
            <a:custGeom>
              <a:avLst/>
              <a:gdLst>
                <a:gd name="connsiteX0" fmla="*/ 60535 w 60535"/>
                <a:gd name="connsiteY0" fmla="*/ 0 h 380893"/>
                <a:gd name="connsiteX1" fmla="*/ 0 w 60535"/>
                <a:gd name="connsiteY1" fmla="*/ 380894 h 380893"/>
              </a:gdLst>
              <a:ahLst/>
              <a:cxnLst>
                <a:cxn ang="0">
                  <a:pos x="connsiteX0" y="connsiteY0"/>
                </a:cxn>
                <a:cxn ang="0">
                  <a:pos x="connsiteX1" y="connsiteY1"/>
                </a:cxn>
              </a:cxnLst>
              <a:rect l="l" t="t" r="r" b="b"/>
              <a:pathLst>
                <a:path w="60535" h="380893">
                  <a:moveTo>
                    <a:pt x="60535" y="0"/>
                  </a:moveTo>
                  <a:cubicBezTo>
                    <a:pt x="45800" y="92475"/>
                    <a:pt x="15930" y="280692"/>
                    <a:pt x="0" y="380894"/>
                  </a:cubicBezTo>
                </a:path>
              </a:pathLst>
            </a:custGeom>
            <a:noFill/>
            <a:ln w="19050" cap="rnd">
              <a:solidFill>
                <a:srgbClr val="F15168"/>
              </a:solidFill>
              <a:prstDash val="solid"/>
              <a:round/>
            </a:ln>
          </p:spPr>
          <p:txBody>
            <a:bodyPr rtlCol="0" anchor="ctr"/>
            <a:lstStyle/>
            <a:p>
              <a:endParaRPr lang="en-US"/>
            </a:p>
          </p:txBody>
        </p:sp>
        <p:sp>
          <p:nvSpPr>
            <p:cNvPr id="988" name="Freeform: Shape 387">
              <a:extLst>
                <a:ext uri="{FF2B5EF4-FFF2-40B4-BE49-F238E27FC236}">
                  <a16:creationId xmlns:a16="http://schemas.microsoft.com/office/drawing/2014/main" xmlns="" id="{CAB5E888-6E2B-6641-BC8A-C1F82D344726}"/>
                </a:ext>
              </a:extLst>
            </p:cNvPr>
            <p:cNvSpPr/>
            <p:nvPr/>
          </p:nvSpPr>
          <p:spPr>
            <a:xfrm>
              <a:off x="7897399" y="3518448"/>
              <a:ext cx="23178" cy="56632"/>
            </a:xfrm>
            <a:custGeom>
              <a:avLst/>
              <a:gdLst>
                <a:gd name="connsiteX0" fmla="*/ 23179 w 23178"/>
                <a:gd name="connsiteY0" fmla="*/ 0 h 56632"/>
                <a:gd name="connsiteX1" fmla="*/ 19276 w 23178"/>
                <a:gd name="connsiteY1" fmla="*/ 24772 h 56632"/>
                <a:gd name="connsiteX2" fmla="*/ 0 w 23178"/>
                <a:gd name="connsiteY2" fmla="*/ 56632 h 56632"/>
              </a:gdLst>
              <a:ahLst/>
              <a:cxnLst>
                <a:cxn ang="0">
                  <a:pos x="connsiteX0" y="connsiteY0"/>
                </a:cxn>
                <a:cxn ang="0">
                  <a:pos x="connsiteX1" y="connsiteY1"/>
                </a:cxn>
                <a:cxn ang="0">
                  <a:pos x="connsiteX2" y="connsiteY2"/>
                </a:cxn>
              </a:cxnLst>
              <a:rect l="l" t="t" r="r" b="b"/>
              <a:pathLst>
                <a:path w="23178" h="56632">
                  <a:moveTo>
                    <a:pt x="23179" y="0"/>
                  </a:moveTo>
                  <a:cubicBezTo>
                    <a:pt x="20710" y="15691"/>
                    <a:pt x="19276" y="24772"/>
                    <a:pt x="19276" y="24772"/>
                  </a:cubicBezTo>
                  <a:cubicBezTo>
                    <a:pt x="17205" y="37994"/>
                    <a:pt x="9956" y="49145"/>
                    <a:pt x="0" y="56632"/>
                  </a:cubicBezTo>
                </a:path>
              </a:pathLst>
            </a:custGeom>
            <a:noFill/>
            <a:ln w="19050" cap="rnd">
              <a:solidFill>
                <a:srgbClr val="F15168"/>
              </a:solidFill>
              <a:prstDash val="solid"/>
              <a:round/>
            </a:ln>
          </p:spPr>
          <p:txBody>
            <a:bodyPr rtlCol="0" anchor="ctr"/>
            <a:lstStyle/>
            <a:p>
              <a:endParaRPr lang="en-US"/>
            </a:p>
          </p:txBody>
        </p:sp>
        <p:sp>
          <p:nvSpPr>
            <p:cNvPr id="989" name="Freeform: Shape 388">
              <a:extLst>
                <a:ext uri="{FF2B5EF4-FFF2-40B4-BE49-F238E27FC236}">
                  <a16:creationId xmlns:a16="http://schemas.microsoft.com/office/drawing/2014/main" xmlns="" id="{A3DEA250-7D4B-8E4A-9394-A8ED713126D7}"/>
                </a:ext>
              </a:extLst>
            </p:cNvPr>
            <p:cNvSpPr/>
            <p:nvPr/>
          </p:nvSpPr>
          <p:spPr>
            <a:xfrm>
              <a:off x="7258036" y="3488499"/>
              <a:ext cx="321234" cy="51056"/>
            </a:xfrm>
            <a:custGeom>
              <a:avLst/>
              <a:gdLst>
                <a:gd name="connsiteX0" fmla="*/ 321234 w 321234"/>
                <a:gd name="connsiteY0" fmla="*/ 51057 h 51056"/>
                <a:gd name="connsiteX1" fmla="*/ 0 w 321234"/>
                <a:gd name="connsiteY1" fmla="*/ 0 h 51056"/>
              </a:gdLst>
              <a:ahLst/>
              <a:cxnLst>
                <a:cxn ang="0">
                  <a:pos x="connsiteX0" y="connsiteY0"/>
                </a:cxn>
                <a:cxn ang="0">
                  <a:pos x="connsiteX1" y="connsiteY1"/>
                </a:cxn>
              </a:cxnLst>
              <a:rect l="l" t="t" r="r" b="b"/>
              <a:pathLst>
                <a:path w="321234" h="51056">
                  <a:moveTo>
                    <a:pt x="321234" y="51057"/>
                  </a:moveTo>
                  <a:cubicBezTo>
                    <a:pt x="202872" y="32259"/>
                    <a:pt x="75271" y="11948"/>
                    <a:pt x="0" y="0"/>
                  </a:cubicBezTo>
                </a:path>
              </a:pathLst>
            </a:custGeom>
            <a:noFill/>
            <a:ln w="19050" cap="rnd">
              <a:solidFill>
                <a:srgbClr val="F15168"/>
              </a:solidFill>
              <a:prstDash val="solid"/>
              <a:round/>
            </a:ln>
          </p:spPr>
          <p:txBody>
            <a:bodyPr rtlCol="0" anchor="ctr"/>
            <a:lstStyle/>
            <a:p>
              <a:endParaRPr lang="en-US"/>
            </a:p>
          </p:txBody>
        </p:sp>
        <p:sp>
          <p:nvSpPr>
            <p:cNvPr id="990" name="Freeform: Shape 389">
              <a:extLst>
                <a:ext uri="{FF2B5EF4-FFF2-40B4-BE49-F238E27FC236}">
                  <a16:creationId xmlns:a16="http://schemas.microsoft.com/office/drawing/2014/main" xmlns="" id="{D3EAB6AA-C0F1-3B4A-842C-2813A654FB7A}"/>
                </a:ext>
              </a:extLst>
            </p:cNvPr>
            <p:cNvSpPr/>
            <p:nvPr/>
          </p:nvSpPr>
          <p:spPr>
            <a:xfrm>
              <a:off x="7149803" y="3412352"/>
              <a:ext cx="75894" cy="70969"/>
            </a:xfrm>
            <a:custGeom>
              <a:avLst/>
              <a:gdLst>
                <a:gd name="connsiteX0" fmla="*/ 75894 w 75894"/>
                <a:gd name="connsiteY0" fmla="*/ 70970 h 70969"/>
                <a:gd name="connsiteX1" fmla="*/ 41644 w 75894"/>
                <a:gd name="connsiteY1" fmla="*/ 65553 h 70969"/>
                <a:gd name="connsiteX2" fmla="*/ 624 w 75894"/>
                <a:gd name="connsiteY2" fmla="*/ 9001 h 70969"/>
                <a:gd name="connsiteX3" fmla="*/ 2058 w 75894"/>
                <a:gd name="connsiteY3" fmla="*/ 0 h 70969"/>
              </a:gdLst>
              <a:ahLst/>
              <a:cxnLst>
                <a:cxn ang="0">
                  <a:pos x="connsiteX0" y="connsiteY0"/>
                </a:cxn>
                <a:cxn ang="0">
                  <a:pos x="connsiteX1" y="connsiteY1"/>
                </a:cxn>
                <a:cxn ang="0">
                  <a:pos x="connsiteX2" y="connsiteY2"/>
                </a:cxn>
                <a:cxn ang="0">
                  <a:pos x="connsiteX3" y="connsiteY3"/>
                </a:cxn>
              </a:cxnLst>
              <a:rect l="l" t="t" r="r" b="b"/>
              <a:pathLst>
                <a:path w="75894" h="70969">
                  <a:moveTo>
                    <a:pt x="75894" y="70970"/>
                  </a:moveTo>
                  <a:cubicBezTo>
                    <a:pt x="54229" y="67545"/>
                    <a:pt x="41644" y="65553"/>
                    <a:pt x="41644" y="65553"/>
                  </a:cubicBezTo>
                  <a:cubicBezTo>
                    <a:pt x="14722" y="61252"/>
                    <a:pt x="-3677" y="35923"/>
                    <a:pt x="624" y="9001"/>
                  </a:cubicBezTo>
                  <a:cubicBezTo>
                    <a:pt x="624" y="9001"/>
                    <a:pt x="1102" y="5815"/>
                    <a:pt x="2058" y="0"/>
                  </a:cubicBezTo>
                </a:path>
              </a:pathLst>
            </a:custGeom>
            <a:noFill/>
            <a:ln w="19050" cap="rnd">
              <a:solidFill>
                <a:srgbClr val="F15168"/>
              </a:solidFill>
              <a:prstDash val="solid"/>
              <a:round/>
            </a:ln>
          </p:spPr>
          <p:txBody>
            <a:bodyPr rtlCol="0" anchor="ctr"/>
            <a:lstStyle/>
            <a:p>
              <a:endParaRPr lang="en-US"/>
            </a:p>
          </p:txBody>
        </p:sp>
        <p:sp>
          <p:nvSpPr>
            <p:cNvPr id="991" name="Freeform: Shape 390">
              <a:extLst>
                <a:ext uri="{FF2B5EF4-FFF2-40B4-BE49-F238E27FC236}">
                  <a16:creationId xmlns:a16="http://schemas.microsoft.com/office/drawing/2014/main" xmlns="" id="{C9E47F68-8F0B-7B46-90F7-D0C602C2FB8A}"/>
                </a:ext>
              </a:extLst>
            </p:cNvPr>
            <p:cNvSpPr/>
            <p:nvPr/>
          </p:nvSpPr>
          <p:spPr>
            <a:xfrm>
              <a:off x="7157675" y="3023254"/>
              <a:ext cx="56074" cy="352697"/>
            </a:xfrm>
            <a:custGeom>
              <a:avLst/>
              <a:gdLst>
                <a:gd name="connsiteX0" fmla="*/ 0 w 56074"/>
                <a:gd name="connsiteY0" fmla="*/ 352697 h 352697"/>
                <a:gd name="connsiteX1" fmla="*/ 56075 w 56074"/>
                <a:gd name="connsiteY1" fmla="*/ 0 h 352697"/>
              </a:gdLst>
              <a:ahLst/>
              <a:cxnLst>
                <a:cxn ang="0">
                  <a:pos x="connsiteX0" y="connsiteY0"/>
                </a:cxn>
                <a:cxn ang="0">
                  <a:pos x="connsiteX1" y="connsiteY1"/>
                </a:cxn>
              </a:cxnLst>
              <a:rect l="l" t="t" r="r" b="b"/>
              <a:pathLst>
                <a:path w="56074" h="352697">
                  <a:moveTo>
                    <a:pt x="0" y="352697"/>
                  </a:moveTo>
                  <a:cubicBezTo>
                    <a:pt x="12585" y="273444"/>
                    <a:pt x="38870" y="108167"/>
                    <a:pt x="56075" y="0"/>
                  </a:cubicBezTo>
                </a:path>
              </a:pathLst>
            </a:custGeom>
            <a:noFill/>
            <a:ln w="19050" cap="rnd">
              <a:solidFill>
                <a:srgbClr val="F15168"/>
              </a:solidFill>
              <a:prstDash val="solid"/>
              <a:round/>
            </a:ln>
          </p:spPr>
          <p:txBody>
            <a:bodyPr rtlCol="0" anchor="ctr"/>
            <a:lstStyle/>
            <a:p>
              <a:endParaRPr lang="en-US"/>
            </a:p>
          </p:txBody>
        </p:sp>
        <p:sp>
          <p:nvSpPr>
            <p:cNvPr id="992" name="Freeform: Shape 391">
              <a:extLst>
                <a:ext uri="{FF2B5EF4-FFF2-40B4-BE49-F238E27FC236}">
                  <a16:creationId xmlns:a16="http://schemas.microsoft.com/office/drawing/2014/main" xmlns="" id="{DA43D2A0-F21E-694F-8322-718C3668A341}"/>
                </a:ext>
              </a:extLst>
            </p:cNvPr>
            <p:cNvSpPr/>
            <p:nvPr/>
          </p:nvSpPr>
          <p:spPr>
            <a:xfrm>
              <a:off x="7481857" y="2994421"/>
              <a:ext cx="270974" cy="43091"/>
            </a:xfrm>
            <a:custGeom>
              <a:avLst/>
              <a:gdLst>
                <a:gd name="connsiteX0" fmla="*/ 0 w 270974"/>
                <a:gd name="connsiteY0" fmla="*/ 0 h 43091"/>
                <a:gd name="connsiteX1" fmla="*/ 270975 w 270974"/>
                <a:gd name="connsiteY1" fmla="*/ 43092 h 43091"/>
              </a:gdLst>
              <a:ahLst/>
              <a:cxnLst>
                <a:cxn ang="0">
                  <a:pos x="connsiteX0" y="connsiteY0"/>
                </a:cxn>
                <a:cxn ang="0">
                  <a:pos x="connsiteX1" y="connsiteY1"/>
                </a:cxn>
              </a:cxnLst>
              <a:rect l="l" t="t" r="r" b="b"/>
              <a:pathLst>
                <a:path w="270974" h="43091">
                  <a:moveTo>
                    <a:pt x="0" y="0"/>
                  </a:moveTo>
                  <a:cubicBezTo>
                    <a:pt x="90325" y="14337"/>
                    <a:pt x="180650" y="28754"/>
                    <a:pt x="270975" y="43092"/>
                  </a:cubicBezTo>
                </a:path>
              </a:pathLst>
            </a:custGeom>
            <a:noFill/>
            <a:ln w="19050" cap="rnd">
              <a:solidFill>
                <a:srgbClr val="F15168"/>
              </a:solidFill>
              <a:prstDash val="solid"/>
              <a:round/>
            </a:ln>
          </p:spPr>
          <p:txBody>
            <a:bodyPr rtlCol="0" anchor="ctr"/>
            <a:lstStyle/>
            <a:p>
              <a:endParaRPr lang="en-US"/>
            </a:p>
          </p:txBody>
        </p:sp>
        <p:sp>
          <p:nvSpPr>
            <p:cNvPr id="993" name="Freeform: Shape 392">
              <a:extLst>
                <a:ext uri="{FF2B5EF4-FFF2-40B4-BE49-F238E27FC236}">
                  <a16:creationId xmlns:a16="http://schemas.microsoft.com/office/drawing/2014/main" xmlns="" id="{8A516CB5-9160-6648-B252-C355E4E8B845}"/>
                </a:ext>
              </a:extLst>
            </p:cNvPr>
            <p:cNvSpPr/>
            <p:nvPr/>
          </p:nvSpPr>
          <p:spPr>
            <a:xfrm>
              <a:off x="7452068" y="3181602"/>
              <a:ext cx="270974" cy="43091"/>
            </a:xfrm>
            <a:custGeom>
              <a:avLst/>
              <a:gdLst>
                <a:gd name="connsiteX0" fmla="*/ 0 w 270974"/>
                <a:gd name="connsiteY0" fmla="*/ 0 h 43091"/>
                <a:gd name="connsiteX1" fmla="*/ 270975 w 270974"/>
                <a:gd name="connsiteY1" fmla="*/ 43092 h 43091"/>
              </a:gdLst>
              <a:ahLst/>
              <a:cxnLst>
                <a:cxn ang="0">
                  <a:pos x="connsiteX0" y="connsiteY0"/>
                </a:cxn>
                <a:cxn ang="0">
                  <a:pos x="connsiteX1" y="connsiteY1"/>
                </a:cxn>
              </a:cxnLst>
              <a:rect l="l" t="t" r="r" b="b"/>
              <a:pathLst>
                <a:path w="270974" h="43091">
                  <a:moveTo>
                    <a:pt x="0" y="0"/>
                  </a:moveTo>
                  <a:cubicBezTo>
                    <a:pt x="90325" y="14337"/>
                    <a:pt x="180650" y="28754"/>
                    <a:pt x="270975" y="43092"/>
                  </a:cubicBezTo>
                </a:path>
              </a:pathLst>
            </a:custGeom>
            <a:noFill/>
            <a:ln w="19050" cap="rnd">
              <a:solidFill>
                <a:srgbClr val="F15168"/>
              </a:solidFill>
              <a:prstDash val="solid"/>
              <a:round/>
            </a:ln>
          </p:spPr>
          <p:txBody>
            <a:bodyPr rtlCol="0" anchor="ctr"/>
            <a:lstStyle/>
            <a:p>
              <a:endParaRPr lang="en-US"/>
            </a:p>
          </p:txBody>
        </p:sp>
        <p:sp>
          <p:nvSpPr>
            <p:cNvPr id="994" name="Freeform: Shape 393">
              <a:extLst>
                <a:ext uri="{FF2B5EF4-FFF2-40B4-BE49-F238E27FC236}">
                  <a16:creationId xmlns:a16="http://schemas.microsoft.com/office/drawing/2014/main" xmlns="" id="{2E76D984-7198-D946-96C0-1C19D70F7A5D}"/>
                </a:ext>
              </a:extLst>
            </p:cNvPr>
            <p:cNvSpPr/>
            <p:nvPr/>
          </p:nvSpPr>
          <p:spPr>
            <a:xfrm>
              <a:off x="7404914" y="3239668"/>
              <a:ext cx="344970" cy="54879"/>
            </a:xfrm>
            <a:custGeom>
              <a:avLst/>
              <a:gdLst>
                <a:gd name="connsiteX0" fmla="*/ 0 w 344970"/>
                <a:gd name="connsiteY0" fmla="*/ 0 h 54879"/>
                <a:gd name="connsiteX1" fmla="*/ 344971 w 344970"/>
                <a:gd name="connsiteY1" fmla="*/ 54880 h 54879"/>
              </a:gdLst>
              <a:ahLst/>
              <a:cxnLst>
                <a:cxn ang="0">
                  <a:pos x="connsiteX0" y="connsiteY0"/>
                </a:cxn>
                <a:cxn ang="0">
                  <a:pos x="connsiteX1" y="connsiteY1"/>
                </a:cxn>
              </a:cxnLst>
              <a:rect l="l" t="t" r="r" b="b"/>
              <a:pathLst>
                <a:path w="344970" h="54879">
                  <a:moveTo>
                    <a:pt x="0" y="0"/>
                  </a:moveTo>
                  <a:cubicBezTo>
                    <a:pt x="115017" y="18320"/>
                    <a:pt x="229954" y="36560"/>
                    <a:pt x="344971" y="54880"/>
                  </a:cubicBezTo>
                </a:path>
              </a:pathLst>
            </a:custGeom>
            <a:noFill/>
            <a:ln w="19050" cap="rnd">
              <a:solidFill>
                <a:srgbClr val="F15168"/>
              </a:solidFill>
              <a:prstDash val="solid"/>
              <a:round/>
            </a:ln>
          </p:spPr>
          <p:txBody>
            <a:bodyPr rtlCol="0" anchor="ctr"/>
            <a:lstStyle/>
            <a:p>
              <a:endParaRPr lang="en-US"/>
            </a:p>
          </p:txBody>
        </p:sp>
        <p:sp>
          <p:nvSpPr>
            <p:cNvPr id="995" name="Freeform: Shape 394">
              <a:extLst>
                <a:ext uri="{FF2B5EF4-FFF2-40B4-BE49-F238E27FC236}">
                  <a16:creationId xmlns:a16="http://schemas.microsoft.com/office/drawing/2014/main" xmlns="" id="{3FC2EDE9-4C84-6643-A626-2BC4C3FC284A}"/>
                </a:ext>
              </a:extLst>
            </p:cNvPr>
            <p:cNvSpPr/>
            <p:nvPr/>
          </p:nvSpPr>
          <p:spPr>
            <a:xfrm>
              <a:off x="7370026" y="3032175"/>
              <a:ext cx="495751" cy="78855"/>
            </a:xfrm>
            <a:custGeom>
              <a:avLst/>
              <a:gdLst>
                <a:gd name="connsiteX0" fmla="*/ 0 w 495751"/>
                <a:gd name="connsiteY0" fmla="*/ 0 h 78855"/>
                <a:gd name="connsiteX1" fmla="*/ 495751 w 495751"/>
                <a:gd name="connsiteY1" fmla="*/ 78855 h 78855"/>
              </a:gdLst>
              <a:ahLst/>
              <a:cxnLst>
                <a:cxn ang="0">
                  <a:pos x="connsiteX0" y="connsiteY0"/>
                </a:cxn>
                <a:cxn ang="0">
                  <a:pos x="connsiteX1" y="connsiteY1"/>
                </a:cxn>
              </a:cxnLst>
              <a:rect l="l" t="t" r="r" b="b"/>
              <a:pathLst>
                <a:path w="495751" h="78855">
                  <a:moveTo>
                    <a:pt x="0" y="0"/>
                  </a:moveTo>
                  <a:cubicBezTo>
                    <a:pt x="90325" y="14337"/>
                    <a:pt x="405426" y="64518"/>
                    <a:pt x="495751" y="78855"/>
                  </a:cubicBezTo>
                </a:path>
              </a:pathLst>
            </a:custGeom>
            <a:noFill/>
            <a:ln w="19050" cap="rnd">
              <a:solidFill>
                <a:srgbClr val="F15168"/>
              </a:solidFill>
              <a:prstDash val="solid"/>
              <a:round/>
            </a:ln>
          </p:spPr>
          <p:txBody>
            <a:bodyPr rtlCol="0" anchor="ctr"/>
            <a:lstStyle/>
            <a:p>
              <a:endParaRPr lang="en-US"/>
            </a:p>
          </p:txBody>
        </p:sp>
        <p:grpSp>
          <p:nvGrpSpPr>
            <p:cNvPr id="996" name="Graphic 4">
              <a:extLst>
                <a:ext uri="{FF2B5EF4-FFF2-40B4-BE49-F238E27FC236}">
                  <a16:creationId xmlns:a16="http://schemas.microsoft.com/office/drawing/2014/main" xmlns="" id="{DCCBA371-5EA6-8B41-B4F4-494A0C103ABA}"/>
                </a:ext>
              </a:extLst>
            </p:cNvPr>
            <p:cNvGrpSpPr/>
            <p:nvPr/>
          </p:nvGrpSpPr>
          <p:grpSpPr>
            <a:xfrm>
              <a:off x="7565491" y="3346576"/>
              <a:ext cx="315818" cy="307997"/>
              <a:chOff x="7565491" y="3346576"/>
              <a:chExt cx="315818" cy="307997"/>
            </a:xfrm>
            <a:noFill/>
          </p:grpSpPr>
          <p:sp>
            <p:nvSpPr>
              <p:cNvPr id="997" name="Freeform: Shape 396">
                <a:extLst>
                  <a:ext uri="{FF2B5EF4-FFF2-40B4-BE49-F238E27FC236}">
                    <a16:creationId xmlns:a16="http://schemas.microsoft.com/office/drawing/2014/main" xmlns="" id="{EFCEEE59-B265-364B-883B-2725AA5D8AF0}"/>
                  </a:ext>
                </a:extLst>
              </p:cNvPr>
              <p:cNvSpPr/>
              <p:nvPr/>
            </p:nvSpPr>
            <p:spPr>
              <a:xfrm>
                <a:off x="7680813" y="3346576"/>
                <a:ext cx="155826" cy="151466"/>
              </a:xfrm>
              <a:custGeom>
                <a:avLst/>
                <a:gdLst>
                  <a:gd name="connsiteX0" fmla="*/ 152308 w 155826"/>
                  <a:gd name="connsiteY0" fmla="*/ 97478 h 151466"/>
                  <a:gd name="connsiteX1" fmla="*/ 3518 w 155826"/>
                  <a:gd name="connsiteY1" fmla="*/ 53988 h 151466"/>
                  <a:gd name="connsiteX2" fmla="*/ 152308 w 155826"/>
                  <a:gd name="connsiteY2" fmla="*/ 97478 h 151466"/>
                </a:gdLst>
                <a:ahLst/>
                <a:cxnLst>
                  <a:cxn ang="0">
                    <a:pos x="connsiteX0" y="connsiteY0"/>
                  </a:cxn>
                  <a:cxn ang="0">
                    <a:pos x="connsiteX1" y="connsiteY1"/>
                  </a:cxn>
                  <a:cxn ang="0">
                    <a:pos x="connsiteX2" y="connsiteY2"/>
                  </a:cxn>
                </a:cxnLst>
                <a:rect l="l" t="t" r="r" b="b"/>
                <a:pathLst>
                  <a:path w="155826" h="151466">
                    <a:moveTo>
                      <a:pt x="152308" y="97478"/>
                    </a:moveTo>
                    <a:cubicBezTo>
                      <a:pt x="124191" y="193697"/>
                      <a:pt x="-24598" y="150208"/>
                      <a:pt x="3518" y="53988"/>
                    </a:cubicBezTo>
                    <a:cubicBezTo>
                      <a:pt x="31636" y="-42231"/>
                      <a:pt x="180425" y="1259"/>
                      <a:pt x="152308" y="97478"/>
                    </a:cubicBezTo>
                    <a:close/>
                  </a:path>
                </a:pathLst>
              </a:custGeom>
              <a:noFill/>
              <a:ln w="19050" cap="rnd">
                <a:solidFill>
                  <a:srgbClr val="F15168"/>
                </a:solidFill>
                <a:prstDash val="solid"/>
                <a:round/>
              </a:ln>
            </p:spPr>
            <p:txBody>
              <a:bodyPr rtlCol="0" anchor="ctr"/>
              <a:lstStyle/>
              <a:p>
                <a:endParaRPr lang="en-US"/>
              </a:p>
            </p:txBody>
          </p:sp>
          <p:sp>
            <p:nvSpPr>
              <p:cNvPr id="998" name="Freeform: Shape 397">
                <a:extLst>
                  <a:ext uri="{FF2B5EF4-FFF2-40B4-BE49-F238E27FC236}">
                    <a16:creationId xmlns:a16="http://schemas.microsoft.com/office/drawing/2014/main" xmlns="" id="{811EC2AF-A296-714D-90F5-F611448FD8AE}"/>
                  </a:ext>
                </a:extLst>
              </p:cNvPr>
              <p:cNvSpPr/>
              <p:nvPr/>
            </p:nvSpPr>
            <p:spPr>
              <a:xfrm>
                <a:off x="7712533" y="3377446"/>
                <a:ext cx="92245" cy="89646"/>
              </a:xfrm>
              <a:custGeom>
                <a:avLst/>
                <a:gdLst>
                  <a:gd name="connsiteX0" fmla="*/ 90161 w 92245"/>
                  <a:gd name="connsiteY0" fmla="*/ 57687 h 89646"/>
                  <a:gd name="connsiteX1" fmla="*/ 2066 w 92245"/>
                  <a:gd name="connsiteY1" fmla="*/ 31960 h 89646"/>
                  <a:gd name="connsiteX2" fmla="*/ 90161 w 92245"/>
                  <a:gd name="connsiteY2" fmla="*/ 57687 h 89646"/>
                </a:gdLst>
                <a:ahLst/>
                <a:cxnLst>
                  <a:cxn ang="0">
                    <a:pos x="connsiteX0" y="connsiteY0"/>
                  </a:cxn>
                  <a:cxn ang="0">
                    <a:pos x="connsiteX1" y="connsiteY1"/>
                  </a:cxn>
                  <a:cxn ang="0">
                    <a:pos x="connsiteX2" y="connsiteY2"/>
                  </a:cxn>
                </a:cxnLst>
                <a:rect l="l" t="t" r="r" b="b"/>
                <a:pathLst>
                  <a:path w="92245" h="89646">
                    <a:moveTo>
                      <a:pt x="90161" y="57687"/>
                    </a:moveTo>
                    <a:cubicBezTo>
                      <a:pt x="73513" y="114638"/>
                      <a:pt x="-14502" y="88910"/>
                      <a:pt x="2066" y="31960"/>
                    </a:cubicBezTo>
                    <a:cubicBezTo>
                      <a:pt x="18793" y="-24991"/>
                      <a:pt x="106808" y="736"/>
                      <a:pt x="90161" y="57687"/>
                    </a:cubicBezTo>
                    <a:close/>
                  </a:path>
                </a:pathLst>
              </a:custGeom>
              <a:noFill/>
              <a:ln w="19050" cap="rnd">
                <a:solidFill>
                  <a:srgbClr val="F15168"/>
                </a:solidFill>
                <a:prstDash val="solid"/>
                <a:round/>
              </a:ln>
            </p:spPr>
            <p:txBody>
              <a:bodyPr rtlCol="0" anchor="ctr"/>
              <a:lstStyle/>
              <a:p>
                <a:endParaRPr lang="en-US"/>
              </a:p>
            </p:txBody>
          </p:sp>
          <p:sp>
            <p:nvSpPr>
              <p:cNvPr id="999" name="Freeform: Shape 398">
                <a:extLst>
                  <a:ext uri="{FF2B5EF4-FFF2-40B4-BE49-F238E27FC236}">
                    <a16:creationId xmlns:a16="http://schemas.microsoft.com/office/drawing/2014/main" xmlns="" id="{B353A33A-C245-0F48-9EA9-F8CA6289413A}"/>
                  </a:ext>
                </a:extLst>
              </p:cNvPr>
              <p:cNvSpPr/>
              <p:nvPr/>
            </p:nvSpPr>
            <p:spPr>
              <a:xfrm>
                <a:off x="7565491" y="3452576"/>
                <a:ext cx="197535" cy="201996"/>
              </a:xfrm>
              <a:custGeom>
                <a:avLst/>
                <a:gdLst>
                  <a:gd name="connsiteX0" fmla="*/ 123380 w 197535"/>
                  <a:gd name="connsiteY0" fmla="*/ 0 h 201996"/>
                  <a:gd name="connsiteX1" fmla="*/ 0 w 197535"/>
                  <a:gd name="connsiteY1" fmla="*/ 127124 h 201996"/>
                  <a:gd name="connsiteX2" fmla="*/ 96936 w 197535"/>
                  <a:gd name="connsiteY2" fmla="*/ 105618 h 201996"/>
                  <a:gd name="connsiteX3" fmla="*/ 104344 w 197535"/>
                  <a:gd name="connsiteY3" fmla="*/ 201997 h 201996"/>
                  <a:gd name="connsiteX4" fmla="*/ 197536 w 197535"/>
                  <a:gd name="connsiteY4" fmla="*/ 44047 h 201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535" h="201996">
                    <a:moveTo>
                      <a:pt x="123380" y="0"/>
                    </a:moveTo>
                    <a:cubicBezTo>
                      <a:pt x="84909" y="44844"/>
                      <a:pt x="43649" y="87298"/>
                      <a:pt x="0" y="127124"/>
                    </a:cubicBezTo>
                    <a:cubicBezTo>
                      <a:pt x="32976" y="123540"/>
                      <a:pt x="65553" y="116291"/>
                      <a:pt x="96936" y="105618"/>
                    </a:cubicBezTo>
                    <a:cubicBezTo>
                      <a:pt x="92475" y="137797"/>
                      <a:pt x="95024" y="170853"/>
                      <a:pt x="104344" y="201997"/>
                    </a:cubicBezTo>
                    <a:cubicBezTo>
                      <a:pt x="137319" y="150541"/>
                      <a:pt x="168463" y="97812"/>
                      <a:pt x="197536" y="44047"/>
                    </a:cubicBezTo>
                  </a:path>
                </a:pathLst>
              </a:custGeom>
              <a:noFill/>
              <a:ln w="19050" cap="rnd">
                <a:solidFill>
                  <a:srgbClr val="F15168"/>
                </a:solidFill>
                <a:prstDash val="solid"/>
                <a:round/>
              </a:ln>
            </p:spPr>
            <p:txBody>
              <a:bodyPr rtlCol="0" anchor="ctr"/>
              <a:lstStyle/>
              <a:p>
                <a:endParaRPr lang="en-US"/>
              </a:p>
            </p:txBody>
          </p:sp>
          <p:sp>
            <p:nvSpPr>
              <p:cNvPr id="1000" name="Freeform: Shape 399">
                <a:extLst>
                  <a:ext uri="{FF2B5EF4-FFF2-40B4-BE49-F238E27FC236}">
                    <a16:creationId xmlns:a16="http://schemas.microsoft.com/office/drawing/2014/main" xmlns="" id="{3F7B28C6-2BBF-8E43-B3B9-FDBBA6B00A61}"/>
                  </a:ext>
                </a:extLst>
              </p:cNvPr>
              <p:cNvSpPr/>
              <p:nvPr/>
            </p:nvSpPr>
            <p:spPr>
              <a:xfrm>
                <a:off x="7740725" y="3477826"/>
                <a:ext cx="140585" cy="171649"/>
              </a:xfrm>
              <a:custGeom>
                <a:avLst/>
                <a:gdLst>
                  <a:gd name="connsiteX0" fmla="*/ 0 w 140585"/>
                  <a:gd name="connsiteY0" fmla="*/ 59659 h 171649"/>
                  <a:gd name="connsiteX1" fmla="*/ 19753 w 140585"/>
                  <a:gd name="connsiteY1" fmla="*/ 171649 h 171649"/>
                  <a:gd name="connsiteX2" fmla="*/ 57110 w 140585"/>
                  <a:gd name="connsiteY2" fmla="*/ 79652 h 171649"/>
                  <a:gd name="connsiteX3" fmla="*/ 140585 w 140585"/>
                  <a:gd name="connsiteY3" fmla="*/ 128319 h 171649"/>
                  <a:gd name="connsiteX4" fmla="*/ 82519 w 140585"/>
                  <a:gd name="connsiteY4" fmla="*/ 0 h 17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85" h="171649">
                    <a:moveTo>
                      <a:pt x="0" y="59659"/>
                    </a:moveTo>
                    <a:cubicBezTo>
                      <a:pt x="8045" y="96697"/>
                      <a:pt x="14656" y="134053"/>
                      <a:pt x="19753" y="171649"/>
                    </a:cubicBezTo>
                    <a:cubicBezTo>
                      <a:pt x="35525" y="142497"/>
                      <a:pt x="48030" y="111592"/>
                      <a:pt x="57110" y="79652"/>
                    </a:cubicBezTo>
                    <a:cubicBezTo>
                      <a:pt x="81006" y="101556"/>
                      <a:pt x="109680" y="118283"/>
                      <a:pt x="140585" y="128319"/>
                    </a:cubicBezTo>
                    <a:cubicBezTo>
                      <a:pt x="122424" y="84988"/>
                      <a:pt x="103069" y="42215"/>
                      <a:pt x="82519" y="0"/>
                    </a:cubicBezTo>
                  </a:path>
                </a:pathLst>
              </a:custGeom>
              <a:noFill/>
              <a:ln w="19050" cap="rnd">
                <a:solidFill>
                  <a:srgbClr val="F15168"/>
                </a:solidFill>
                <a:prstDash val="solid"/>
                <a:round/>
              </a:ln>
            </p:spPr>
            <p:txBody>
              <a:bodyPr rtlCol="0" anchor="ctr"/>
              <a:lstStyle/>
              <a:p>
                <a:endParaRPr lang="en-US"/>
              </a:p>
            </p:txBody>
          </p:sp>
        </p:grpSp>
      </p:grpSp>
      <p:grpSp>
        <p:nvGrpSpPr>
          <p:cNvPr id="1001" name="Graphic 4">
            <a:extLst>
              <a:ext uri="{FF2B5EF4-FFF2-40B4-BE49-F238E27FC236}">
                <a16:creationId xmlns:a16="http://schemas.microsoft.com/office/drawing/2014/main" xmlns="" id="{503CC8E2-EEB9-9F4D-9453-C51FE9BF30CC}"/>
              </a:ext>
            </a:extLst>
          </p:cNvPr>
          <p:cNvGrpSpPr/>
          <p:nvPr/>
        </p:nvGrpSpPr>
        <p:grpSpPr>
          <a:xfrm>
            <a:off x="8139562" y="1239012"/>
            <a:ext cx="611106" cy="564674"/>
            <a:chOff x="7877371" y="1833452"/>
            <a:chExt cx="997719" cy="921913"/>
          </a:xfrm>
          <a:noFill/>
        </p:grpSpPr>
        <p:sp>
          <p:nvSpPr>
            <p:cNvPr id="1002" name="Freeform: Shape 401">
              <a:extLst>
                <a:ext uri="{FF2B5EF4-FFF2-40B4-BE49-F238E27FC236}">
                  <a16:creationId xmlns:a16="http://schemas.microsoft.com/office/drawing/2014/main" xmlns="" id="{D9BF9DB1-1D95-8C43-AE3F-3D9159F00E97}"/>
                </a:ext>
              </a:extLst>
            </p:cNvPr>
            <p:cNvSpPr/>
            <p:nvPr/>
          </p:nvSpPr>
          <p:spPr>
            <a:xfrm>
              <a:off x="7877371" y="1833452"/>
              <a:ext cx="997719" cy="921913"/>
            </a:xfrm>
            <a:custGeom>
              <a:avLst/>
              <a:gdLst>
                <a:gd name="connsiteX0" fmla="*/ 195501 w 997719"/>
                <a:gd name="connsiteY0" fmla="*/ 799829 h 921913"/>
                <a:gd name="connsiteX1" fmla="*/ 32773 w 997719"/>
                <a:gd name="connsiteY1" fmla="*/ 278589 h 921913"/>
                <a:gd name="connsiteX2" fmla="*/ 65590 w 997719"/>
                <a:gd name="connsiteY2" fmla="*/ 215903 h 921913"/>
                <a:gd name="connsiteX3" fmla="*/ 749558 w 997719"/>
                <a:gd name="connsiteY3" fmla="*/ 2277 h 921913"/>
                <a:gd name="connsiteX4" fmla="*/ 812243 w 997719"/>
                <a:gd name="connsiteY4" fmla="*/ 35094 h 921913"/>
                <a:gd name="connsiteX5" fmla="*/ 995442 w 997719"/>
                <a:gd name="connsiteY5" fmla="*/ 621648 h 921913"/>
                <a:gd name="connsiteX6" fmla="*/ 962626 w 997719"/>
                <a:gd name="connsiteY6" fmla="*/ 684334 h 921913"/>
                <a:gd name="connsiteX7" fmla="*/ 297217 w 997719"/>
                <a:gd name="connsiteY7" fmla="*/ 891985 h 921913"/>
                <a:gd name="connsiteX8" fmla="*/ 297217 w 997719"/>
                <a:gd name="connsiteY8" fmla="*/ 891985 h 921913"/>
                <a:gd name="connsiteX9" fmla="*/ 210476 w 997719"/>
                <a:gd name="connsiteY9" fmla="*/ 919146 h 921913"/>
                <a:gd name="connsiteX10" fmla="*/ 134887 w 997719"/>
                <a:gd name="connsiteY10" fmla="*/ 879560 h 921913"/>
                <a:gd name="connsiteX11" fmla="*/ 1948 w 997719"/>
                <a:gd name="connsiteY11" fmla="*/ 453742 h 921913"/>
                <a:gd name="connsiteX12" fmla="*/ 29826 w 997719"/>
                <a:gd name="connsiteY12" fmla="*/ 400455 h 921913"/>
                <a:gd name="connsiteX13" fmla="*/ 61049 w 997719"/>
                <a:gd name="connsiteY13" fmla="*/ 390738 h 9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7719" h="921913">
                  <a:moveTo>
                    <a:pt x="195501" y="799829"/>
                  </a:moveTo>
                  <a:lnTo>
                    <a:pt x="32773" y="278589"/>
                  </a:lnTo>
                  <a:cubicBezTo>
                    <a:pt x="24569" y="252224"/>
                    <a:pt x="39225" y="224186"/>
                    <a:pt x="65590" y="215903"/>
                  </a:cubicBezTo>
                  <a:lnTo>
                    <a:pt x="749558" y="2277"/>
                  </a:lnTo>
                  <a:cubicBezTo>
                    <a:pt x="775922" y="-5927"/>
                    <a:pt x="803960" y="8729"/>
                    <a:pt x="812243" y="35094"/>
                  </a:cubicBezTo>
                  <a:lnTo>
                    <a:pt x="995442" y="621648"/>
                  </a:lnTo>
                  <a:cubicBezTo>
                    <a:pt x="1003646" y="648013"/>
                    <a:pt x="988990" y="676050"/>
                    <a:pt x="962626" y="684334"/>
                  </a:cubicBezTo>
                  <a:lnTo>
                    <a:pt x="297217" y="891985"/>
                  </a:lnTo>
                  <a:cubicBezTo>
                    <a:pt x="295225" y="892623"/>
                    <a:pt x="299208" y="891587"/>
                    <a:pt x="297217" y="891985"/>
                  </a:cubicBezTo>
                  <a:lnTo>
                    <a:pt x="210476" y="919146"/>
                  </a:lnTo>
                  <a:cubicBezTo>
                    <a:pt x="178695" y="929103"/>
                    <a:pt x="144843" y="911341"/>
                    <a:pt x="134887" y="879560"/>
                  </a:cubicBezTo>
                  <a:lnTo>
                    <a:pt x="1948" y="453742"/>
                  </a:lnTo>
                  <a:cubicBezTo>
                    <a:pt x="-5061" y="431360"/>
                    <a:pt x="7444" y="407465"/>
                    <a:pt x="29826" y="400455"/>
                  </a:cubicBezTo>
                  <a:lnTo>
                    <a:pt x="61049" y="390738"/>
                  </a:lnTo>
                </a:path>
              </a:pathLst>
            </a:custGeom>
            <a:noFill/>
            <a:ln w="19050" cap="rnd">
              <a:solidFill>
                <a:srgbClr val="F03C71"/>
              </a:solidFill>
              <a:prstDash val="solid"/>
              <a:round/>
            </a:ln>
          </p:spPr>
          <p:txBody>
            <a:bodyPr rtlCol="0" anchor="ctr"/>
            <a:lstStyle/>
            <a:p>
              <a:endParaRPr lang="en-US"/>
            </a:p>
          </p:txBody>
        </p:sp>
        <p:grpSp>
          <p:nvGrpSpPr>
            <p:cNvPr id="1003" name="Graphic 4">
              <a:extLst>
                <a:ext uri="{FF2B5EF4-FFF2-40B4-BE49-F238E27FC236}">
                  <a16:creationId xmlns:a16="http://schemas.microsoft.com/office/drawing/2014/main" xmlns="" id="{1F2DF71F-1277-EC49-8558-E81DDA526E71}"/>
                </a:ext>
              </a:extLst>
            </p:cNvPr>
            <p:cNvGrpSpPr/>
            <p:nvPr/>
          </p:nvGrpSpPr>
          <p:grpSpPr>
            <a:xfrm>
              <a:off x="8105768" y="1959811"/>
              <a:ext cx="481652" cy="252191"/>
              <a:chOff x="8105768" y="1959811"/>
              <a:chExt cx="481652" cy="252191"/>
            </a:xfrm>
            <a:noFill/>
          </p:grpSpPr>
          <p:sp>
            <p:nvSpPr>
              <p:cNvPr id="1022" name="Freeform: Shape 421">
                <a:extLst>
                  <a:ext uri="{FF2B5EF4-FFF2-40B4-BE49-F238E27FC236}">
                    <a16:creationId xmlns:a16="http://schemas.microsoft.com/office/drawing/2014/main" xmlns="" id="{C159E808-AD20-1747-868F-878C6F0082B3}"/>
                  </a:ext>
                </a:extLst>
              </p:cNvPr>
              <p:cNvSpPr/>
              <p:nvPr/>
            </p:nvSpPr>
            <p:spPr>
              <a:xfrm>
                <a:off x="8105768" y="2091012"/>
                <a:ext cx="37754" cy="120990"/>
              </a:xfrm>
              <a:custGeom>
                <a:avLst/>
                <a:gdLst>
                  <a:gd name="connsiteX0" fmla="*/ 0 w 37754"/>
                  <a:gd name="connsiteY0" fmla="*/ 0 h 120990"/>
                  <a:gd name="connsiteX1" fmla="*/ 37755 w 37754"/>
                  <a:gd name="connsiteY1" fmla="*/ 120991 h 120990"/>
                </a:gdLst>
                <a:ahLst/>
                <a:cxnLst>
                  <a:cxn ang="0">
                    <a:pos x="connsiteX0" y="connsiteY0"/>
                  </a:cxn>
                  <a:cxn ang="0">
                    <a:pos x="connsiteX1" y="connsiteY1"/>
                  </a:cxn>
                </a:cxnLst>
                <a:rect l="l" t="t" r="r" b="b"/>
                <a:pathLst>
                  <a:path w="37754" h="120990">
                    <a:moveTo>
                      <a:pt x="0" y="0"/>
                    </a:moveTo>
                    <a:lnTo>
                      <a:pt x="37755" y="120991"/>
                    </a:lnTo>
                  </a:path>
                </a:pathLst>
              </a:custGeom>
              <a:ln w="19050" cap="rnd">
                <a:solidFill>
                  <a:srgbClr val="F03C71"/>
                </a:solidFill>
                <a:prstDash val="solid"/>
                <a:round/>
              </a:ln>
            </p:spPr>
            <p:txBody>
              <a:bodyPr rtlCol="0" anchor="ctr"/>
              <a:lstStyle/>
              <a:p>
                <a:endParaRPr lang="en-US"/>
              </a:p>
            </p:txBody>
          </p:sp>
          <p:sp>
            <p:nvSpPr>
              <p:cNvPr id="1023" name="Freeform: Shape 422">
                <a:extLst>
                  <a:ext uri="{FF2B5EF4-FFF2-40B4-BE49-F238E27FC236}">
                    <a16:creationId xmlns:a16="http://schemas.microsoft.com/office/drawing/2014/main" xmlns="" id="{046571EE-5A63-DE48-A1AD-7641549604F1}"/>
                  </a:ext>
                </a:extLst>
              </p:cNvPr>
              <p:cNvSpPr/>
              <p:nvPr/>
            </p:nvSpPr>
            <p:spPr>
              <a:xfrm>
                <a:off x="8105768" y="2091012"/>
                <a:ext cx="118362" cy="95820"/>
              </a:xfrm>
              <a:custGeom>
                <a:avLst/>
                <a:gdLst>
                  <a:gd name="connsiteX0" fmla="*/ 0 w 118362"/>
                  <a:gd name="connsiteY0" fmla="*/ 0 h 95820"/>
                  <a:gd name="connsiteX1" fmla="*/ 118362 w 118362"/>
                  <a:gd name="connsiteY1" fmla="*/ 95821 h 95820"/>
                </a:gdLst>
                <a:ahLst/>
                <a:cxnLst>
                  <a:cxn ang="0">
                    <a:pos x="connsiteX0" y="connsiteY0"/>
                  </a:cxn>
                  <a:cxn ang="0">
                    <a:pos x="connsiteX1" y="connsiteY1"/>
                  </a:cxn>
                </a:cxnLst>
                <a:rect l="l" t="t" r="r" b="b"/>
                <a:pathLst>
                  <a:path w="118362" h="95820">
                    <a:moveTo>
                      <a:pt x="0" y="0"/>
                    </a:moveTo>
                    <a:lnTo>
                      <a:pt x="118362" y="95821"/>
                    </a:lnTo>
                  </a:path>
                </a:pathLst>
              </a:custGeom>
              <a:ln w="19050" cap="rnd">
                <a:solidFill>
                  <a:srgbClr val="F03C71"/>
                </a:solidFill>
                <a:prstDash val="solid"/>
                <a:round/>
              </a:ln>
            </p:spPr>
            <p:txBody>
              <a:bodyPr rtlCol="0" anchor="ctr"/>
              <a:lstStyle/>
              <a:p>
                <a:endParaRPr lang="en-US"/>
              </a:p>
            </p:txBody>
          </p:sp>
          <p:sp>
            <p:nvSpPr>
              <p:cNvPr id="1024" name="Freeform: Shape 423">
                <a:extLst>
                  <a:ext uri="{FF2B5EF4-FFF2-40B4-BE49-F238E27FC236}">
                    <a16:creationId xmlns:a16="http://schemas.microsoft.com/office/drawing/2014/main" xmlns="" id="{528544F1-7519-B84B-BB9A-AFFD47250603}"/>
                  </a:ext>
                </a:extLst>
              </p:cNvPr>
              <p:cNvSpPr/>
              <p:nvPr/>
            </p:nvSpPr>
            <p:spPr>
              <a:xfrm>
                <a:off x="8186375" y="2065843"/>
                <a:ext cx="37754" cy="120990"/>
              </a:xfrm>
              <a:custGeom>
                <a:avLst/>
                <a:gdLst>
                  <a:gd name="connsiteX0" fmla="*/ 0 w 37754"/>
                  <a:gd name="connsiteY0" fmla="*/ 0 h 120990"/>
                  <a:gd name="connsiteX1" fmla="*/ 37755 w 37754"/>
                  <a:gd name="connsiteY1" fmla="*/ 120991 h 120990"/>
                </a:gdLst>
                <a:ahLst/>
                <a:cxnLst>
                  <a:cxn ang="0">
                    <a:pos x="connsiteX0" y="connsiteY0"/>
                  </a:cxn>
                  <a:cxn ang="0">
                    <a:pos x="connsiteX1" y="connsiteY1"/>
                  </a:cxn>
                </a:cxnLst>
                <a:rect l="l" t="t" r="r" b="b"/>
                <a:pathLst>
                  <a:path w="37754" h="120990">
                    <a:moveTo>
                      <a:pt x="0" y="0"/>
                    </a:moveTo>
                    <a:lnTo>
                      <a:pt x="37755" y="120991"/>
                    </a:lnTo>
                  </a:path>
                </a:pathLst>
              </a:custGeom>
              <a:ln w="19050" cap="rnd">
                <a:solidFill>
                  <a:srgbClr val="F03C71"/>
                </a:solidFill>
                <a:prstDash val="solid"/>
                <a:round/>
              </a:ln>
            </p:spPr>
            <p:txBody>
              <a:bodyPr rtlCol="0" anchor="ctr"/>
              <a:lstStyle/>
              <a:p>
                <a:endParaRPr lang="en-US"/>
              </a:p>
            </p:txBody>
          </p:sp>
          <p:sp>
            <p:nvSpPr>
              <p:cNvPr id="1025" name="Freeform: Shape 424">
                <a:extLst>
                  <a:ext uri="{FF2B5EF4-FFF2-40B4-BE49-F238E27FC236}">
                    <a16:creationId xmlns:a16="http://schemas.microsoft.com/office/drawing/2014/main" xmlns="" id="{1604674E-F808-6B4A-9000-7620A71B044B}"/>
                  </a:ext>
                </a:extLst>
              </p:cNvPr>
              <p:cNvSpPr/>
              <p:nvPr/>
            </p:nvSpPr>
            <p:spPr>
              <a:xfrm>
                <a:off x="8232494" y="2051505"/>
                <a:ext cx="37754" cy="120911"/>
              </a:xfrm>
              <a:custGeom>
                <a:avLst/>
                <a:gdLst>
                  <a:gd name="connsiteX0" fmla="*/ 0 w 37754"/>
                  <a:gd name="connsiteY0" fmla="*/ 0 h 120911"/>
                  <a:gd name="connsiteX1" fmla="*/ 37755 w 37754"/>
                  <a:gd name="connsiteY1" fmla="*/ 120911 h 120911"/>
                </a:gdLst>
                <a:ahLst/>
                <a:cxnLst>
                  <a:cxn ang="0">
                    <a:pos x="connsiteX0" y="connsiteY0"/>
                  </a:cxn>
                  <a:cxn ang="0">
                    <a:pos x="connsiteX1" y="connsiteY1"/>
                  </a:cxn>
                </a:cxnLst>
                <a:rect l="l" t="t" r="r" b="b"/>
                <a:pathLst>
                  <a:path w="37754" h="120911">
                    <a:moveTo>
                      <a:pt x="0" y="0"/>
                    </a:moveTo>
                    <a:lnTo>
                      <a:pt x="37755" y="120911"/>
                    </a:lnTo>
                  </a:path>
                </a:pathLst>
              </a:custGeom>
              <a:ln w="19050" cap="rnd">
                <a:solidFill>
                  <a:srgbClr val="F03C71"/>
                </a:solidFill>
                <a:prstDash val="solid"/>
                <a:round/>
              </a:ln>
            </p:spPr>
            <p:txBody>
              <a:bodyPr rtlCol="0" anchor="ctr"/>
              <a:lstStyle/>
              <a:p>
                <a:endParaRPr lang="en-US"/>
              </a:p>
            </p:txBody>
          </p:sp>
          <p:sp>
            <p:nvSpPr>
              <p:cNvPr id="1026" name="Freeform: Shape 425">
                <a:extLst>
                  <a:ext uri="{FF2B5EF4-FFF2-40B4-BE49-F238E27FC236}">
                    <a16:creationId xmlns:a16="http://schemas.microsoft.com/office/drawing/2014/main" xmlns="" id="{85CD075E-C3BE-0242-87F9-6C9A404E2022}"/>
                  </a:ext>
                </a:extLst>
              </p:cNvPr>
              <p:cNvSpPr/>
              <p:nvPr/>
            </p:nvSpPr>
            <p:spPr>
              <a:xfrm>
                <a:off x="8232494" y="2028088"/>
                <a:ext cx="74872" cy="23417"/>
              </a:xfrm>
              <a:custGeom>
                <a:avLst/>
                <a:gdLst>
                  <a:gd name="connsiteX0" fmla="*/ 0 w 74872"/>
                  <a:gd name="connsiteY0" fmla="*/ 23418 h 23417"/>
                  <a:gd name="connsiteX1" fmla="*/ 74873 w 74872"/>
                  <a:gd name="connsiteY1" fmla="*/ 0 h 23417"/>
                </a:gdLst>
                <a:ahLst/>
                <a:cxnLst>
                  <a:cxn ang="0">
                    <a:pos x="connsiteX0" y="connsiteY0"/>
                  </a:cxn>
                  <a:cxn ang="0">
                    <a:pos x="connsiteX1" y="connsiteY1"/>
                  </a:cxn>
                </a:cxnLst>
                <a:rect l="l" t="t" r="r" b="b"/>
                <a:pathLst>
                  <a:path w="74872" h="23417">
                    <a:moveTo>
                      <a:pt x="0" y="23418"/>
                    </a:moveTo>
                    <a:lnTo>
                      <a:pt x="74873" y="0"/>
                    </a:lnTo>
                  </a:path>
                </a:pathLst>
              </a:custGeom>
              <a:ln w="19050" cap="rnd">
                <a:solidFill>
                  <a:srgbClr val="F03C71"/>
                </a:solidFill>
                <a:prstDash val="solid"/>
                <a:round/>
              </a:ln>
            </p:spPr>
            <p:txBody>
              <a:bodyPr rtlCol="0" anchor="ctr"/>
              <a:lstStyle/>
              <a:p>
                <a:endParaRPr lang="en-US"/>
              </a:p>
            </p:txBody>
          </p:sp>
          <p:sp>
            <p:nvSpPr>
              <p:cNvPr id="1027" name="Freeform: Shape 426">
                <a:extLst>
                  <a:ext uri="{FF2B5EF4-FFF2-40B4-BE49-F238E27FC236}">
                    <a16:creationId xmlns:a16="http://schemas.microsoft.com/office/drawing/2014/main" xmlns="" id="{15485319-5106-054A-AD3F-3F2199B5D4A5}"/>
                  </a:ext>
                </a:extLst>
              </p:cNvPr>
              <p:cNvSpPr/>
              <p:nvPr/>
            </p:nvSpPr>
            <p:spPr>
              <a:xfrm>
                <a:off x="8250495" y="2094676"/>
                <a:ext cx="46038" cy="14416"/>
              </a:xfrm>
              <a:custGeom>
                <a:avLst/>
                <a:gdLst>
                  <a:gd name="connsiteX0" fmla="*/ 0 w 46038"/>
                  <a:gd name="connsiteY0" fmla="*/ 14417 h 14416"/>
                  <a:gd name="connsiteX1" fmla="*/ 46039 w 46038"/>
                  <a:gd name="connsiteY1" fmla="*/ 0 h 14416"/>
                </a:gdLst>
                <a:ahLst/>
                <a:cxnLst>
                  <a:cxn ang="0">
                    <a:pos x="connsiteX0" y="connsiteY0"/>
                  </a:cxn>
                  <a:cxn ang="0">
                    <a:pos x="connsiteX1" y="connsiteY1"/>
                  </a:cxn>
                </a:cxnLst>
                <a:rect l="l" t="t" r="r" b="b"/>
                <a:pathLst>
                  <a:path w="46038" h="14416">
                    <a:moveTo>
                      <a:pt x="0" y="14417"/>
                    </a:moveTo>
                    <a:lnTo>
                      <a:pt x="46039" y="0"/>
                    </a:lnTo>
                  </a:path>
                </a:pathLst>
              </a:custGeom>
              <a:ln w="19050" cap="rnd">
                <a:solidFill>
                  <a:srgbClr val="F03C71"/>
                </a:solidFill>
                <a:prstDash val="solid"/>
                <a:round/>
              </a:ln>
            </p:spPr>
            <p:txBody>
              <a:bodyPr rtlCol="0" anchor="ctr"/>
              <a:lstStyle/>
              <a:p>
                <a:endParaRPr lang="en-US"/>
              </a:p>
            </p:txBody>
          </p:sp>
          <p:sp>
            <p:nvSpPr>
              <p:cNvPr id="1028" name="Freeform: Shape 427">
                <a:extLst>
                  <a:ext uri="{FF2B5EF4-FFF2-40B4-BE49-F238E27FC236}">
                    <a16:creationId xmlns:a16="http://schemas.microsoft.com/office/drawing/2014/main" xmlns="" id="{778798E0-4CE0-D144-9037-F08DED2DC351}"/>
                  </a:ext>
                </a:extLst>
              </p:cNvPr>
              <p:cNvSpPr/>
              <p:nvPr/>
            </p:nvSpPr>
            <p:spPr>
              <a:xfrm>
                <a:off x="8270248" y="2148999"/>
                <a:ext cx="74872" cy="23417"/>
              </a:xfrm>
              <a:custGeom>
                <a:avLst/>
                <a:gdLst>
                  <a:gd name="connsiteX0" fmla="*/ 0 w 74872"/>
                  <a:gd name="connsiteY0" fmla="*/ 23417 h 23417"/>
                  <a:gd name="connsiteX1" fmla="*/ 74872 w 74872"/>
                  <a:gd name="connsiteY1" fmla="*/ 0 h 23417"/>
                </a:gdLst>
                <a:ahLst/>
                <a:cxnLst>
                  <a:cxn ang="0">
                    <a:pos x="connsiteX0" y="connsiteY0"/>
                  </a:cxn>
                  <a:cxn ang="0">
                    <a:pos x="connsiteX1" y="connsiteY1"/>
                  </a:cxn>
                </a:cxnLst>
                <a:rect l="l" t="t" r="r" b="b"/>
                <a:pathLst>
                  <a:path w="74872" h="23417">
                    <a:moveTo>
                      <a:pt x="0" y="23417"/>
                    </a:moveTo>
                    <a:lnTo>
                      <a:pt x="74872" y="0"/>
                    </a:lnTo>
                  </a:path>
                </a:pathLst>
              </a:custGeom>
              <a:ln w="19050" cap="rnd">
                <a:solidFill>
                  <a:srgbClr val="F03C71"/>
                </a:solidFill>
                <a:prstDash val="solid"/>
                <a:round/>
              </a:ln>
            </p:spPr>
            <p:txBody>
              <a:bodyPr rtlCol="0" anchor="ctr"/>
              <a:lstStyle/>
              <a:p>
                <a:endParaRPr lang="en-US"/>
              </a:p>
            </p:txBody>
          </p:sp>
          <p:sp>
            <p:nvSpPr>
              <p:cNvPr id="1029" name="Freeform: Shape 428">
                <a:extLst>
                  <a:ext uri="{FF2B5EF4-FFF2-40B4-BE49-F238E27FC236}">
                    <a16:creationId xmlns:a16="http://schemas.microsoft.com/office/drawing/2014/main" xmlns="" id="{96D44479-A45D-FE41-B240-AE4035589CC3}"/>
                  </a:ext>
                </a:extLst>
              </p:cNvPr>
              <p:cNvSpPr/>
              <p:nvPr/>
            </p:nvSpPr>
            <p:spPr>
              <a:xfrm>
                <a:off x="8330385" y="2020919"/>
                <a:ext cx="66588" cy="111910"/>
              </a:xfrm>
              <a:custGeom>
                <a:avLst/>
                <a:gdLst>
                  <a:gd name="connsiteX0" fmla="*/ 0 w 66588"/>
                  <a:gd name="connsiteY0" fmla="*/ 0 h 111910"/>
                  <a:gd name="connsiteX1" fmla="*/ 66589 w 66588"/>
                  <a:gd name="connsiteY1" fmla="*/ 111910 h 111910"/>
                </a:gdLst>
                <a:ahLst/>
                <a:cxnLst>
                  <a:cxn ang="0">
                    <a:pos x="connsiteX0" y="connsiteY0"/>
                  </a:cxn>
                  <a:cxn ang="0">
                    <a:pos x="connsiteX1" y="connsiteY1"/>
                  </a:cxn>
                </a:cxnLst>
                <a:rect l="l" t="t" r="r" b="b"/>
                <a:pathLst>
                  <a:path w="66588" h="111910">
                    <a:moveTo>
                      <a:pt x="0" y="0"/>
                    </a:moveTo>
                    <a:lnTo>
                      <a:pt x="66589" y="111910"/>
                    </a:lnTo>
                  </a:path>
                </a:pathLst>
              </a:custGeom>
              <a:ln w="19050" cap="rnd">
                <a:solidFill>
                  <a:srgbClr val="F03C71"/>
                </a:solidFill>
                <a:prstDash val="solid"/>
                <a:round/>
              </a:ln>
            </p:spPr>
            <p:txBody>
              <a:bodyPr rtlCol="0" anchor="ctr"/>
              <a:lstStyle/>
              <a:p>
                <a:endParaRPr lang="en-US"/>
              </a:p>
            </p:txBody>
          </p:sp>
          <p:sp>
            <p:nvSpPr>
              <p:cNvPr id="1030" name="Freeform: Shape 429">
                <a:extLst>
                  <a:ext uri="{FF2B5EF4-FFF2-40B4-BE49-F238E27FC236}">
                    <a16:creationId xmlns:a16="http://schemas.microsoft.com/office/drawing/2014/main" xmlns="" id="{57C80D57-0E1A-1E46-8B48-2275747A3DE6}"/>
                  </a:ext>
                </a:extLst>
              </p:cNvPr>
              <p:cNvSpPr/>
              <p:nvPr/>
            </p:nvSpPr>
            <p:spPr>
              <a:xfrm>
                <a:off x="8387973" y="2002918"/>
                <a:ext cx="9000" cy="129911"/>
              </a:xfrm>
              <a:custGeom>
                <a:avLst/>
                <a:gdLst>
                  <a:gd name="connsiteX0" fmla="*/ 0 w 9000"/>
                  <a:gd name="connsiteY0" fmla="*/ 0 h 129911"/>
                  <a:gd name="connsiteX1" fmla="*/ 9001 w 9000"/>
                  <a:gd name="connsiteY1" fmla="*/ 129912 h 129911"/>
                </a:gdLst>
                <a:ahLst/>
                <a:cxnLst>
                  <a:cxn ang="0">
                    <a:pos x="connsiteX0" y="connsiteY0"/>
                  </a:cxn>
                  <a:cxn ang="0">
                    <a:pos x="connsiteX1" y="connsiteY1"/>
                  </a:cxn>
                </a:cxnLst>
                <a:rect l="l" t="t" r="r" b="b"/>
                <a:pathLst>
                  <a:path w="9000" h="129911">
                    <a:moveTo>
                      <a:pt x="0" y="0"/>
                    </a:moveTo>
                    <a:lnTo>
                      <a:pt x="9001" y="129912"/>
                    </a:lnTo>
                  </a:path>
                </a:pathLst>
              </a:custGeom>
              <a:ln w="19050" cap="rnd">
                <a:solidFill>
                  <a:srgbClr val="F03C71"/>
                </a:solidFill>
                <a:prstDash val="solid"/>
                <a:round/>
              </a:ln>
            </p:spPr>
            <p:txBody>
              <a:bodyPr rtlCol="0" anchor="ctr"/>
              <a:lstStyle/>
              <a:p>
                <a:endParaRPr lang="en-US"/>
              </a:p>
            </p:txBody>
          </p:sp>
          <p:sp>
            <p:nvSpPr>
              <p:cNvPr id="1031" name="Freeform: Shape 430">
                <a:extLst>
                  <a:ext uri="{FF2B5EF4-FFF2-40B4-BE49-F238E27FC236}">
                    <a16:creationId xmlns:a16="http://schemas.microsoft.com/office/drawing/2014/main" xmlns="" id="{17335F00-80DD-DE45-BB7E-C8DB9DD96738}"/>
                  </a:ext>
                </a:extLst>
              </p:cNvPr>
              <p:cNvSpPr/>
              <p:nvPr/>
            </p:nvSpPr>
            <p:spPr>
              <a:xfrm>
                <a:off x="8387973" y="2002918"/>
                <a:ext cx="66588" cy="111910"/>
              </a:xfrm>
              <a:custGeom>
                <a:avLst/>
                <a:gdLst>
                  <a:gd name="connsiteX0" fmla="*/ 0 w 66588"/>
                  <a:gd name="connsiteY0" fmla="*/ 0 h 111910"/>
                  <a:gd name="connsiteX1" fmla="*/ 66589 w 66588"/>
                  <a:gd name="connsiteY1" fmla="*/ 111911 h 111910"/>
                </a:gdLst>
                <a:ahLst/>
                <a:cxnLst>
                  <a:cxn ang="0">
                    <a:pos x="connsiteX0" y="connsiteY0"/>
                  </a:cxn>
                  <a:cxn ang="0">
                    <a:pos x="connsiteX1" y="connsiteY1"/>
                  </a:cxn>
                </a:cxnLst>
                <a:rect l="l" t="t" r="r" b="b"/>
                <a:pathLst>
                  <a:path w="66588" h="111910">
                    <a:moveTo>
                      <a:pt x="0" y="0"/>
                    </a:moveTo>
                    <a:lnTo>
                      <a:pt x="66589" y="111911"/>
                    </a:lnTo>
                  </a:path>
                </a:pathLst>
              </a:custGeom>
              <a:ln w="19050" cap="rnd">
                <a:solidFill>
                  <a:srgbClr val="F03C71"/>
                </a:solidFill>
                <a:prstDash val="solid"/>
                <a:round/>
              </a:ln>
            </p:spPr>
            <p:txBody>
              <a:bodyPr rtlCol="0" anchor="ctr"/>
              <a:lstStyle/>
              <a:p>
                <a:endParaRPr lang="en-US"/>
              </a:p>
            </p:txBody>
          </p:sp>
          <p:sp>
            <p:nvSpPr>
              <p:cNvPr id="1032" name="Freeform: Shape 431">
                <a:extLst>
                  <a:ext uri="{FF2B5EF4-FFF2-40B4-BE49-F238E27FC236}">
                    <a16:creationId xmlns:a16="http://schemas.microsoft.com/office/drawing/2014/main" xmlns="" id="{418EF775-3695-E74A-8044-00EBA701DBC6}"/>
                  </a:ext>
                </a:extLst>
              </p:cNvPr>
              <p:cNvSpPr/>
              <p:nvPr/>
            </p:nvSpPr>
            <p:spPr>
              <a:xfrm>
                <a:off x="8445562" y="1984917"/>
                <a:ext cx="9000" cy="129911"/>
              </a:xfrm>
              <a:custGeom>
                <a:avLst/>
                <a:gdLst>
                  <a:gd name="connsiteX0" fmla="*/ 0 w 9000"/>
                  <a:gd name="connsiteY0" fmla="*/ 0 h 129911"/>
                  <a:gd name="connsiteX1" fmla="*/ 9001 w 9000"/>
                  <a:gd name="connsiteY1" fmla="*/ 129912 h 129911"/>
                </a:gdLst>
                <a:ahLst/>
                <a:cxnLst>
                  <a:cxn ang="0">
                    <a:pos x="connsiteX0" y="connsiteY0"/>
                  </a:cxn>
                  <a:cxn ang="0">
                    <a:pos x="connsiteX1" y="connsiteY1"/>
                  </a:cxn>
                </a:cxnLst>
                <a:rect l="l" t="t" r="r" b="b"/>
                <a:pathLst>
                  <a:path w="9000" h="129911">
                    <a:moveTo>
                      <a:pt x="0" y="0"/>
                    </a:moveTo>
                    <a:lnTo>
                      <a:pt x="9001" y="129912"/>
                    </a:lnTo>
                  </a:path>
                </a:pathLst>
              </a:custGeom>
              <a:ln w="19050" cap="rnd">
                <a:solidFill>
                  <a:srgbClr val="F03C71"/>
                </a:solidFill>
                <a:prstDash val="solid"/>
                <a:round/>
              </a:ln>
            </p:spPr>
            <p:txBody>
              <a:bodyPr rtlCol="0" anchor="ctr"/>
              <a:lstStyle/>
              <a:p>
                <a:endParaRPr lang="en-US"/>
              </a:p>
            </p:txBody>
          </p:sp>
          <p:sp>
            <p:nvSpPr>
              <p:cNvPr id="1033" name="Freeform: Shape 432">
                <a:extLst>
                  <a:ext uri="{FF2B5EF4-FFF2-40B4-BE49-F238E27FC236}">
                    <a16:creationId xmlns:a16="http://schemas.microsoft.com/office/drawing/2014/main" xmlns="" id="{5FE92CB9-D023-4347-B5D5-84B6EF886349}"/>
                  </a:ext>
                </a:extLst>
              </p:cNvPr>
              <p:cNvSpPr/>
              <p:nvPr/>
            </p:nvSpPr>
            <p:spPr>
              <a:xfrm>
                <a:off x="8479812" y="1959811"/>
                <a:ext cx="107608" cy="127950"/>
              </a:xfrm>
              <a:custGeom>
                <a:avLst/>
                <a:gdLst>
                  <a:gd name="connsiteX0" fmla="*/ 80607 w 107608"/>
                  <a:gd name="connsiteY0" fmla="*/ 8219 h 127950"/>
                  <a:gd name="connsiteX1" fmla="*/ 0 w 107608"/>
                  <a:gd name="connsiteY1" fmla="*/ 33389 h 127950"/>
                  <a:gd name="connsiteX2" fmla="*/ 107609 w 107608"/>
                  <a:gd name="connsiteY2" fmla="*/ 94562 h 127950"/>
                  <a:gd name="connsiteX3" fmla="*/ 27002 w 107608"/>
                  <a:gd name="connsiteY3" fmla="*/ 119731 h 127950"/>
                </a:gdLst>
                <a:ahLst/>
                <a:cxnLst>
                  <a:cxn ang="0">
                    <a:pos x="connsiteX0" y="connsiteY0"/>
                  </a:cxn>
                  <a:cxn ang="0">
                    <a:pos x="connsiteX1" y="connsiteY1"/>
                  </a:cxn>
                  <a:cxn ang="0">
                    <a:pos x="connsiteX2" y="connsiteY2"/>
                  </a:cxn>
                  <a:cxn ang="0">
                    <a:pos x="connsiteX3" y="connsiteY3"/>
                  </a:cxn>
                </a:cxnLst>
                <a:rect l="l" t="t" r="r" b="b"/>
                <a:pathLst>
                  <a:path w="107608" h="127950">
                    <a:moveTo>
                      <a:pt x="80607" y="8219"/>
                    </a:moveTo>
                    <a:cubicBezTo>
                      <a:pt x="53526" y="-9782"/>
                      <a:pt x="12027" y="3201"/>
                      <a:pt x="0" y="33389"/>
                    </a:cubicBezTo>
                    <a:cubicBezTo>
                      <a:pt x="14098" y="89066"/>
                      <a:pt x="98051" y="32354"/>
                      <a:pt x="107609" y="94562"/>
                    </a:cubicBezTo>
                    <a:cubicBezTo>
                      <a:pt x="95582" y="124749"/>
                      <a:pt x="54083" y="137733"/>
                      <a:pt x="27002" y="119731"/>
                    </a:cubicBezTo>
                  </a:path>
                </a:pathLst>
              </a:custGeom>
              <a:noFill/>
              <a:ln w="19050" cap="rnd">
                <a:solidFill>
                  <a:srgbClr val="F03C71"/>
                </a:solidFill>
                <a:prstDash val="solid"/>
                <a:round/>
              </a:ln>
            </p:spPr>
            <p:txBody>
              <a:bodyPr rtlCol="0" anchor="ctr"/>
              <a:lstStyle/>
              <a:p>
                <a:endParaRPr lang="en-US"/>
              </a:p>
            </p:txBody>
          </p:sp>
        </p:grpSp>
        <p:sp>
          <p:nvSpPr>
            <p:cNvPr id="1004" name="Freeform: Shape 403">
              <a:extLst>
                <a:ext uri="{FF2B5EF4-FFF2-40B4-BE49-F238E27FC236}">
                  <a16:creationId xmlns:a16="http://schemas.microsoft.com/office/drawing/2014/main" xmlns="" id="{29F77545-B149-4A41-B90C-D38FCBF5BC70}"/>
                </a:ext>
              </a:extLst>
            </p:cNvPr>
            <p:cNvSpPr/>
            <p:nvPr/>
          </p:nvSpPr>
          <p:spPr>
            <a:xfrm>
              <a:off x="8067456" y="2106624"/>
              <a:ext cx="621202" cy="194031"/>
            </a:xfrm>
            <a:custGeom>
              <a:avLst/>
              <a:gdLst>
                <a:gd name="connsiteX0" fmla="*/ 0 w 621202"/>
                <a:gd name="connsiteY0" fmla="*/ 194031 h 194031"/>
                <a:gd name="connsiteX1" fmla="*/ 621203 w 621202"/>
                <a:gd name="connsiteY1" fmla="*/ 0 h 194031"/>
              </a:gdLst>
              <a:ahLst/>
              <a:cxnLst>
                <a:cxn ang="0">
                  <a:pos x="connsiteX0" y="connsiteY0"/>
                </a:cxn>
                <a:cxn ang="0">
                  <a:pos x="connsiteX1" y="connsiteY1"/>
                </a:cxn>
              </a:cxnLst>
              <a:rect l="l" t="t" r="r" b="b"/>
              <a:pathLst>
                <a:path w="621202" h="194031">
                  <a:moveTo>
                    <a:pt x="0" y="194031"/>
                  </a:moveTo>
                  <a:cubicBezTo>
                    <a:pt x="207094" y="129354"/>
                    <a:pt x="414188" y="64677"/>
                    <a:pt x="621203" y="0"/>
                  </a:cubicBezTo>
                </a:path>
              </a:pathLst>
            </a:custGeom>
            <a:noFill/>
            <a:ln w="19050" cap="rnd">
              <a:solidFill>
                <a:srgbClr val="F03C71"/>
              </a:solidFill>
              <a:prstDash val="solid"/>
              <a:round/>
            </a:ln>
          </p:spPr>
          <p:txBody>
            <a:bodyPr rtlCol="0" anchor="ctr"/>
            <a:lstStyle/>
            <a:p>
              <a:endParaRPr lang="en-US"/>
            </a:p>
          </p:txBody>
        </p:sp>
        <p:sp>
          <p:nvSpPr>
            <p:cNvPr id="1005" name="Freeform: Shape 404">
              <a:extLst>
                <a:ext uri="{FF2B5EF4-FFF2-40B4-BE49-F238E27FC236}">
                  <a16:creationId xmlns:a16="http://schemas.microsoft.com/office/drawing/2014/main" xmlns="" id="{E7E45F91-4B64-D14B-BC7D-24B6A9924CDA}"/>
                </a:ext>
              </a:extLst>
            </p:cNvPr>
            <p:cNvSpPr/>
            <p:nvPr/>
          </p:nvSpPr>
          <p:spPr>
            <a:xfrm>
              <a:off x="8381362" y="2191294"/>
              <a:ext cx="333740" cy="104184"/>
            </a:xfrm>
            <a:custGeom>
              <a:avLst/>
              <a:gdLst>
                <a:gd name="connsiteX0" fmla="*/ 0 w 333740"/>
                <a:gd name="connsiteY0" fmla="*/ 104184 h 104184"/>
                <a:gd name="connsiteX1" fmla="*/ 333740 w 333740"/>
                <a:gd name="connsiteY1" fmla="*/ 0 h 104184"/>
              </a:gdLst>
              <a:ahLst/>
              <a:cxnLst>
                <a:cxn ang="0">
                  <a:pos x="connsiteX0" y="connsiteY0"/>
                </a:cxn>
                <a:cxn ang="0">
                  <a:pos x="connsiteX1" y="connsiteY1"/>
                </a:cxn>
              </a:cxnLst>
              <a:rect l="l" t="t" r="r" b="b"/>
              <a:pathLst>
                <a:path w="333740" h="104184">
                  <a:moveTo>
                    <a:pt x="0" y="104184"/>
                  </a:moveTo>
                  <a:cubicBezTo>
                    <a:pt x="111274" y="69456"/>
                    <a:pt x="222467" y="34728"/>
                    <a:pt x="333740" y="0"/>
                  </a:cubicBezTo>
                </a:path>
              </a:pathLst>
            </a:custGeom>
            <a:noFill/>
            <a:ln w="19050" cap="rnd">
              <a:solidFill>
                <a:srgbClr val="F03C71"/>
              </a:solidFill>
              <a:prstDash val="solid"/>
              <a:round/>
            </a:ln>
          </p:spPr>
          <p:txBody>
            <a:bodyPr rtlCol="0" anchor="ctr"/>
            <a:lstStyle/>
            <a:p>
              <a:endParaRPr lang="en-US"/>
            </a:p>
          </p:txBody>
        </p:sp>
        <p:sp>
          <p:nvSpPr>
            <p:cNvPr id="1006" name="Freeform: Shape 405">
              <a:extLst>
                <a:ext uri="{FF2B5EF4-FFF2-40B4-BE49-F238E27FC236}">
                  <a16:creationId xmlns:a16="http://schemas.microsoft.com/office/drawing/2014/main" xmlns="" id="{D0F52715-CD8D-8E4B-801D-32497FAA9CE2}"/>
                </a:ext>
              </a:extLst>
            </p:cNvPr>
            <p:cNvSpPr/>
            <p:nvPr/>
          </p:nvSpPr>
          <p:spPr>
            <a:xfrm>
              <a:off x="8396815" y="2240598"/>
              <a:ext cx="333740" cy="104184"/>
            </a:xfrm>
            <a:custGeom>
              <a:avLst/>
              <a:gdLst>
                <a:gd name="connsiteX0" fmla="*/ 0 w 333740"/>
                <a:gd name="connsiteY0" fmla="*/ 104184 h 104184"/>
                <a:gd name="connsiteX1" fmla="*/ 333740 w 333740"/>
                <a:gd name="connsiteY1" fmla="*/ 0 h 104184"/>
              </a:gdLst>
              <a:ahLst/>
              <a:cxnLst>
                <a:cxn ang="0">
                  <a:pos x="connsiteX0" y="connsiteY0"/>
                </a:cxn>
                <a:cxn ang="0">
                  <a:pos x="connsiteX1" y="connsiteY1"/>
                </a:cxn>
              </a:cxnLst>
              <a:rect l="l" t="t" r="r" b="b"/>
              <a:pathLst>
                <a:path w="333740" h="104184">
                  <a:moveTo>
                    <a:pt x="0" y="104184"/>
                  </a:moveTo>
                  <a:cubicBezTo>
                    <a:pt x="111274" y="69456"/>
                    <a:pt x="222467" y="34728"/>
                    <a:pt x="333740" y="0"/>
                  </a:cubicBezTo>
                </a:path>
              </a:pathLst>
            </a:custGeom>
            <a:noFill/>
            <a:ln w="19050" cap="rnd">
              <a:solidFill>
                <a:srgbClr val="F03C71"/>
              </a:solidFill>
              <a:prstDash val="solid"/>
              <a:round/>
            </a:ln>
          </p:spPr>
          <p:txBody>
            <a:bodyPr rtlCol="0" anchor="ctr"/>
            <a:lstStyle/>
            <a:p>
              <a:endParaRPr lang="en-US"/>
            </a:p>
          </p:txBody>
        </p:sp>
        <p:sp>
          <p:nvSpPr>
            <p:cNvPr id="1007" name="Freeform: Shape 406">
              <a:extLst>
                <a:ext uri="{FF2B5EF4-FFF2-40B4-BE49-F238E27FC236}">
                  <a16:creationId xmlns:a16="http://schemas.microsoft.com/office/drawing/2014/main" xmlns="" id="{060E018F-3220-7A49-B532-C94915404301}"/>
                </a:ext>
              </a:extLst>
            </p:cNvPr>
            <p:cNvSpPr/>
            <p:nvPr/>
          </p:nvSpPr>
          <p:spPr>
            <a:xfrm>
              <a:off x="8414577" y="2297469"/>
              <a:ext cx="333739" cy="104263"/>
            </a:xfrm>
            <a:custGeom>
              <a:avLst/>
              <a:gdLst>
                <a:gd name="connsiteX0" fmla="*/ 0 w 333739"/>
                <a:gd name="connsiteY0" fmla="*/ 104264 h 104263"/>
                <a:gd name="connsiteX1" fmla="*/ 333740 w 333739"/>
                <a:gd name="connsiteY1" fmla="*/ 0 h 104263"/>
              </a:gdLst>
              <a:ahLst/>
              <a:cxnLst>
                <a:cxn ang="0">
                  <a:pos x="connsiteX0" y="connsiteY0"/>
                </a:cxn>
                <a:cxn ang="0">
                  <a:pos x="connsiteX1" y="connsiteY1"/>
                </a:cxn>
              </a:cxnLst>
              <a:rect l="l" t="t" r="r" b="b"/>
              <a:pathLst>
                <a:path w="333739" h="104263">
                  <a:moveTo>
                    <a:pt x="0" y="104264"/>
                  </a:moveTo>
                  <a:cubicBezTo>
                    <a:pt x="111273" y="69536"/>
                    <a:pt x="222467" y="34808"/>
                    <a:pt x="333740" y="0"/>
                  </a:cubicBezTo>
                </a:path>
              </a:pathLst>
            </a:custGeom>
            <a:noFill/>
            <a:ln w="19050" cap="rnd">
              <a:solidFill>
                <a:srgbClr val="F03C71"/>
              </a:solidFill>
              <a:prstDash val="solid"/>
              <a:round/>
            </a:ln>
          </p:spPr>
          <p:txBody>
            <a:bodyPr rtlCol="0" anchor="ctr"/>
            <a:lstStyle/>
            <a:p>
              <a:endParaRPr lang="en-US"/>
            </a:p>
          </p:txBody>
        </p:sp>
        <p:sp>
          <p:nvSpPr>
            <p:cNvPr id="1008" name="Freeform: Shape 407">
              <a:extLst>
                <a:ext uri="{FF2B5EF4-FFF2-40B4-BE49-F238E27FC236}">
                  <a16:creationId xmlns:a16="http://schemas.microsoft.com/office/drawing/2014/main" xmlns="" id="{94C0447D-38A3-754B-B56E-6360C6DC8E7F}"/>
                </a:ext>
              </a:extLst>
            </p:cNvPr>
            <p:cNvSpPr/>
            <p:nvPr/>
          </p:nvSpPr>
          <p:spPr>
            <a:xfrm>
              <a:off x="8430030" y="2346933"/>
              <a:ext cx="333739" cy="104184"/>
            </a:xfrm>
            <a:custGeom>
              <a:avLst/>
              <a:gdLst>
                <a:gd name="connsiteX0" fmla="*/ 0 w 333739"/>
                <a:gd name="connsiteY0" fmla="*/ 104184 h 104184"/>
                <a:gd name="connsiteX1" fmla="*/ 333740 w 333739"/>
                <a:gd name="connsiteY1" fmla="*/ 0 h 104184"/>
              </a:gdLst>
              <a:ahLst/>
              <a:cxnLst>
                <a:cxn ang="0">
                  <a:pos x="connsiteX0" y="connsiteY0"/>
                </a:cxn>
                <a:cxn ang="0">
                  <a:pos x="connsiteX1" y="connsiteY1"/>
                </a:cxn>
              </a:cxnLst>
              <a:rect l="l" t="t" r="r" b="b"/>
              <a:pathLst>
                <a:path w="333739" h="104184">
                  <a:moveTo>
                    <a:pt x="0" y="104184"/>
                  </a:moveTo>
                  <a:cubicBezTo>
                    <a:pt x="111273" y="69456"/>
                    <a:pt x="222467" y="34728"/>
                    <a:pt x="333740" y="0"/>
                  </a:cubicBezTo>
                </a:path>
              </a:pathLst>
            </a:custGeom>
            <a:noFill/>
            <a:ln w="19050" cap="rnd">
              <a:solidFill>
                <a:srgbClr val="F03C71"/>
              </a:solidFill>
              <a:prstDash val="solid"/>
              <a:round/>
            </a:ln>
          </p:spPr>
          <p:txBody>
            <a:bodyPr rtlCol="0" anchor="ctr"/>
            <a:lstStyle/>
            <a:p>
              <a:endParaRPr lang="en-US"/>
            </a:p>
          </p:txBody>
        </p:sp>
        <p:sp>
          <p:nvSpPr>
            <p:cNvPr id="1009" name="Freeform: Shape 408">
              <a:extLst>
                <a:ext uri="{FF2B5EF4-FFF2-40B4-BE49-F238E27FC236}">
                  <a16:creationId xmlns:a16="http://schemas.microsoft.com/office/drawing/2014/main" xmlns="" id="{71E33183-4058-DA4F-8003-3A81B41C9C9B}"/>
                </a:ext>
              </a:extLst>
            </p:cNvPr>
            <p:cNvSpPr/>
            <p:nvPr/>
          </p:nvSpPr>
          <p:spPr>
            <a:xfrm>
              <a:off x="8179127" y="2403247"/>
              <a:ext cx="602165" cy="188057"/>
            </a:xfrm>
            <a:custGeom>
              <a:avLst/>
              <a:gdLst>
                <a:gd name="connsiteX0" fmla="*/ 0 w 602165"/>
                <a:gd name="connsiteY0" fmla="*/ 188057 h 188057"/>
                <a:gd name="connsiteX1" fmla="*/ 602166 w 602165"/>
                <a:gd name="connsiteY1" fmla="*/ 0 h 188057"/>
              </a:gdLst>
              <a:ahLst/>
              <a:cxnLst>
                <a:cxn ang="0">
                  <a:pos x="connsiteX0" y="connsiteY0"/>
                </a:cxn>
                <a:cxn ang="0">
                  <a:pos x="connsiteX1" y="connsiteY1"/>
                </a:cxn>
              </a:cxnLst>
              <a:rect l="l" t="t" r="r" b="b"/>
              <a:pathLst>
                <a:path w="602165" h="188057">
                  <a:moveTo>
                    <a:pt x="0" y="188057"/>
                  </a:moveTo>
                  <a:cubicBezTo>
                    <a:pt x="200722" y="125371"/>
                    <a:pt x="401444" y="62686"/>
                    <a:pt x="602166" y="0"/>
                  </a:cubicBezTo>
                </a:path>
              </a:pathLst>
            </a:custGeom>
            <a:noFill/>
            <a:ln w="19050" cap="rnd">
              <a:solidFill>
                <a:srgbClr val="F03C71"/>
              </a:solidFill>
              <a:prstDash val="solid"/>
              <a:round/>
            </a:ln>
          </p:spPr>
          <p:txBody>
            <a:bodyPr rtlCol="0" anchor="ctr"/>
            <a:lstStyle/>
            <a:p>
              <a:endParaRPr lang="en-US"/>
            </a:p>
          </p:txBody>
        </p:sp>
        <p:sp>
          <p:nvSpPr>
            <p:cNvPr id="1010" name="Freeform: Shape 409">
              <a:extLst>
                <a:ext uri="{FF2B5EF4-FFF2-40B4-BE49-F238E27FC236}">
                  <a16:creationId xmlns:a16="http://schemas.microsoft.com/office/drawing/2014/main" xmlns="" id="{517B3BC4-A015-0542-A1E2-D649ECBCCC1E}"/>
                </a:ext>
              </a:extLst>
            </p:cNvPr>
            <p:cNvSpPr/>
            <p:nvPr/>
          </p:nvSpPr>
          <p:spPr>
            <a:xfrm>
              <a:off x="8195774" y="2456454"/>
              <a:ext cx="602165" cy="188057"/>
            </a:xfrm>
            <a:custGeom>
              <a:avLst/>
              <a:gdLst>
                <a:gd name="connsiteX0" fmla="*/ 0 w 602165"/>
                <a:gd name="connsiteY0" fmla="*/ 188057 h 188057"/>
                <a:gd name="connsiteX1" fmla="*/ 602166 w 602165"/>
                <a:gd name="connsiteY1" fmla="*/ 0 h 188057"/>
              </a:gdLst>
              <a:ahLst/>
              <a:cxnLst>
                <a:cxn ang="0">
                  <a:pos x="connsiteX0" y="connsiteY0"/>
                </a:cxn>
                <a:cxn ang="0">
                  <a:pos x="connsiteX1" y="connsiteY1"/>
                </a:cxn>
              </a:cxnLst>
              <a:rect l="l" t="t" r="r" b="b"/>
              <a:pathLst>
                <a:path w="602165" h="188057">
                  <a:moveTo>
                    <a:pt x="0" y="188057"/>
                  </a:moveTo>
                  <a:cubicBezTo>
                    <a:pt x="200722" y="125372"/>
                    <a:pt x="401444" y="62686"/>
                    <a:pt x="602166" y="0"/>
                  </a:cubicBezTo>
                </a:path>
              </a:pathLst>
            </a:custGeom>
            <a:noFill/>
            <a:ln w="19050" cap="rnd">
              <a:solidFill>
                <a:srgbClr val="F03C71"/>
              </a:solidFill>
              <a:prstDash val="solid"/>
              <a:round/>
            </a:ln>
          </p:spPr>
          <p:txBody>
            <a:bodyPr rtlCol="0" anchor="ctr"/>
            <a:lstStyle/>
            <a:p>
              <a:endParaRPr lang="en-US"/>
            </a:p>
          </p:txBody>
        </p:sp>
        <p:sp>
          <p:nvSpPr>
            <p:cNvPr id="1011" name="Freeform: Shape 410">
              <a:extLst>
                <a:ext uri="{FF2B5EF4-FFF2-40B4-BE49-F238E27FC236}">
                  <a16:creationId xmlns:a16="http://schemas.microsoft.com/office/drawing/2014/main" xmlns="" id="{76F2705C-6C28-D044-939B-642DC2BF0E31}"/>
                </a:ext>
              </a:extLst>
            </p:cNvPr>
            <p:cNvSpPr/>
            <p:nvPr/>
          </p:nvSpPr>
          <p:spPr>
            <a:xfrm>
              <a:off x="8106592" y="2311755"/>
              <a:ext cx="240332" cy="217154"/>
            </a:xfrm>
            <a:custGeom>
              <a:avLst/>
              <a:gdLst>
                <a:gd name="connsiteX0" fmla="*/ 229926 w 240332"/>
                <a:gd name="connsiteY0" fmla="*/ 163895 h 217154"/>
                <a:gd name="connsiteX1" fmla="*/ 61463 w 240332"/>
                <a:gd name="connsiteY1" fmla="*/ 216465 h 217154"/>
                <a:gd name="connsiteX2" fmla="*/ 42825 w 240332"/>
                <a:gd name="connsiteY2" fmla="*/ 206748 h 217154"/>
                <a:gd name="connsiteX3" fmla="*/ 689 w 240332"/>
                <a:gd name="connsiteY3" fmla="*/ 71898 h 217154"/>
                <a:gd name="connsiteX4" fmla="*/ 10406 w 240332"/>
                <a:gd name="connsiteY4" fmla="*/ 53259 h 217154"/>
                <a:gd name="connsiteX5" fmla="*/ 178870 w 240332"/>
                <a:gd name="connsiteY5" fmla="*/ 689 h 217154"/>
                <a:gd name="connsiteX6" fmla="*/ 197508 w 240332"/>
                <a:gd name="connsiteY6" fmla="*/ 10407 h 217154"/>
                <a:gd name="connsiteX7" fmla="*/ 239644 w 240332"/>
                <a:gd name="connsiteY7" fmla="*/ 145257 h 217154"/>
                <a:gd name="connsiteX8" fmla="*/ 229926 w 240332"/>
                <a:gd name="connsiteY8" fmla="*/ 163895 h 21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32" h="217154">
                  <a:moveTo>
                    <a:pt x="229926" y="163895"/>
                  </a:moveTo>
                  <a:lnTo>
                    <a:pt x="61463" y="216465"/>
                  </a:lnTo>
                  <a:cubicBezTo>
                    <a:pt x="53657" y="218934"/>
                    <a:pt x="45294" y="214554"/>
                    <a:pt x="42825" y="206748"/>
                  </a:cubicBezTo>
                  <a:lnTo>
                    <a:pt x="689" y="71898"/>
                  </a:lnTo>
                  <a:cubicBezTo>
                    <a:pt x="-1780" y="64092"/>
                    <a:pt x="2601" y="55728"/>
                    <a:pt x="10406" y="53259"/>
                  </a:cubicBezTo>
                  <a:lnTo>
                    <a:pt x="178870" y="689"/>
                  </a:lnTo>
                  <a:cubicBezTo>
                    <a:pt x="186675" y="-1780"/>
                    <a:pt x="195039" y="2601"/>
                    <a:pt x="197508" y="10407"/>
                  </a:cubicBezTo>
                  <a:lnTo>
                    <a:pt x="239644" y="145257"/>
                  </a:lnTo>
                  <a:cubicBezTo>
                    <a:pt x="242113" y="153142"/>
                    <a:pt x="237732" y="161426"/>
                    <a:pt x="229926" y="163895"/>
                  </a:cubicBezTo>
                  <a:close/>
                </a:path>
              </a:pathLst>
            </a:custGeom>
            <a:noFill/>
            <a:ln w="19050" cap="rnd">
              <a:solidFill>
                <a:srgbClr val="F03C71"/>
              </a:solidFill>
              <a:prstDash val="solid"/>
              <a:round/>
            </a:ln>
          </p:spPr>
          <p:txBody>
            <a:bodyPr rtlCol="0" anchor="ctr"/>
            <a:lstStyle/>
            <a:p>
              <a:endParaRPr lang="en-US"/>
            </a:p>
          </p:txBody>
        </p:sp>
        <p:sp>
          <p:nvSpPr>
            <p:cNvPr id="1012" name="Freeform: Shape 411">
              <a:extLst>
                <a:ext uri="{FF2B5EF4-FFF2-40B4-BE49-F238E27FC236}">
                  <a16:creationId xmlns:a16="http://schemas.microsoft.com/office/drawing/2014/main" xmlns="" id="{C0294668-3CF2-C842-BD92-E21DE5E31D79}"/>
                </a:ext>
              </a:extLst>
            </p:cNvPr>
            <p:cNvSpPr/>
            <p:nvPr/>
          </p:nvSpPr>
          <p:spPr>
            <a:xfrm>
              <a:off x="7911657" y="2249280"/>
              <a:ext cx="132062" cy="422790"/>
            </a:xfrm>
            <a:custGeom>
              <a:avLst/>
              <a:gdLst>
                <a:gd name="connsiteX0" fmla="*/ 0 w 132062"/>
                <a:gd name="connsiteY0" fmla="*/ 0 h 422790"/>
                <a:gd name="connsiteX1" fmla="*/ 132062 w 132062"/>
                <a:gd name="connsiteY1" fmla="*/ 422790 h 422790"/>
              </a:gdLst>
              <a:ahLst/>
              <a:cxnLst>
                <a:cxn ang="0">
                  <a:pos x="connsiteX0" y="connsiteY0"/>
                </a:cxn>
                <a:cxn ang="0">
                  <a:pos x="connsiteX1" y="connsiteY1"/>
                </a:cxn>
              </a:cxnLst>
              <a:rect l="l" t="t" r="r" b="b"/>
              <a:pathLst>
                <a:path w="132062" h="422790">
                  <a:moveTo>
                    <a:pt x="0" y="0"/>
                  </a:moveTo>
                  <a:cubicBezTo>
                    <a:pt x="44047" y="140903"/>
                    <a:pt x="88015" y="281887"/>
                    <a:pt x="132062" y="422790"/>
                  </a:cubicBezTo>
                </a:path>
              </a:pathLst>
            </a:custGeom>
            <a:noFill/>
            <a:ln w="19050" cap="rnd">
              <a:solidFill>
                <a:srgbClr val="F03C71"/>
              </a:solidFill>
              <a:prstDash val="solid"/>
              <a:round/>
            </a:ln>
          </p:spPr>
          <p:txBody>
            <a:bodyPr rtlCol="0" anchor="ctr"/>
            <a:lstStyle/>
            <a:p>
              <a:endParaRPr lang="en-US"/>
            </a:p>
          </p:txBody>
        </p:sp>
        <p:sp>
          <p:nvSpPr>
            <p:cNvPr id="1013" name="Freeform: Shape 412">
              <a:extLst>
                <a:ext uri="{FF2B5EF4-FFF2-40B4-BE49-F238E27FC236}">
                  <a16:creationId xmlns:a16="http://schemas.microsoft.com/office/drawing/2014/main" xmlns="" id="{E7988EF9-1597-C64E-BA28-D0D448A61DC6}"/>
                </a:ext>
              </a:extLst>
            </p:cNvPr>
            <p:cNvSpPr/>
            <p:nvPr/>
          </p:nvSpPr>
          <p:spPr>
            <a:xfrm>
              <a:off x="7924640" y="2246652"/>
              <a:ext cx="22382" cy="24293"/>
            </a:xfrm>
            <a:custGeom>
              <a:avLst/>
              <a:gdLst>
                <a:gd name="connsiteX0" fmla="*/ 22382 w 22382"/>
                <a:gd name="connsiteY0" fmla="*/ 0 h 24293"/>
                <a:gd name="connsiteX1" fmla="*/ 0 w 22382"/>
                <a:gd name="connsiteY1" fmla="*/ 24294 h 24293"/>
              </a:gdLst>
              <a:ahLst/>
              <a:cxnLst>
                <a:cxn ang="0">
                  <a:pos x="connsiteX0" y="connsiteY0"/>
                </a:cxn>
                <a:cxn ang="0">
                  <a:pos x="connsiteX1" y="connsiteY1"/>
                </a:cxn>
              </a:cxnLst>
              <a:rect l="l" t="t" r="r" b="b"/>
              <a:pathLst>
                <a:path w="22382" h="24293">
                  <a:moveTo>
                    <a:pt x="22382" y="0"/>
                  </a:moveTo>
                  <a:cubicBezTo>
                    <a:pt x="16010" y="9001"/>
                    <a:pt x="8443" y="17205"/>
                    <a:pt x="0" y="24294"/>
                  </a:cubicBezTo>
                </a:path>
              </a:pathLst>
            </a:custGeom>
            <a:noFill/>
            <a:ln w="19050" cap="rnd">
              <a:solidFill>
                <a:srgbClr val="F03C71"/>
              </a:solidFill>
              <a:prstDash val="solid"/>
              <a:round/>
            </a:ln>
          </p:spPr>
          <p:txBody>
            <a:bodyPr rtlCol="0" anchor="ctr"/>
            <a:lstStyle/>
            <a:p>
              <a:endParaRPr lang="en-US"/>
            </a:p>
          </p:txBody>
        </p:sp>
        <p:sp>
          <p:nvSpPr>
            <p:cNvPr id="1014" name="Freeform: Shape 413">
              <a:extLst>
                <a:ext uri="{FF2B5EF4-FFF2-40B4-BE49-F238E27FC236}">
                  <a16:creationId xmlns:a16="http://schemas.microsoft.com/office/drawing/2014/main" xmlns="" id="{82E6DDBF-D13E-8844-9E1B-4BF0194D2B54}"/>
                </a:ext>
              </a:extLst>
            </p:cNvPr>
            <p:cNvSpPr/>
            <p:nvPr/>
          </p:nvSpPr>
          <p:spPr>
            <a:xfrm>
              <a:off x="7937225" y="2282654"/>
              <a:ext cx="22939" cy="32259"/>
            </a:xfrm>
            <a:custGeom>
              <a:avLst/>
              <a:gdLst>
                <a:gd name="connsiteX0" fmla="*/ 22940 w 22939"/>
                <a:gd name="connsiteY0" fmla="*/ 0 h 32259"/>
                <a:gd name="connsiteX1" fmla="*/ 0 w 22939"/>
                <a:gd name="connsiteY1" fmla="*/ 32259 h 32259"/>
              </a:gdLst>
              <a:ahLst/>
              <a:cxnLst>
                <a:cxn ang="0">
                  <a:pos x="connsiteX0" y="connsiteY0"/>
                </a:cxn>
                <a:cxn ang="0">
                  <a:pos x="connsiteX1" y="connsiteY1"/>
                </a:cxn>
              </a:cxnLst>
              <a:rect l="l" t="t" r="r" b="b"/>
              <a:pathLst>
                <a:path w="22939" h="32259">
                  <a:moveTo>
                    <a:pt x="22940" y="0"/>
                  </a:moveTo>
                  <a:cubicBezTo>
                    <a:pt x="15851" y="11151"/>
                    <a:pt x="8204" y="21904"/>
                    <a:pt x="0" y="32259"/>
                  </a:cubicBezTo>
                </a:path>
              </a:pathLst>
            </a:custGeom>
            <a:noFill/>
            <a:ln w="19050" cap="rnd">
              <a:solidFill>
                <a:srgbClr val="F03C71"/>
              </a:solidFill>
              <a:prstDash val="solid"/>
              <a:round/>
            </a:ln>
          </p:spPr>
          <p:txBody>
            <a:bodyPr rtlCol="0" anchor="ctr"/>
            <a:lstStyle/>
            <a:p>
              <a:endParaRPr lang="en-US"/>
            </a:p>
          </p:txBody>
        </p:sp>
        <p:sp>
          <p:nvSpPr>
            <p:cNvPr id="1015" name="Freeform: Shape 414">
              <a:extLst>
                <a:ext uri="{FF2B5EF4-FFF2-40B4-BE49-F238E27FC236}">
                  <a16:creationId xmlns:a16="http://schemas.microsoft.com/office/drawing/2014/main" xmlns="" id="{4427219C-B6C0-9B4D-A546-4E139D76C8E1}"/>
                </a:ext>
              </a:extLst>
            </p:cNvPr>
            <p:cNvSpPr/>
            <p:nvPr/>
          </p:nvSpPr>
          <p:spPr>
            <a:xfrm>
              <a:off x="7946704" y="2322082"/>
              <a:ext cx="24054" cy="32736"/>
            </a:xfrm>
            <a:custGeom>
              <a:avLst/>
              <a:gdLst>
                <a:gd name="connsiteX0" fmla="*/ 24055 w 24054"/>
                <a:gd name="connsiteY0" fmla="*/ 0 h 32736"/>
                <a:gd name="connsiteX1" fmla="*/ 0 w 24054"/>
                <a:gd name="connsiteY1" fmla="*/ 32737 h 32736"/>
              </a:gdLst>
              <a:ahLst/>
              <a:cxnLst>
                <a:cxn ang="0">
                  <a:pos x="connsiteX0" y="connsiteY0"/>
                </a:cxn>
                <a:cxn ang="0">
                  <a:pos x="connsiteX1" y="connsiteY1"/>
                </a:cxn>
              </a:cxnLst>
              <a:rect l="l" t="t" r="r" b="b"/>
              <a:pathLst>
                <a:path w="24054" h="32736">
                  <a:moveTo>
                    <a:pt x="24055" y="0"/>
                  </a:moveTo>
                  <a:cubicBezTo>
                    <a:pt x="16488" y="11231"/>
                    <a:pt x="8443" y="22143"/>
                    <a:pt x="0" y="32737"/>
                  </a:cubicBezTo>
                </a:path>
              </a:pathLst>
            </a:custGeom>
            <a:noFill/>
            <a:ln w="19050" cap="rnd">
              <a:solidFill>
                <a:srgbClr val="F03C71"/>
              </a:solidFill>
              <a:prstDash val="solid"/>
              <a:round/>
            </a:ln>
          </p:spPr>
          <p:txBody>
            <a:bodyPr rtlCol="0" anchor="ctr"/>
            <a:lstStyle/>
            <a:p>
              <a:endParaRPr lang="en-US"/>
            </a:p>
          </p:txBody>
        </p:sp>
        <p:sp>
          <p:nvSpPr>
            <p:cNvPr id="1016" name="Freeform: Shape 415">
              <a:extLst>
                <a:ext uri="{FF2B5EF4-FFF2-40B4-BE49-F238E27FC236}">
                  <a16:creationId xmlns:a16="http://schemas.microsoft.com/office/drawing/2014/main" xmlns="" id="{B89F0C59-6BB9-5445-B0DB-D7F5F92F7DF6}"/>
                </a:ext>
              </a:extLst>
            </p:cNvPr>
            <p:cNvSpPr/>
            <p:nvPr/>
          </p:nvSpPr>
          <p:spPr>
            <a:xfrm>
              <a:off x="7964625" y="2370589"/>
              <a:ext cx="23338" cy="33374"/>
            </a:xfrm>
            <a:custGeom>
              <a:avLst/>
              <a:gdLst>
                <a:gd name="connsiteX0" fmla="*/ 23338 w 23338"/>
                <a:gd name="connsiteY0" fmla="*/ 0 h 33374"/>
                <a:gd name="connsiteX1" fmla="*/ 0 w 23338"/>
                <a:gd name="connsiteY1" fmla="*/ 33374 h 33374"/>
              </a:gdLst>
              <a:ahLst/>
              <a:cxnLst>
                <a:cxn ang="0">
                  <a:pos x="connsiteX0" y="connsiteY0"/>
                </a:cxn>
                <a:cxn ang="0">
                  <a:pos x="connsiteX1" y="connsiteY1"/>
                </a:cxn>
              </a:cxnLst>
              <a:rect l="l" t="t" r="r" b="b"/>
              <a:pathLst>
                <a:path w="23338" h="33374">
                  <a:moveTo>
                    <a:pt x="23338" y="0"/>
                  </a:moveTo>
                  <a:cubicBezTo>
                    <a:pt x="15532" y="11072"/>
                    <a:pt x="7806" y="22223"/>
                    <a:pt x="0" y="33374"/>
                  </a:cubicBezTo>
                </a:path>
              </a:pathLst>
            </a:custGeom>
            <a:noFill/>
            <a:ln w="19050" cap="rnd">
              <a:solidFill>
                <a:srgbClr val="F03C71"/>
              </a:solidFill>
              <a:prstDash val="solid"/>
              <a:round/>
            </a:ln>
          </p:spPr>
          <p:txBody>
            <a:bodyPr rtlCol="0" anchor="ctr"/>
            <a:lstStyle/>
            <a:p>
              <a:endParaRPr lang="en-US"/>
            </a:p>
          </p:txBody>
        </p:sp>
        <p:sp>
          <p:nvSpPr>
            <p:cNvPr id="1017" name="Freeform: Shape 416">
              <a:extLst>
                <a:ext uri="{FF2B5EF4-FFF2-40B4-BE49-F238E27FC236}">
                  <a16:creationId xmlns:a16="http://schemas.microsoft.com/office/drawing/2014/main" xmlns="" id="{E888EE1F-3D33-C74C-95AE-7739CD3522C2}"/>
                </a:ext>
              </a:extLst>
            </p:cNvPr>
            <p:cNvSpPr/>
            <p:nvPr/>
          </p:nvSpPr>
          <p:spPr>
            <a:xfrm>
              <a:off x="7978963" y="2421088"/>
              <a:ext cx="22780" cy="30426"/>
            </a:xfrm>
            <a:custGeom>
              <a:avLst/>
              <a:gdLst>
                <a:gd name="connsiteX0" fmla="*/ 22780 w 22780"/>
                <a:gd name="connsiteY0" fmla="*/ 0 h 30426"/>
                <a:gd name="connsiteX1" fmla="*/ 0 w 22780"/>
                <a:gd name="connsiteY1" fmla="*/ 30427 h 30426"/>
              </a:gdLst>
              <a:ahLst/>
              <a:cxnLst>
                <a:cxn ang="0">
                  <a:pos x="connsiteX0" y="connsiteY0"/>
                </a:cxn>
                <a:cxn ang="0">
                  <a:pos x="connsiteX1" y="connsiteY1"/>
                </a:cxn>
              </a:cxnLst>
              <a:rect l="l" t="t" r="r" b="b"/>
              <a:pathLst>
                <a:path w="22780" h="30426">
                  <a:moveTo>
                    <a:pt x="22780" y="0"/>
                  </a:moveTo>
                  <a:cubicBezTo>
                    <a:pt x="15213" y="10116"/>
                    <a:pt x="7567" y="20311"/>
                    <a:pt x="0" y="30427"/>
                  </a:cubicBezTo>
                </a:path>
              </a:pathLst>
            </a:custGeom>
            <a:noFill/>
            <a:ln w="19050" cap="rnd">
              <a:solidFill>
                <a:srgbClr val="F03C71"/>
              </a:solidFill>
              <a:prstDash val="solid"/>
              <a:round/>
            </a:ln>
          </p:spPr>
          <p:txBody>
            <a:bodyPr rtlCol="0" anchor="ctr"/>
            <a:lstStyle/>
            <a:p>
              <a:endParaRPr lang="en-US"/>
            </a:p>
          </p:txBody>
        </p:sp>
        <p:sp>
          <p:nvSpPr>
            <p:cNvPr id="1018" name="Freeform: Shape 417">
              <a:extLst>
                <a:ext uri="{FF2B5EF4-FFF2-40B4-BE49-F238E27FC236}">
                  <a16:creationId xmlns:a16="http://schemas.microsoft.com/office/drawing/2014/main" xmlns="" id="{F76F077E-A36B-A949-8A40-F161965E37EE}"/>
                </a:ext>
              </a:extLst>
            </p:cNvPr>
            <p:cNvSpPr/>
            <p:nvPr/>
          </p:nvSpPr>
          <p:spPr>
            <a:xfrm>
              <a:off x="7995929" y="2474216"/>
              <a:ext cx="22142" cy="29949"/>
            </a:xfrm>
            <a:custGeom>
              <a:avLst/>
              <a:gdLst>
                <a:gd name="connsiteX0" fmla="*/ 22143 w 22142"/>
                <a:gd name="connsiteY0" fmla="*/ 0 h 29949"/>
                <a:gd name="connsiteX1" fmla="*/ 0 w 22142"/>
                <a:gd name="connsiteY1" fmla="*/ 29949 h 29949"/>
              </a:gdLst>
              <a:ahLst/>
              <a:cxnLst>
                <a:cxn ang="0">
                  <a:pos x="connsiteX0" y="connsiteY0"/>
                </a:cxn>
                <a:cxn ang="0">
                  <a:pos x="connsiteX1" y="connsiteY1"/>
                </a:cxn>
              </a:cxnLst>
              <a:rect l="l" t="t" r="r" b="b"/>
              <a:pathLst>
                <a:path w="22142" h="29949">
                  <a:moveTo>
                    <a:pt x="22143" y="0"/>
                  </a:moveTo>
                  <a:cubicBezTo>
                    <a:pt x="14735" y="9956"/>
                    <a:pt x="7328" y="19993"/>
                    <a:pt x="0" y="29949"/>
                  </a:cubicBezTo>
                </a:path>
              </a:pathLst>
            </a:custGeom>
            <a:noFill/>
            <a:ln w="19050" cap="rnd">
              <a:solidFill>
                <a:srgbClr val="F03C71"/>
              </a:solidFill>
              <a:prstDash val="solid"/>
              <a:round/>
            </a:ln>
          </p:spPr>
          <p:txBody>
            <a:bodyPr rtlCol="0" anchor="ctr"/>
            <a:lstStyle/>
            <a:p>
              <a:endParaRPr lang="en-US"/>
            </a:p>
          </p:txBody>
        </p:sp>
        <p:sp>
          <p:nvSpPr>
            <p:cNvPr id="1019" name="Freeform: Shape 418">
              <a:extLst>
                <a:ext uri="{FF2B5EF4-FFF2-40B4-BE49-F238E27FC236}">
                  <a16:creationId xmlns:a16="http://schemas.microsoft.com/office/drawing/2014/main" xmlns="" id="{432720A5-37FE-E448-B289-1CFE73DE3795}"/>
                </a:ext>
              </a:extLst>
            </p:cNvPr>
            <p:cNvSpPr/>
            <p:nvPr/>
          </p:nvSpPr>
          <p:spPr>
            <a:xfrm>
              <a:off x="8013771" y="2526388"/>
              <a:ext cx="22302" cy="36400"/>
            </a:xfrm>
            <a:custGeom>
              <a:avLst/>
              <a:gdLst>
                <a:gd name="connsiteX0" fmla="*/ 22302 w 22302"/>
                <a:gd name="connsiteY0" fmla="*/ 0 h 36400"/>
                <a:gd name="connsiteX1" fmla="*/ 0 w 22302"/>
                <a:gd name="connsiteY1" fmla="*/ 36401 h 36400"/>
              </a:gdLst>
              <a:ahLst/>
              <a:cxnLst>
                <a:cxn ang="0">
                  <a:pos x="connsiteX0" y="connsiteY0"/>
                </a:cxn>
                <a:cxn ang="0">
                  <a:pos x="connsiteX1" y="connsiteY1"/>
                </a:cxn>
              </a:cxnLst>
              <a:rect l="l" t="t" r="r" b="b"/>
              <a:pathLst>
                <a:path w="22302" h="36400">
                  <a:moveTo>
                    <a:pt x="22302" y="0"/>
                  </a:moveTo>
                  <a:cubicBezTo>
                    <a:pt x="14895" y="12107"/>
                    <a:pt x="7408" y="24214"/>
                    <a:pt x="0" y="36401"/>
                  </a:cubicBezTo>
                </a:path>
              </a:pathLst>
            </a:custGeom>
            <a:noFill/>
            <a:ln w="19050" cap="rnd">
              <a:solidFill>
                <a:srgbClr val="F03C71"/>
              </a:solidFill>
              <a:prstDash val="solid"/>
              <a:round/>
            </a:ln>
          </p:spPr>
          <p:txBody>
            <a:bodyPr rtlCol="0" anchor="ctr"/>
            <a:lstStyle/>
            <a:p>
              <a:endParaRPr lang="en-US"/>
            </a:p>
          </p:txBody>
        </p:sp>
        <p:sp>
          <p:nvSpPr>
            <p:cNvPr id="1020" name="Freeform: Shape 419">
              <a:extLst>
                <a:ext uri="{FF2B5EF4-FFF2-40B4-BE49-F238E27FC236}">
                  <a16:creationId xmlns:a16="http://schemas.microsoft.com/office/drawing/2014/main" xmlns="" id="{CE90722C-D761-3B41-85ED-4A4ED64151F1}"/>
                </a:ext>
              </a:extLst>
            </p:cNvPr>
            <p:cNvSpPr/>
            <p:nvPr/>
          </p:nvSpPr>
          <p:spPr>
            <a:xfrm>
              <a:off x="8028506" y="2578480"/>
              <a:ext cx="22700" cy="27718"/>
            </a:xfrm>
            <a:custGeom>
              <a:avLst/>
              <a:gdLst>
                <a:gd name="connsiteX0" fmla="*/ 22701 w 22700"/>
                <a:gd name="connsiteY0" fmla="*/ 0 h 27718"/>
                <a:gd name="connsiteX1" fmla="*/ 0 w 22700"/>
                <a:gd name="connsiteY1" fmla="*/ 27719 h 27718"/>
              </a:gdLst>
              <a:ahLst/>
              <a:cxnLst>
                <a:cxn ang="0">
                  <a:pos x="connsiteX0" y="connsiteY0"/>
                </a:cxn>
                <a:cxn ang="0">
                  <a:pos x="connsiteX1" y="connsiteY1"/>
                </a:cxn>
              </a:cxnLst>
              <a:rect l="l" t="t" r="r" b="b"/>
              <a:pathLst>
                <a:path w="22700" h="27718">
                  <a:moveTo>
                    <a:pt x="22701" y="0"/>
                  </a:moveTo>
                  <a:cubicBezTo>
                    <a:pt x="14337" y="8523"/>
                    <a:pt x="6770" y="17842"/>
                    <a:pt x="0" y="27719"/>
                  </a:cubicBezTo>
                </a:path>
              </a:pathLst>
            </a:custGeom>
            <a:noFill/>
            <a:ln w="19050" cap="rnd">
              <a:solidFill>
                <a:srgbClr val="F03C71"/>
              </a:solidFill>
              <a:prstDash val="solid"/>
              <a:round/>
            </a:ln>
          </p:spPr>
          <p:txBody>
            <a:bodyPr rtlCol="0" anchor="ctr"/>
            <a:lstStyle/>
            <a:p>
              <a:endParaRPr lang="en-US"/>
            </a:p>
          </p:txBody>
        </p:sp>
        <p:sp>
          <p:nvSpPr>
            <p:cNvPr id="1021" name="Freeform: Shape 420">
              <a:extLst>
                <a:ext uri="{FF2B5EF4-FFF2-40B4-BE49-F238E27FC236}">
                  <a16:creationId xmlns:a16="http://schemas.microsoft.com/office/drawing/2014/main" xmlns="" id="{F65EE2C1-DC87-3E4F-B1D0-C152E2403E6B}"/>
                </a:ext>
              </a:extLst>
            </p:cNvPr>
            <p:cNvSpPr/>
            <p:nvPr/>
          </p:nvSpPr>
          <p:spPr>
            <a:xfrm>
              <a:off x="8040533" y="2615359"/>
              <a:ext cx="21983" cy="31621"/>
            </a:xfrm>
            <a:custGeom>
              <a:avLst/>
              <a:gdLst>
                <a:gd name="connsiteX0" fmla="*/ 21984 w 21983"/>
                <a:gd name="connsiteY0" fmla="*/ 0 h 31621"/>
                <a:gd name="connsiteX1" fmla="*/ 0 w 21983"/>
                <a:gd name="connsiteY1" fmla="*/ 31622 h 31621"/>
              </a:gdLst>
              <a:ahLst/>
              <a:cxnLst>
                <a:cxn ang="0">
                  <a:pos x="connsiteX0" y="connsiteY0"/>
                </a:cxn>
                <a:cxn ang="0">
                  <a:pos x="connsiteX1" y="connsiteY1"/>
                </a:cxn>
              </a:cxnLst>
              <a:rect l="l" t="t" r="r" b="b"/>
              <a:pathLst>
                <a:path w="21983" h="31621">
                  <a:moveTo>
                    <a:pt x="21984" y="0"/>
                  </a:moveTo>
                  <a:cubicBezTo>
                    <a:pt x="15134" y="10832"/>
                    <a:pt x="7806" y="21426"/>
                    <a:pt x="0" y="31622"/>
                  </a:cubicBezTo>
                </a:path>
              </a:pathLst>
            </a:custGeom>
            <a:noFill/>
            <a:ln w="19050" cap="rnd">
              <a:solidFill>
                <a:srgbClr val="F03C71"/>
              </a:solidFill>
              <a:prstDash val="solid"/>
              <a:round/>
            </a:ln>
          </p:spPr>
          <p:txBody>
            <a:bodyPr rtlCol="0" anchor="ctr"/>
            <a:lstStyle/>
            <a:p>
              <a:endParaRPr lang="en-US"/>
            </a:p>
          </p:txBody>
        </p:sp>
      </p:grpSp>
      <p:grpSp>
        <p:nvGrpSpPr>
          <p:cNvPr id="1034" name="Graphic 4">
            <a:extLst>
              <a:ext uri="{FF2B5EF4-FFF2-40B4-BE49-F238E27FC236}">
                <a16:creationId xmlns:a16="http://schemas.microsoft.com/office/drawing/2014/main" xmlns="" id="{1F3B6A8D-BA80-5B4D-A432-E8F0CFF38AD5}"/>
              </a:ext>
            </a:extLst>
          </p:cNvPr>
          <p:cNvGrpSpPr/>
          <p:nvPr/>
        </p:nvGrpSpPr>
        <p:grpSpPr>
          <a:xfrm>
            <a:off x="5301899" y="1203963"/>
            <a:ext cx="398295" cy="462743"/>
            <a:chOff x="3244473" y="1776229"/>
            <a:chExt cx="650275" cy="755495"/>
          </a:xfrm>
          <a:noFill/>
        </p:grpSpPr>
        <p:sp>
          <p:nvSpPr>
            <p:cNvPr id="1035" name="Freeform: Shape 434">
              <a:extLst>
                <a:ext uri="{FF2B5EF4-FFF2-40B4-BE49-F238E27FC236}">
                  <a16:creationId xmlns:a16="http://schemas.microsoft.com/office/drawing/2014/main" xmlns="" id="{F0EDBA25-EB9F-F244-8393-78A03512B587}"/>
                </a:ext>
              </a:extLst>
            </p:cNvPr>
            <p:cNvSpPr/>
            <p:nvPr/>
          </p:nvSpPr>
          <p:spPr>
            <a:xfrm>
              <a:off x="3244473" y="1930355"/>
              <a:ext cx="650275" cy="601369"/>
            </a:xfrm>
            <a:custGeom>
              <a:avLst/>
              <a:gdLst>
                <a:gd name="connsiteX0" fmla="*/ 47074 w 650275"/>
                <a:gd name="connsiteY0" fmla="*/ 103866 h 601369"/>
                <a:gd name="connsiteX1" fmla="*/ 0 w 650275"/>
                <a:gd name="connsiteY1" fmla="*/ 194748 h 601369"/>
                <a:gd name="connsiteX2" fmla="*/ 119955 w 650275"/>
                <a:gd name="connsiteY2" fmla="*/ 601369 h 601369"/>
                <a:gd name="connsiteX3" fmla="*/ 650275 w 650275"/>
                <a:gd name="connsiteY3" fmla="*/ 413312 h 601369"/>
                <a:gd name="connsiteX4" fmla="*/ 546888 w 650275"/>
                <a:gd name="connsiteY4" fmla="*/ 32737 h 601369"/>
                <a:gd name="connsiteX5" fmla="*/ 482848 w 650275"/>
                <a:gd name="connsiteY5" fmla="*/ 0 h 60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275" h="601369">
                  <a:moveTo>
                    <a:pt x="47074" y="103866"/>
                  </a:moveTo>
                  <a:cubicBezTo>
                    <a:pt x="20152" y="155798"/>
                    <a:pt x="0" y="194748"/>
                    <a:pt x="0" y="194748"/>
                  </a:cubicBezTo>
                  <a:cubicBezTo>
                    <a:pt x="37596" y="340192"/>
                    <a:pt x="82360" y="455926"/>
                    <a:pt x="119955" y="601369"/>
                  </a:cubicBezTo>
                  <a:lnTo>
                    <a:pt x="650275" y="413312"/>
                  </a:lnTo>
                  <a:cubicBezTo>
                    <a:pt x="612680" y="267868"/>
                    <a:pt x="584483" y="178181"/>
                    <a:pt x="546888" y="32737"/>
                  </a:cubicBezTo>
                  <a:cubicBezTo>
                    <a:pt x="546888" y="32737"/>
                    <a:pt x="520921" y="19515"/>
                    <a:pt x="482848" y="0"/>
                  </a:cubicBezTo>
                </a:path>
              </a:pathLst>
            </a:custGeom>
            <a:noFill/>
            <a:ln w="19050" cap="rnd">
              <a:solidFill>
                <a:srgbClr val="EF3575"/>
              </a:solidFill>
              <a:prstDash val="solid"/>
              <a:round/>
            </a:ln>
          </p:spPr>
          <p:txBody>
            <a:bodyPr rtlCol="0" anchor="ctr"/>
            <a:lstStyle/>
            <a:p>
              <a:endParaRPr lang="en-US"/>
            </a:p>
          </p:txBody>
        </p:sp>
        <p:sp>
          <p:nvSpPr>
            <p:cNvPr id="1036" name="Freeform: Shape 435">
              <a:extLst>
                <a:ext uri="{FF2B5EF4-FFF2-40B4-BE49-F238E27FC236}">
                  <a16:creationId xmlns:a16="http://schemas.microsoft.com/office/drawing/2014/main" xmlns="" id="{910D2A8C-6D84-EE46-88B9-58A2974305FA}"/>
                </a:ext>
              </a:extLst>
            </p:cNvPr>
            <p:cNvSpPr/>
            <p:nvPr/>
          </p:nvSpPr>
          <p:spPr>
            <a:xfrm>
              <a:off x="3387129" y="2315869"/>
              <a:ext cx="452420" cy="163285"/>
            </a:xfrm>
            <a:custGeom>
              <a:avLst/>
              <a:gdLst>
                <a:gd name="connsiteX0" fmla="*/ 0 w 452420"/>
                <a:gd name="connsiteY0" fmla="*/ 163286 h 163285"/>
                <a:gd name="connsiteX1" fmla="*/ 452421 w 452420"/>
                <a:gd name="connsiteY1" fmla="*/ 0 h 163285"/>
              </a:gdLst>
              <a:ahLst/>
              <a:cxnLst>
                <a:cxn ang="0">
                  <a:pos x="connsiteX0" y="connsiteY0"/>
                </a:cxn>
                <a:cxn ang="0">
                  <a:pos x="connsiteX1" y="connsiteY1"/>
                </a:cxn>
              </a:cxnLst>
              <a:rect l="l" t="t" r="r" b="b"/>
              <a:pathLst>
                <a:path w="452420" h="163285">
                  <a:moveTo>
                    <a:pt x="0" y="163286"/>
                  </a:moveTo>
                  <a:cubicBezTo>
                    <a:pt x="150541" y="108087"/>
                    <a:pt x="301322" y="53685"/>
                    <a:pt x="452421" y="0"/>
                  </a:cubicBezTo>
                </a:path>
              </a:pathLst>
            </a:custGeom>
            <a:noFill/>
            <a:ln w="19050" cap="rnd">
              <a:solidFill>
                <a:srgbClr val="EF3575"/>
              </a:solidFill>
              <a:prstDash val="solid"/>
              <a:round/>
            </a:ln>
          </p:spPr>
          <p:txBody>
            <a:bodyPr rtlCol="0" anchor="ctr"/>
            <a:lstStyle/>
            <a:p>
              <a:endParaRPr lang="en-US"/>
            </a:p>
          </p:txBody>
        </p:sp>
        <p:sp>
          <p:nvSpPr>
            <p:cNvPr id="1037" name="Freeform: Shape 436">
              <a:extLst>
                <a:ext uri="{FF2B5EF4-FFF2-40B4-BE49-F238E27FC236}">
                  <a16:creationId xmlns:a16="http://schemas.microsoft.com/office/drawing/2014/main" xmlns="" id="{4E467B7E-FBC4-D940-981C-B7749080158A}"/>
                </a:ext>
              </a:extLst>
            </p:cNvPr>
            <p:cNvSpPr/>
            <p:nvPr/>
          </p:nvSpPr>
          <p:spPr>
            <a:xfrm>
              <a:off x="3764518" y="2051983"/>
              <a:ext cx="72482" cy="205660"/>
            </a:xfrm>
            <a:custGeom>
              <a:avLst/>
              <a:gdLst>
                <a:gd name="connsiteX0" fmla="*/ 0 w 72482"/>
                <a:gd name="connsiteY0" fmla="*/ 0 h 205660"/>
                <a:gd name="connsiteX1" fmla="*/ 72483 w 72482"/>
                <a:gd name="connsiteY1" fmla="*/ 205660 h 205660"/>
              </a:gdLst>
              <a:ahLst/>
              <a:cxnLst>
                <a:cxn ang="0">
                  <a:pos x="connsiteX0" y="connsiteY0"/>
                </a:cxn>
                <a:cxn ang="0">
                  <a:pos x="connsiteX1" y="connsiteY1"/>
                </a:cxn>
              </a:cxnLst>
              <a:rect l="l" t="t" r="r" b="b"/>
              <a:pathLst>
                <a:path w="72482" h="205660">
                  <a:moveTo>
                    <a:pt x="0" y="0"/>
                  </a:moveTo>
                  <a:cubicBezTo>
                    <a:pt x="24134" y="68580"/>
                    <a:pt x="48349" y="137160"/>
                    <a:pt x="72483" y="205660"/>
                  </a:cubicBezTo>
                </a:path>
              </a:pathLst>
            </a:custGeom>
            <a:noFill/>
            <a:ln w="19050" cap="rnd">
              <a:solidFill>
                <a:srgbClr val="EF3575"/>
              </a:solidFill>
              <a:prstDash val="solid"/>
              <a:round/>
            </a:ln>
          </p:spPr>
          <p:txBody>
            <a:bodyPr rtlCol="0" anchor="ctr"/>
            <a:lstStyle/>
            <a:p>
              <a:endParaRPr lang="en-US"/>
            </a:p>
          </p:txBody>
        </p:sp>
        <p:sp>
          <p:nvSpPr>
            <p:cNvPr id="1038" name="Freeform: Shape 437">
              <a:extLst>
                <a:ext uri="{FF2B5EF4-FFF2-40B4-BE49-F238E27FC236}">
                  <a16:creationId xmlns:a16="http://schemas.microsoft.com/office/drawing/2014/main" xmlns="" id="{67FD4762-93D1-E643-AC26-100488A8AAC2}"/>
                </a:ext>
              </a:extLst>
            </p:cNvPr>
            <p:cNvSpPr/>
            <p:nvPr/>
          </p:nvSpPr>
          <p:spPr>
            <a:xfrm>
              <a:off x="3305088" y="2196153"/>
              <a:ext cx="68102" cy="177622"/>
            </a:xfrm>
            <a:custGeom>
              <a:avLst/>
              <a:gdLst>
                <a:gd name="connsiteX0" fmla="*/ 0 w 68102"/>
                <a:gd name="connsiteY0" fmla="*/ 0 h 177622"/>
                <a:gd name="connsiteX1" fmla="*/ 68102 w 68102"/>
                <a:gd name="connsiteY1" fmla="*/ 177623 h 177622"/>
              </a:gdLst>
              <a:ahLst/>
              <a:cxnLst>
                <a:cxn ang="0">
                  <a:pos x="connsiteX0" y="connsiteY0"/>
                </a:cxn>
                <a:cxn ang="0">
                  <a:pos x="connsiteX1" y="connsiteY1"/>
                </a:cxn>
              </a:cxnLst>
              <a:rect l="l" t="t" r="r" b="b"/>
              <a:pathLst>
                <a:path w="68102" h="177622">
                  <a:moveTo>
                    <a:pt x="0" y="0"/>
                  </a:moveTo>
                  <a:cubicBezTo>
                    <a:pt x="25250" y="58225"/>
                    <a:pt x="47950" y="117486"/>
                    <a:pt x="68102" y="177623"/>
                  </a:cubicBezTo>
                </a:path>
              </a:pathLst>
            </a:custGeom>
            <a:noFill/>
            <a:ln w="19050" cap="rnd">
              <a:solidFill>
                <a:srgbClr val="EF3575"/>
              </a:solidFill>
              <a:prstDash val="solid"/>
              <a:round/>
            </a:ln>
          </p:spPr>
          <p:txBody>
            <a:bodyPr rtlCol="0" anchor="ctr"/>
            <a:lstStyle/>
            <a:p>
              <a:endParaRPr lang="en-US"/>
            </a:p>
          </p:txBody>
        </p:sp>
        <p:sp>
          <p:nvSpPr>
            <p:cNvPr id="1039" name="Freeform: Shape 438">
              <a:extLst>
                <a:ext uri="{FF2B5EF4-FFF2-40B4-BE49-F238E27FC236}">
                  <a16:creationId xmlns:a16="http://schemas.microsoft.com/office/drawing/2014/main" xmlns="" id="{5FE14AFC-9D88-EF40-B39C-D5CA0C06114C}"/>
                </a:ext>
              </a:extLst>
            </p:cNvPr>
            <p:cNvSpPr/>
            <p:nvPr/>
          </p:nvSpPr>
          <p:spPr>
            <a:xfrm>
              <a:off x="3407122" y="2477004"/>
              <a:ext cx="15213" cy="24293"/>
            </a:xfrm>
            <a:custGeom>
              <a:avLst/>
              <a:gdLst>
                <a:gd name="connsiteX0" fmla="*/ 0 w 15213"/>
                <a:gd name="connsiteY0" fmla="*/ 0 h 24293"/>
                <a:gd name="connsiteX1" fmla="*/ 15213 w 15213"/>
                <a:gd name="connsiteY1" fmla="*/ 24294 h 24293"/>
              </a:gdLst>
              <a:ahLst/>
              <a:cxnLst>
                <a:cxn ang="0">
                  <a:pos x="connsiteX0" y="connsiteY0"/>
                </a:cxn>
                <a:cxn ang="0">
                  <a:pos x="connsiteX1" y="connsiteY1"/>
                </a:cxn>
              </a:cxnLst>
              <a:rect l="l" t="t" r="r" b="b"/>
              <a:pathLst>
                <a:path w="15213" h="24293">
                  <a:moveTo>
                    <a:pt x="0" y="0"/>
                  </a:moveTo>
                  <a:cubicBezTo>
                    <a:pt x="5098" y="8124"/>
                    <a:pt x="10116" y="16169"/>
                    <a:pt x="15213" y="24294"/>
                  </a:cubicBezTo>
                </a:path>
              </a:pathLst>
            </a:custGeom>
            <a:noFill/>
            <a:ln w="19050" cap="rnd">
              <a:solidFill>
                <a:srgbClr val="EF3575"/>
              </a:solidFill>
              <a:prstDash val="solid"/>
              <a:round/>
            </a:ln>
          </p:spPr>
          <p:txBody>
            <a:bodyPr rtlCol="0" anchor="ctr"/>
            <a:lstStyle/>
            <a:p>
              <a:endParaRPr lang="en-US"/>
            </a:p>
          </p:txBody>
        </p:sp>
        <p:sp>
          <p:nvSpPr>
            <p:cNvPr id="1040" name="Freeform: Shape 439">
              <a:extLst>
                <a:ext uri="{FF2B5EF4-FFF2-40B4-BE49-F238E27FC236}">
                  <a16:creationId xmlns:a16="http://schemas.microsoft.com/office/drawing/2014/main" xmlns="" id="{0D7A7BD2-293B-D54D-A96C-3BE7D3E7C66C}"/>
                </a:ext>
              </a:extLst>
            </p:cNvPr>
            <p:cNvSpPr/>
            <p:nvPr/>
          </p:nvSpPr>
          <p:spPr>
            <a:xfrm>
              <a:off x="3450611" y="2458047"/>
              <a:ext cx="15691" cy="32019"/>
            </a:xfrm>
            <a:custGeom>
              <a:avLst/>
              <a:gdLst>
                <a:gd name="connsiteX0" fmla="*/ 0 w 15691"/>
                <a:gd name="connsiteY0" fmla="*/ 0 h 32019"/>
                <a:gd name="connsiteX1" fmla="*/ 15691 w 15691"/>
                <a:gd name="connsiteY1" fmla="*/ 32020 h 32019"/>
              </a:gdLst>
              <a:ahLst/>
              <a:cxnLst>
                <a:cxn ang="0">
                  <a:pos x="connsiteX0" y="connsiteY0"/>
                </a:cxn>
                <a:cxn ang="0">
                  <a:pos x="connsiteX1" y="connsiteY1"/>
                </a:cxn>
              </a:cxnLst>
              <a:rect l="l" t="t" r="r" b="b"/>
              <a:pathLst>
                <a:path w="15691" h="32019">
                  <a:moveTo>
                    <a:pt x="0" y="0"/>
                  </a:moveTo>
                  <a:cubicBezTo>
                    <a:pt x="5257" y="10673"/>
                    <a:pt x="10514" y="21347"/>
                    <a:pt x="15691" y="32020"/>
                  </a:cubicBezTo>
                </a:path>
              </a:pathLst>
            </a:custGeom>
            <a:noFill/>
            <a:ln w="19050" cap="rnd">
              <a:solidFill>
                <a:srgbClr val="EF3575"/>
              </a:solidFill>
              <a:prstDash val="solid"/>
              <a:round/>
            </a:ln>
          </p:spPr>
          <p:txBody>
            <a:bodyPr rtlCol="0" anchor="ctr"/>
            <a:lstStyle/>
            <a:p>
              <a:endParaRPr lang="en-US"/>
            </a:p>
          </p:txBody>
        </p:sp>
        <p:sp>
          <p:nvSpPr>
            <p:cNvPr id="1041" name="Freeform: Shape 440">
              <a:extLst>
                <a:ext uri="{FF2B5EF4-FFF2-40B4-BE49-F238E27FC236}">
                  <a16:creationId xmlns:a16="http://schemas.microsoft.com/office/drawing/2014/main" xmlns="" id="{D7BDEDDE-5FF5-E943-BD51-1C2E7CAEEB16}"/>
                </a:ext>
              </a:extLst>
            </p:cNvPr>
            <p:cNvSpPr/>
            <p:nvPr/>
          </p:nvSpPr>
          <p:spPr>
            <a:xfrm>
              <a:off x="3486136" y="2447772"/>
              <a:ext cx="17045" cy="27320"/>
            </a:xfrm>
            <a:custGeom>
              <a:avLst/>
              <a:gdLst>
                <a:gd name="connsiteX0" fmla="*/ 0 w 17045"/>
                <a:gd name="connsiteY0" fmla="*/ 0 h 27320"/>
                <a:gd name="connsiteX1" fmla="*/ 17045 w 17045"/>
                <a:gd name="connsiteY1" fmla="*/ 27320 h 27320"/>
              </a:gdLst>
              <a:ahLst/>
              <a:cxnLst>
                <a:cxn ang="0">
                  <a:pos x="connsiteX0" y="connsiteY0"/>
                </a:cxn>
                <a:cxn ang="0">
                  <a:pos x="connsiteX1" y="connsiteY1"/>
                </a:cxn>
              </a:cxnLst>
              <a:rect l="l" t="t" r="r" b="b"/>
              <a:pathLst>
                <a:path w="17045" h="27320">
                  <a:moveTo>
                    <a:pt x="0" y="0"/>
                  </a:moveTo>
                  <a:cubicBezTo>
                    <a:pt x="6292" y="8682"/>
                    <a:pt x="11948" y="17842"/>
                    <a:pt x="17045" y="27320"/>
                  </a:cubicBezTo>
                </a:path>
              </a:pathLst>
            </a:custGeom>
            <a:noFill/>
            <a:ln w="19050" cap="rnd">
              <a:solidFill>
                <a:srgbClr val="EF3575"/>
              </a:solidFill>
              <a:prstDash val="solid"/>
              <a:round/>
            </a:ln>
          </p:spPr>
          <p:txBody>
            <a:bodyPr rtlCol="0" anchor="ctr"/>
            <a:lstStyle/>
            <a:p>
              <a:endParaRPr lang="en-US"/>
            </a:p>
          </p:txBody>
        </p:sp>
        <p:sp>
          <p:nvSpPr>
            <p:cNvPr id="1042" name="Freeform: Shape 441">
              <a:extLst>
                <a:ext uri="{FF2B5EF4-FFF2-40B4-BE49-F238E27FC236}">
                  <a16:creationId xmlns:a16="http://schemas.microsoft.com/office/drawing/2014/main" xmlns="" id="{49C4677E-D22C-374B-A8EA-D62771F919C0}"/>
                </a:ext>
              </a:extLst>
            </p:cNvPr>
            <p:cNvSpPr/>
            <p:nvPr/>
          </p:nvSpPr>
          <p:spPr>
            <a:xfrm>
              <a:off x="3517200" y="2433992"/>
              <a:ext cx="15930" cy="27878"/>
            </a:xfrm>
            <a:custGeom>
              <a:avLst/>
              <a:gdLst>
                <a:gd name="connsiteX0" fmla="*/ 0 w 15930"/>
                <a:gd name="connsiteY0" fmla="*/ 0 h 27878"/>
                <a:gd name="connsiteX1" fmla="*/ 15930 w 15930"/>
                <a:gd name="connsiteY1" fmla="*/ 27878 h 27878"/>
              </a:gdLst>
              <a:ahLst/>
              <a:cxnLst>
                <a:cxn ang="0">
                  <a:pos x="connsiteX0" y="connsiteY0"/>
                </a:cxn>
                <a:cxn ang="0">
                  <a:pos x="connsiteX1" y="connsiteY1"/>
                </a:cxn>
              </a:cxnLst>
              <a:rect l="l" t="t" r="r" b="b"/>
              <a:pathLst>
                <a:path w="15930" h="27878">
                  <a:moveTo>
                    <a:pt x="0" y="0"/>
                  </a:moveTo>
                  <a:cubicBezTo>
                    <a:pt x="5337" y="9319"/>
                    <a:pt x="10594" y="18639"/>
                    <a:pt x="15930" y="27878"/>
                  </a:cubicBezTo>
                </a:path>
              </a:pathLst>
            </a:custGeom>
            <a:noFill/>
            <a:ln w="19050" cap="rnd">
              <a:solidFill>
                <a:srgbClr val="EF3575"/>
              </a:solidFill>
              <a:prstDash val="solid"/>
              <a:round/>
            </a:ln>
          </p:spPr>
          <p:txBody>
            <a:bodyPr rtlCol="0" anchor="ctr"/>
            <a:lstStyle/>
            <a:p>
              <a:endParaRPr lang="en-US"/>
            </a:p>
          </p:txBody>
        </p:sp>
        <p:sp>
          <p:nvSpPr>
            <p:cNvPr id="1043" name="Freeform: Shape 442">
              <a:extLst>
                <a:ext uri="{FF2B5EF4-FFF2-40B4-BE49-F238E27FC236}">
                  <a16:creationId xmlns:a16="http://schemas.microsoft.com/office/drawing/2014/main" xmlns="" id="{8E6E3C14-1EB6-D94C-ABE2-40D04FA2E512}"/>
                </a:ext>
              </a:extLst>
            </p:cNvPr>
            <p:cNvSpPr/>
            <p:nvPr/>
          </p:nvSpPr>
          <p:spPr>
            <a:xfrm>
              <a:off x="3556867" y="2420611"/>
              <a:ext cx="17841" cy="33055"/>
            </a:xfrm>
            <a:custGeom>
              <a:avLst/>
              <a:gdLst>
                <a:gd name="connsiteX0" fmla="*/ 0 w 17841"/>
                <a:gd name="connsiteY0" fmla="*/ 0 h 33055"/>
                <a:gd name="connsiteX1" fmla="*/ 17842 w 17841"/>
                <a:gd name="connsiteY1" fmla="*/ 33055 h 33055"/>
              </a:gdLst>
              <a:ahLst/>
              <a:cxnLst>
                <a:cxn ang="0">
                  <a:pos x="connsiteX0" y="connsiteY0"/>
                </a:cxn>
                <a:cxn ang="0">
                  <a:pos x="connsiteX1" y="connsiteY1"/>
                </a:cxn>
              </a:cxnLst>
              <a:rect l="l" t="t" r="r" b="b"/>
              <a:pathLst>
                <a:path w="17841" h="33055">
                  <a:moveTo>
                    <a:pt x="0" y="0"/>
                  </a:moveTo>
                  <a:cubicBezTo>
                    <a:pt x="5974" y="10992"/>
                    <a:pt x="11868" y="21984"/>
                    <a:pt x="17842" y="33055"/>
                  </a:cubicBezTo>
                </a:path>
              </a:pathLst>
            </a:custGeom>
            <a:noFill/>
            <a:ln w="19050" cap="rnd">
              <a:solidFill>
                <a:srgbClr val="EF3575"/>
              </a:solidFill>
              <a:prstDash val="solid"/>
              <a:round/>
            </a:ln>
          </p:spPr>
          <p:txBody>
            <a:bodyPr rtlCol="0" anchor="ctr"/>
            <a:lstStyle/>
            <a:p>
              <a:endParaRPr lang="en-US"/>
            </a:p>
          </p:txBody>
        </p:sp>
        <p:sp>
          <p:nvSpPr>
            <p:cNvPr id="1044" name="Freeform: Shape 443">
              <a:extLst>
                <a:ext uri="{FF2B5EF4-FFF2-40B4-BE49-F238E27FC236}">
                  <a16:creationId xmlns:a16="http://schemas.microsoft.com/office/drawing/2014/main" xmlns="" id="{6AD3F18C-5BB1-6442-BD10-70168F6C3139}"/>
                </a:ext>
              </a:extLst>
            </p:cNvPr>
            <p:cNvSpPr/>
            <p:nvPr/>
          </p:nvSpPr>
          <p:spPr>
            <a:xfrm>
              <a:off x="3599799" y="2401733"/>
              <a:ext cx="16965" cy="37993"/>
            </a:xfrm>
            <a:custGeom>
              <a:avLst/>
              <a:gdLst>
                <a:gd name="connsiteX0" fmla="*/ 0 w 16965"/>
                <a:gd name="connsiteY0" fmla="*/ 0 h 37993"/>
                <a:gd name="connsiteX1" fmla="*/ 16966 w 16965"/>
                <a:gd name="connsiteY1" fmla="*/ 37994 h 37993"/>
              </a:gdLst>
              <a:ahLst/>
              <a:cxnLst>
                <a:cxn ang="0">
                  <a:pos x="connsiteX0" y="connsiteY0"/>
                </a:cxn>
                <a:cxn ang="0">
                  <a:pos x="connsiteX1" y="connsiteY1"/>
                </a:cxn>
              </a:cxnLst>
              <a:rect l="l" t="t" r="r" b="b"/>
              <a:pathLst>
                <a:path w="16965" h="37993">
                  <a:moveTo>
                    <a:pt x="0" y="0"/>
                  </a:moveTo>
                  <a:cubicBezTo>
                    <a:pt x="4222" y="13222"/>
                    <a:pt x="9956" y="26046"/>
                    <a:pt x="16966" y="37994"/>
                  </a:cubicBezTo>
                </a:path>
              </a:pathLst>
            </a:custGeom>
            <a:noFill/>
            <a:ln w="19050" cap="rnd">
              <a:solidFill>
                <a:srgbClr val="EF3575"/>
              </a:solidFill>
              <a:prstDash val="solid"/>
              <a:round/>
            </a:ln>
          </p:spPr>
          <p:txBody>
            <a:bodyPr rtlCol="0" anchor="ctr"/>
            <a:lstStyle/>
            <a:p>
              <a:endParaRPr lang="en-US"/>
            </a:p>
          </p:txBody>
        </p:sp>
        <p:sp>
          <p:nvSpPr>
            <p:cNvPr id="1045" name="Freeform: Shape 444">
              <a:extLst>
                <a:ext uri="{FF2B5EF4-FFF2-40B4-BE49-F238E27FC236}">
                  <a16:creationId xmlns:a16="http://schemas.microsoft.com/office/drawing/2014/main" xmlns="" id="{4F92E606-CFD5-2A4B-A031-9CAFC33A1401}"/>
                </a:ext>
              </a:extLst>
            </p:cNvPr>
            <p:cNvSpPr/>
            <p:nvPr/>
          </p:nvSpPr>
          <p:spPr>
            <a:xfrm>
              <a:off x="3638669" y="2388830"/>
              <a:ext cx="19833" cy="32418"/>
            </a:xfrm>
            <a:custGeom>
              <a:avLst/>
              <a:gdLst>
                <a:gd name="connsiteX0" fmla="*/ 0 w 19833"/>
                <a:gd name="connsiteY0" fmla="*/ 0 h 32418"/>
                <a:gd name="connsiteX1" fmla="*/ 19833 w 19833"/>
                <a:gd name="connsiteY1" fmla="*/ 32418 h 32418"/>
              </a:gdLst>
              <a:ahLst/>
              <a:cxnLst>
                <a:cxn ang="0">
                  <a:pos x="connsiteX0" y="connsiteY0"/>
                </a:cxn>
                <a:cxn ang="0">
                  <a:pos x="connsiteX1" y="connsiteY1"/>
                </a:cxn>
              </a:cxnLst>
              <a:rect l="l" t="t" r="r" b="b"/>
              <a:pathLst>
                <a:path w="19833" h="32418">
                  <a:moveTo>
                    <a:pt x="0" y="0"/>
                  </a:moveTo>
                  <a:cubicBezTo>
                    <a:pt x="6611" y="10832"/>
                    <a:pt x="13222" y="21586"/>
                    <a:pt x="19833" y="32418"/>
                  </a:cubicBezTo>
                </a:path>
              </a:pathLst>
            </a:custGeom>
            <a:noFill/>
            <a:ln w="19050" cap="rnd">
              <a:solidFill>
                <a:srgbClr val="EF3575"/>
              </a:solidFill>
              <a:prstDash val="solid"/>
              <a:round/>
            </a:ln>
          </p:spPr>
          <p:txBody>
            <a:bodyPr rtlCol="0" anchor="ctr"/>
            <a:lstStyle/>
            <a:p>
              <a:endParaRPr lang="en-US"/>
            </a:p>
          </p:txBody>
        </p:sp>
        <p:sp>
          <p:nvSpPr>
            <p:cNvPr id="1046" name="Freeform: Shape 445">
              <a:extLst>
                <a:ext uri="{FF2B5EF4-FFF2-40B4-BE49-F238E27FC236}">
                  <a16:creationId xmlns:a16="http://schemas.microsoft.com/office/drawing/2014/main" xmlns="" id="{41156700-FFBD-4B44-8802-F320A62FF32D}"/>
                </a:ext>
              </a:extLst>
            </p:cNvPr>
            <p:cNvSpPr/>
            <p:nvPr/>
          </p:nvSpPr>
          <p:spPr>
            <a:xfrm>
              <a:off x="3682875" y="2376802"/>
              <a:ext cx="21266" cy="37356"/>
            </a:xfrm>
            <a:custGeom>
              <a:avLst/>
              <a:gdLst>
                <a:gd name="connsiteX0" fmla="*/ 0 w 21266"/>
                <a:gd name="connsiteY0" fmla="*/ 0 h 37356"/>
                <a:gd name="connsiteX1" fmla="*/ 21267 w 21266"/>
                <a:gd name="connsiteY1" fmla="*/ 37357 h 37356"/>
              </a:gdLst>
              <a:ahLst/>
              <a:cxnLst>
                <a:cxn ang="0">
                  <a:pos x="connsiteX0" y="connsiteY0"/>
                </a:cxn>
                <a:cxn ang="0">
                  <a:pos x="connsiteX1" y="connsiteY1"/>
                </a:cxn>
              </a:cxnLst>
              <a:rect l="l" t="t" r="r" b="b"/>
              <a:pathLst>
                <a:path w="21266" h="37356">
                  <a:moveTo>
                    <a:pt x="0" y="0"/>
                  </a:moveTo>
                  <a:cubicBezTo>
                    <a:pt x="7089" y="12426"/>
                    <a:pt x="14178" y="24931"/>
                    <a:pt x="21267" y="37357"/>
                  </a:cubicBezTo>
                </a:path>
              </a:pathLst>
            </a:custGeom>
            <a:noFill/>
            <a:ln w="19050" cap="rnd">
              <a:solidFill>
                <a:srgbClr val="EF3575"/>
              </a:solidFill>
              <a:prstDash val="solid"/>
              <a:round/>
            </a:ln>
          </p:spPr>
          <p:txBody>
            <a:bodyPr rtlCol="0" anchor="ctr"/>
            <a:lstStyle/>
            <a:p>
              <a:endParaRPr lang="en-US"/>
            </a:p>
          </p:txBody>
        </p:sp>
        <p:sp>
          <p:nvSpPr>
            <p:cNvPr id="1047" name="Freeform: Shape 446">
              <a:extLst>
                <a:ext uri="{FF2B5EF4-FFF2-40B4-BE49-F238E27FC236}">
                  <a16:creationId xmlns:a16="http://schemas.microsoft.com/office/drawing/2014/main" xmlns="" id="{EA9DDE8A-F73E-F243-BB79-032073D13088}"/>
                </a:ext>
              </a:extLst>
            </p:cNvPr>
            <p:cNvSpPr/>
            <p:nvPr/>
          </p:nvSpPr>
          <p:spPr>
            <a:xfrm>
              <a:off x="3728038" y="2359836"/>
              <a:ext cx="17682" cy="27798"/>
            </a:xfrm>
            <a:custGeom>
              <a:avLst/>
              <a:gdLst>
                <a:gd name="connsiteX0" fmla="*/ 0 w 17682"/>
                <a:gd name="connsiteY0" fmla="*/ 0 h 27798"/>
                <a:gd name="connsiteX1" fmla="*/ 17683 w 17682"/>
                <a:gd name="connsiteY1" fmla="*/ 27799 h 27798"/>
              </a:gdLst>
              <a:ahLst/>
              <a:cxnLst>
                <a:cxn ang="0">
                  <a:pos x="connsiteX0" y="connsiteY0"/>
                </a:cxn>
                <a:cxn ang="0">
                  <a:pos x="connsiteX1" y="connsiteY1"/>
                </a:cxn>
              </a:cxnLst>
              <a:rect l="l" t="t" r="r" b="b"/>
              <a:pathLst>
                <a:path w="17682" h="27798">
                  <a:moveTo>
                    <a:pt x="0" y="0"/>
                  </a:moveTo>
                  <a:cubicBezTo>
                    <a:pt x="5894" y="9240"/>
                    <a:pt x="11788" y="18479"/>
                    <a:pt x="17683" y="27799"/>
                  </a:cubicBezTo>
                </a:path>
              </a:pathLst>
            </a:custGeom>
            <a:noFill/>
            <a:ln w="19050" cap="rnd">
              <a:solidFill>
                <a:srgbClr val="EF3575"/>
              </a:solidFill>
              <a:prstDash val="solid"/>
              <a:round/>
            </a:ln>
          </p:spPr>
          <p:txBody>
            <a:bodyPr rtlCol="0" anchor="ctr"/>
            <a:lstStyle/>
            <a:p>
              <a:endParaRPr lang="en-US"/>
            </a:p>
          </p:txBody>
        </p:sp>
        <p:sp>
          <p:nvSpPr>
            <p:cNvPr id="1048" name="Freeform: Shape 447">
              <a:extLst>
                <a:ext uri="{FF2B5EF4-FFF2-40B4-BE49-F238E27FC236}">
                  <a16:creationId xmlns:a16="http://schemas.microsoft.com/office/drawing/2014/main" xmlns="" id="{6D373D2B-9352-EE41-942C-658967980BE9}"/>
                </a:ext>
              </a:extLst>
            </p:cNvPr>
            <p:cNvSpPr/>
            <p:nvPr/>
          </p:nvSpPr>
          <p:spPr>
            <a:xfrm>
              <a:off x="3770651" y="2342632"/>
              <a:ext cx="24054" cy="30665"/>
            </a:xfrm>
            <a:custGeom>
              <a:avLst/>
              <a:gdLst>
                <a:gd name="connsiteX0" fmla="*/ 0 w 24054"/>
                <a:gd name="connsiteY0" fmla="*/ 0 h 30665"/>
                <a:gd name="connsiteX1" fmla="*/ 24055 w 24054"/>
                <a:gd name="connsiteY1" fmla="*/ 30666 h 30665"/>
              </a:gdLst>
              <a:ahLst/>
              <a:cxnLst>
                <a:cxn ang="0">
                  <a:pos x="connsiteX0" y="connsiteY0"/>
                </a:cxn>
                <a:cxn ang="0">
                  <a:pos x="connsiteX1" y="connsiteY1"/>
                </a:cxn>
              </a:cxnLst>
              <a:rect l="l" t="t" r="r" b="b"/>
              <a:pathLst>
                <a:path w="24054" h="30665">
                  <a:moveTo>
                    <a:pt x="0" y="0"/>
                  </a:moveTo>
                  <a:cubicBezTo>
                    <a:pt x="8682" y="9638"/>
                    <a:pt x="16806" y="19913"/>
                    <a:pt x="24055" y="30666"/>
                  </a:cubicBezTo>
                </a:path>
              </a:pathLst>
            </a:custGeom>
            <a:noFill/>
            <a:ln w="19050" cap="rnd">
              <a:solidFill>
                <a:srgbClr val="EF3575"/>
              </a:solidFill>
              <a:prstDash val="solid"/>
              <a:round/>
            </a:ln>
          </p:spPr>
          <p:txBody>
            <a:bodyPr rtlCol="0" anchor="ctr"/>
            <a:lstStyle/>
            <a:p>
              <a:endParaRPr lang="en-US"/>
            </a:p>
          </p:txBody>
        </p:sp>
        <p:sp>
          <p:nvSpPr>
            <p:cNvPr id="1049" name="Freeform: Shape 448">
              <a:extLst>
                <a:ext uri="{FF2B5EF4-FFF2-40B4-BE49-F238E27FC236}">
                  <a16:creationId xmlns:a16="http://schemas.microsoft.com/office/drawing/2014/main" xmlns="" id="{987F06BC-8055-1143-961E-A3B6C57B15E6}"/>
                </a:ext>
              </a:extLst>
            </p:cNvPr>
            <p:cNvSpPr/>
            <p:nvPr/>
          </p:nvSpPr>
          <p:spPr>
            <a:xfrm>
              <a:off x="3822505" y="2323754"/>
              <a:ext cx="15532" cy="29471"/>
            </a:xfrm>
            <a:custGeom>
              <a:avLst/>
              <a:gdLst>
                <a:gd name="connsiteX0" fmla="*/ 0 w 15532"/>
                <a:gd name="connsiteY0" fmla="*/ 0 h 29471"/>
                <a:gd name="connsiteX1" fmla="*/ 15532 w 15532"/>
                <a:gd name="connsiteY1" fmla="*/ 29471 h 29471"/>
              </a:gdLst>
              <a:ahLst/>
              <a:cxnLst>
                <a:cxn ang="0">
                  <a:pos x="connsiteX0" y="connsiteY0"/>
                </a:cxn>
                <a:cxn ang="0">
                  <a:pos x="connsiteX1" y="connsiteY1"/>
                </a:cxn>
              </a:cxnLst>
              <a:rect l="l" t="t" r="r" b="b"/>
              <a:pathLst>
                <a:path w="15532" h="29471">
                  <a:moveTo>
                    <a:pt x="0" y="0"/>
                  </a:moveTo>
                  <a:cubicBezTo>
                    <a:pt x="5177" y="9797"/>
                    <a:pt x="10355" y="19594"/>
                    <a:pt x="15532" y="29471"/>
                  </a:cubicBezTo>
                </a:path>
              </a:pathLst>
            </a:custGeom>
            <a:noFill/>
            <a:ln w="19050" cap="rnd">
              <a:solidFill>
                <a:srgbClr val="EF3575"/>
              </a:solidFill>
              <a:prstDash val="solid"/>
              <a:round/>
            </a:ln>
          </p:spPr>
          <p:txBody>
            <a:bodyPr rtlCol="0" anchor="ctr"/>
            <a:lstStyle/>
            <a:p>
              <a:endParaRPr lang="en-US"/>
            </a:p>
          </p:txBody>
        </p:sp>
        <p:sp>
          <p:nvSpPr>
            <p:cNvPr id="1050" name="Freeform: Shape 449">
              <a:extLst>
                <a:ext uri="{FF2B5EF4-FFF2-40B4-BE49-F238E27FC236}">
                  <a16:creationId xmlns:a16="http://schemas.microsoft.com/office/drawing/2014/main" xmlns="" id="{921C9BC0-3B11-9F46-8C2D-8804BF92163C}"/>
                </a:ext>
              </a:extLst>
            </p:cNvPr>
            <p:cNvSpPr/>
            <p:nvPr/>
          </p:nvSpPr>
          <p:spPr>
            <a:xfrm>
              <a:off x="3382032" y="1776229"/>
              <a:ext cx="121787" cy="83235"/>
            </a:xfrm>
            <a:custGeom>
              <a:avLst/>
              <a:gdLst>
                <a:gd name="connsiteX0" fmla="*/ 121787 w 121787"/>
                <a:gd name="connsiteY0" fmla="*/ 40144 h 83235"/>
                <a:gd name="connsiteX1" fmla="*/ 43092 w 121787"/>
                <a:gd name="connsiteY1" fmla="*/ 0 h 83235"/>
                <a:gd name="connsiteX2" fmla="*/ 0 w 121787"/>
                <a:gd name="connsiteY2" fmla="*/ 83236 h 83235"/>
              </a:gdLst>
              <a:ahLst/>
              <a:cxnLst>
                <a:cxn ang="0">
                  <a:pos x="connsiteX0" y="connsiteY0"/>
                </a:cxn>
                <a:cxn ang="0">
                  <a:pos x="connsiteX1" y="connsiteY1"/>
                </a:cxn>
                <a:cxn ang="0">
                  <a:pos x="connsiteX2" y="connsiteY2"/>
                </a:cxn>
              </a:cxnLst>
              <a:rect l="l" t="t" r="r" b="b"/>
              <a:pathLst>
                <a:path w="121787" h="83235">
                  <a:moveTo>
                    <a:pt x="121787" y="40144"/>
                  </a:moveTo>
                  <a:cubicBezTo>
                    <a:pt x="75828" y="16727"/>
                    <a:pt x="43092" y="0"/>
                    <a:pt x="43092" y="0"/>
                  </a:cubicBezTo>
                  <a:cubicBezTo>
                    <a:pt x="43092" y="0"/>
                    <a:pt x="24851" y="35206"/>
                    <a:pt x="0" y="83236"/>
                  </a:cubicBezTo>
                </a:path>
              </a:pathLst>
            </a:custGeom>
            <a:noFill/>
            <a:ln w="19050" cap="rnd">
              <a:solidFill>
                <a:srgbClr val="EF3575"/>
              </a:solidFill>
              <a:prstDash val="solid"/>
              <a:round/>
            </a:ln>
          </p:spPr>
          <p:txBody>
            <a:bodyPr rtlCol="0" anchor="ctr"/>
            <a:lstStyle/>
            <a:p>
              <a:endParaRPr lang="en-US"/>
            </a:p>
          </p:txBody>
        </p:sp>
        <p:sp>
          <p:nvSpPr>
            <p:cNvPr id="1051" name="Freeform: Shape 450">
              <a:extLst>
                <a:ext uri="{FF2B5EF4-FFF2-40B4-BE49-F238E27FC236}">
                  <a16:creationId xmlns:a16="http://schemas.microsoft.com/office/drawing/2014/main" xmlns="" id="{96BD7D0A-D561-604E-9161-4B88E2B31D22}"/>
                </a:ext>
              </a:extLst>
            </p:cNvPr>
            <p:cNvSpPr/>
            <p:nvPr/>
          </p:nvSpPr>
          <p:spPr>
            <a:xfrm>
              <a:off x="3249093" y="1969544"/>
              <a:ext cx="529045" cy="259345"/>
            </a:xfrm>
            <a:custGeom>
              <a:avLst/>
              <a:gdLst>
                <a:gd name="connsiteX0" fmla="*/ 0 w 529045"/>
                <a:gd name="connsiteY0" fmla="*/ 161693 h 259345"/>
                <a:gd name="connsiteX1" fmla="*/ 347440 w 529045"/>
                <a:gd name="connsiteY1" fmla="*/ 259345 h 259345"/>
                <a:gd name="connsiteX2" fmla="*/ 529046 w 529045"/>
                <a:gd name="connsiteY2" fmla="*/ 0 h 259345"/>
              </a:gdLst>
              <a:ahLst/>
              <a:cxnLst>
                <a:cxn ang="0">
                  <a:pos x="connsiteX0" y="connsiteY0"/>
                </a:cxn>
                <a:cxn ang="0">
                  <a:pos x="connsiteX1" y="connsiteY1"/>
                </a:cxn>
                <a:cxn ang="0">
                  <a:pos x="connsiteX2" y="connsiteY2"/>
                </a:cxn>
              </a:cxnLst>
              <a:rect l="l" t="t" r="r" b="b"/>
              <a:pathLst>
                <a:path w="529045" h="259345">
                  <a:moveTo>
                    <a:pt x="0" y="161693"/>
                  </a:moveTo>
                  <a:lnTo>
                    <a:pt x="347440" y="259345"/>
                  </a:lnTo>
                  <a:lnTo>
                    <a:pt x="529046" y="0"/>
                  </a:lnTo>
                </a:path>
              </a:pathLst>
            </a:custGeom>
            <a:noFill/>
            <a:ln w="19050" cap="rnd">
              <a:solidFill>
                <a:srgbClr val="EF3575"/>
              </a:solidFill>
              <a:prstDash val="solid"/>
              <a:round/>
            </a:ln>
          </p:spPr>
          <p:txBody>
            <a:bodyPr rtlCol="0" anchor="ctr"/>
            <a:lstStyle/>
            <a:p>
              <a:endParaRPr lang="en-US"/>
            </a:p>
          </p:txBody>
        </p:sp>
        <p:sp>
          <p:nvSpPr>
            <p:cNvPr id="1052" name="Freeform: Shape 451">
              <a:extLst>
                <a:ext uri="{FF2B5EF4-FFF2-40B4-BE49-F238E27FC236}">
                  <a16:creationId xmlns:a16="http://schemas.microsoft.com/office/drawing/2014/main" xmlns="" id="{0D50F64F-0EF3-3E49-8A8D-902004F4DC46}"/>
                </a:ext>
              </a:extLst>
            </p:cNvPr>
            <p:cNvSpPr/>
            <p:nvPr/>
          </p:nvSpPr>
          <p:spPr>
            <a:xfrm>
              <a:off x="3364747" y="2212640"/>
              <a:ext cx="138832" cy="306419"/>
            </a:xfrm>
            <a:custGeom>
              <a:avLst/>
              <a:gdLst>
                <a:gd name="connsiteX0" fmla="*/ 0 w 138832"/>
                <a:gd name="connsiteY0" fmla="*/ 306420 h 306419"/>
                <a:gd name="connsiteX1" fmla="*/ 138833 w 138832"/>
                <a:gd name="connsiteY1" fmla="*/ 0 h 306419"/>
              </a:gdLst>
              <a:ahLst/>
              <a:cxnLst>
                <a:cxn ang="0">
                  <a:pos x="connsiteX0" y="connsiteY0"/>
                </a:cxn>
                <a:cxn ang="0">
                  <a:pos x="connsiteX1" y="connsiteY1"/>
                </a:cxn>
              </a:cxnLst>
              <a:rect l="l" t="t" r="r" b="b"/>
              <a:pathLst>
                <a:path w="138832" h="306419">
                  <a:moveTo>
                    <a:pt x="0" y="306420"/>
                  </a:moveTo>
                  <a:lnTo>
                    <a:pt x="138833" y="0"/>
                  </a:lnTo>
                </a:path>
              </a:pathLst>
            </a:custGeom>
            <a:ln w="19050" cap="rnd">
              <a:solidFill>
                <a:srgbClr val="EF3575"/>
              </a:solidFill>
              <a:prstDash val="solid"/>
              <a:round/>
            </a:ln>
          </p:spPr>
          <p:txBody>
            <a:bodyPr rtlCol="0" anchor="ctr"/>
            <a:lstStyle/>
            <a:p>
              <a:endParaRPr lang="en-US"/>
            </a:p>
          </p:txBody>
        </p:sp>
        <p:sp>
          <p:nvSpPr>
            <p:cNvPr id="1053" name="Freeform: Shape 452">
              <a:extLst>
                <a:ext uri="{FF2B5EF4-FFF2-40B4-BE49-F238E27FC236}">
                  <a16:creationId xmlns:a16="http://schemas.microsoft.com/office/drawing/2014/main" xmlns="" id="{F6582165-76D9-6847-93A7-B484A2EBBB5F}"/>
                </a:ext>
              </a:extLst>
            </p:cNvPr>
            <p:cNvSpPr/>
            <p:nvPr/>
          </p:nvSpPr>
          <p:spPr>
            <a:xfrm>
              <a:off x="3626403" y="2184762"/>
              <a:ext cx="258389" cy="147116"/>
            </a:xfrm>
            <a:custGeom>
              <a:avLst/>
              <a:gdLst>
                <a:gd name="connsiteX0" fmla="*/ 0 w 258389"/>
                <a:gd name="connsiteY0" fmla="*/ 0 h 147116"/>
                <a:gd name="connsiteX1" fmla="*/ 258390 w 258389"/>
                <a:gd name="connsiteY1" fmla="*/ 147117 h 147116"/>
              </a:gdLst>
              <a:ahLst/>
              <a:cxnLst>
                <a:cxn ang="0">
                  <a:pos x="connsiteX0" y="connsiteY0"/>
                </a:cxn>
                <a:cxn ang="0">
                  <a:pos x="connsiteX1" y="connsiteY1"/>
                </a:cxn>
              </a:cxnLst>
              <a:rect l="l" t="t" r="r" b="b"/>
              <a:pathLst>
                <a:path w="258389" h="147116">
                  <a:moveTo>
                    <a:pt x="0" y="0"/>
                  </a:moveTo>
                  <a:lnTo>
                    <a:pt x="258390" y="147117"/>
                  </a:lnTo>
                </a:path>
              </a:pathLst>
            </a:custGeom>
            <a:ln w="19050" cap="rnd">
              <a:solidFill>
                <a:srgbClr val="EF3575"/>
              </a:solidFill>
              <a:prstDash val="solid"/>
              <a:round/>
            </a:ln>
          </p:spPr>
          <p:txBody>
            <a:bodyPr rtlCol="0" anchor="ctr"/>
            <a:lstStyle/>
            <a:p>
              <a:endParaRPr lang="en-US"/>
            </a:p>
          </p:txBody>
        </p:sp>
        <p:sp>
          <p:nvSpPr>
            <p:cNvPr id="1054" name="Freeform: Shape 453">
              <a:extLst>
                <a:ext uri="{FF2B5EF4-FFF2-40B4-BE49-F238E27FC236}">
                  <a16:creationId xmlns:a16="http://schemas.microsoft.com/office/drawing/2014/main" xmlns="" id="{D0873B68-2E8A-844F-8BA9-F29B02FDA3E2}"/>
                </a:ext>
              </a:extLst>
            </p:cNvPr>
            <p:cNvSpPr/>
            <p:nvPr/>
          </p:nvSpPr>
          <p:spPr>
            <a:xfrm>
              <a:off x="3260404" y="1778938"/>
              <a:ext cx="489140" cy="370618"/>
            </a:xfrm>
            <a:custGeom>
              <a:avLst/>
              <a:gdLst>
                <a:gd name="connsiteX0" fmla="*/ 76306 w 489140"/>
                <a:gd name="connsiteY0" fmla="*/ 370619 h 370618"/>
                <a:gd name="connsiteX1" fmla="*/ 0 w 489140"/>
                <a:gd name="connsiteY1" fmla="*/ 119955 h 370618"/>
                <a:gd name="connsiteX2" fmla="*/ 2310 w 489140"/>
                <a:gd name="connsiteY2" fmla="*/ 118044 h 370618"/>
                <a:gd name="connsiteX3" fmla="*/ 408931 w 489140"/>
                <a:gd name="connsiteY3" fmla="*/ 0 h 370618"/>
                <a:gd name="connsiteX4" fmla="*/ 489140 w 489140"/>
                <a:gd name="connsiteY4" fmla="*/ 219281 h 37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140" h="370618">
                  <a:moveTo>
                    <a:pt x="76306" y="370619"/>
                  </a:moveTo>
                  <a:cubicBezTo>
                    <a:pt x="52968" y="286427"/>
                    <a:pt x="27480" y="202873"/>
                    <a:pt x="0" y="119955"/>
                  </a:cubicBezTo>
                  <a:lnTo>
                    <a:pt x="2310" y="118044"/>
                  </a:lnTo>
                  <a:cubicBezTo>
                    <a:pt x="147754" y="74554"/>
                    <a:pt x="263487" y="43410"/>
                    <a:pt x="408931" y="0"/>
                  </a:cubicBezTo>
                  <a:cubicBezTo>
                    <a:pt x="432827" y="65314"/>
                    <a:pt x="465245" y="153967"/>
                    <a:pt x="489140" y="219281"/>
                  </a:cubicBezTo>
                </a:path>
              </a:pathLst>
            </a:custGeom>
            <a:noFill/>
            <a:ln w="19050" cap="rnd">
              <a:solidFill>
                <a:srgbClr val="EF3575"/>
              </a:solidFill>
              <a:prstDash val="solid"/>
              <a:round/>
            </a:ln>
          </p:spPr>
          <p:txBody>
            <a:bodyPr rtlCol="0" anchor="ctr"/>
            <a:lstStyle/>
            <a:p>
              <a:endParaRPr lang="en-US"/>
            </a:p>
          </p:txBody>
        </p:sp>
        <p:sp>
          <p:nvSpPr>
            <p:cNvPr id="1055" name="Freeform: Shape 454">
              <a:extLst>
                <a:ext uri="{FF2B5EF4-FFF2-40B4-BE49-F238E27FC236}">
                  <a16:creationId xmlns:a16="http://schemas.microsoft.com/office/drawing/2014/main" xmlns="" id="{E69109C3-4AF9-D74A-8676-F60C93755187}"/>
                </a:ext>
              </a:extLst>
            </p:cNvPr>
            <p:cNvSpPr/>
            <p:nvPr/>
          </p:nvSpPr>
          <p:spPr>
            <a:xfrm>
              <a:off x="3357340" y="1897380"/>
              <a:ext cx="268664" cy="83873"/>
            </a:xfrm>
            <a:custGeom>
              <a:avLst/>
              <a:gdLst>
                <a:gd name="connsiteX0" fmla="*/ 0 w 268664"/>
                <a:gd name="connsiteY0" fmla="*/ 83873 h 83873"/>
                <a:gd name="connsiteX1" fmla="*/ 268665 w 268664"/>
                <a:gd name="connsiteY1" fmla="*/ 0 h 83873"/>
              </a:gdLst>
              <a:ahLst/>
              <a:cxnLst>
                <a:cxn ang="0">
                  <a:pos x="connsiteX0" y="connsiteY0"/>
                </a:cxn>
                <a:cxn ang="0">
                  <a:pos x="connsiteX1" y="connsiteY1"/>
                </a:cxn>
              </a:cxnLst>
              <a:rect l="l" t="t" r="r" b="b"/>
              <a:pathLst>
                <a:path w="268664" h="83873">
                  <a:moveTo>
                    <a:pt x="0" y="83873"/>
                  </a:moveTo>
                  <a:cubicBezTo>
                    <a:pt x="89528" y="55915"/>
                    <a:pt x="179136" y="27958"/>
                    <a:pt x="268665" y="0"/>
                  </a:cubicBezTo>
                </a:path>
              </a:pathLst>
            </a:custGeom>
            <a:noFill/>
            <a:ln w="19050" cap="rnd">
              <a:solidFill>
                <a:srgbClr val="EF3575"/>
              </a:solidFill>
              <a:prstDash val="solid"/>
              <a:round/>
            </a:ln>
          </p:spPr>
          <p:txBody>
            <a:bodyPr rtlCol="0" anchor="ctr"/>
            <a:lstStyle/>
            <a:p>
              <a:endParaRPr lang="en-US"/>
            </a:p>
          </p:txBody>
        </p:sp>
        <p:sp>
          <p:nvSpPr>
            <p:cNvPr id="1056" name="Freeform: Shape 455">
              <a:extLst>
                <a:ext uri="{FF2B5EF4-FFF2-40B4-BE49-F238E27FC236}">
                  <a16:creationId xmlns:a16="http://schemas.microsoft.com/office/drawing/2014/main" xmlns="" id="{9BBA0D5B-D988-AB47-B884-3C4433E4C97B}"/>
                </a:ext>
              </a:extLst>
            </p:cNvPr>
            <p:cNvSpPr/>
            <p:nvPr/>
          </p:nvSpPr>
          <p:spPr>
            <a:xfrm>
              <a:off x="3434203" y="1996785"/>
              <a:ext cx="186623" cy="57189"/>
            </a:xfrm>
            <a:custGeom>
              <a:avLst/>
              <a:gdLst>
                <a:gd name="connsiteX0" fmla="*/ 0 w 186623"/>
                <a:gd name="connsiteY0" fmla="*/ 57190 h 57189"/>
                <a:gd name="connsiteX1" fmla="*/ 186624 w 186623"/>
                <a:gd name="connsiteY1" fmla="*/ 0 h 57189"/>
              </a:gdLst>
              <a:ahLst/>
              <a:cxnLst>
                <a:cxn ang="0">
                  <a:pos x="connsiteX0" y="connsiteY0"/>
                </a:cxn>
                <a:cxn ang="0">
                  <a:pos x="connsiteX1" y="connsiteY1"/>
                </a:cxn>
              </a:cxnLst>
              <a:rect l="l" t="t" r="r" b="b"/>
              <a:pathLst>
                <a:path w="186623" h="57189">
                  <a:moveTo>
                    <a:pt x="0" y="57190"/>
                  </a:moveTo>
                  <a:cubicBezTo>
                    <a:pt x="62208" y="38153"/>
                    <a:pt x="124416" y="19116"/>
                    <a:pt x="186624" y="0"/>
                  </a:cubicBezTo>
                </a:path>
              </a:pathLst>
            </a:custGeom>
            <a:noFill/>
            <a:ln w="19050" cap="rnd">
              <a:solidFill>
                <a:srgbClr val="EF3575"/>
              </a:solidFill>
              <a:prstDash val="solid"/>
              <a:round/>
            </a:ln>
          </p:spPr>
          <p:txBody>
            <a:bodyPr rtlCol="0" anchor="ctr"/>
            <a:lstStyle/>
            <a:p>
              <a:endParaRPr lang="en-US"/>
            </a:p>
          </p:txBody>
        </p:sp>
      </p:grpSp>
      <p:grpSp>
        <p:nvGrpSpPr>
          <p:cNvPr id="1057" name="Graphic 4">
            <a:extLst>
              <a:ext uri="{FF2B5EF4-FFF2-40B4-BE49-F238E27FC236}">
                <a16:creationId xmlns:a16="http://schemas.microsoft.com/office/drawing/2014/main" xmlns="" id="{DB2EF614-B30B-414E-B79C-5C7EABB3F920}"/>
              </a:ext>
            </a:extLst>
          </p:cNvPr>
          <p:cNvGrpSpPr/>
          <p:nvPr/>
        </p:nvGrpSpPr>
        <p:grpSpPr>
          <a:xfrm>
            <a:off x="8333649" y="1887063"/>
            <a:ext cx="461727" cy="531788"/>
            <a:chOff x="8194246" y="2891490"/>
            <a:chExt cx="753837" cy="868222"/>
          </a:xfrm>
          <a:noFill/>
        </p:grpSpPr>
        <p:sp>
          <p:nvSpPr>
            <p:cNvPr id="1058" name="Freeform: Shape 457">
              <a:extLst>
                <a:ext uri="{FF2B5EF4-FFF2-40B4-BE49-F238E27FC236}">
                  <a16:creationId xmlns:a16="http://schemas.microsoft.com/office/drawing/2014/main" xmlns="" id="{1CB4F320-F757-5C4F-8FA4-DFC8AF3CAF8F}"/>
                </a:ext>
              </a:extLst>
            </p:cNvPr>
            <p:cNvSpPr/>
            <p:nvPr/>
          </p:nvSpPr>
          <p:spPr>
            <a:xfrm rot="-816243">
              <a:off x="8261041" y="3146446"/>
              <a:ext cx="225801" cy="594890"/>
            </a:xfrm>
            <a:custGeom>
              <a:avLst/>
              <a:gdLst>
                <a:gd name="connsiteX0" fmla="*/ 0 w 225801"/>
                <a:gd name="connsiteY0" fmla="*/ 0 h 594890"/>
                <a:gd name="connsiteX1" fmla="*/ 225802 w 225801"/>
                <a:gd name="connsiteY1" fmla="*/ 0 h 594890"/>
                <a:gd name="connsiteX2" fmla="*/ 225802 w 225801"/>
                <a:gd name="connsiteY2" fmla="*/ 594890 h 594890"/>
                <a:gd name="connsiteX3" fmla="*/ 0 w 225801"/>
                <a:gd name="connsiteY3" fmla="*/ 594890 h 594890"/>
              </a:gdLst>
              <a:ahLst/>
              <a:cxnLst>
                <a:cxn ang="0">
                  <a:pos x="connsiteX0" y="connsiteY0"/>
                </a:cxn>
                <a:cxn ang="0">
                  <a:pos x="connsiteX1" y="connsiteY1"/>
                </a:cxn>
                <a:cxn ang="0">
                  <a:pos x="connsiteX2" y="connsiteY2"/>
                </a:cxn>
                <a:cxn ang="0">
                  <a:pos x="connsiteX3" y="connsiteY3"/>
                </a:cxn>
              </a:cxnLst>
              <a:rect l="l" t="t" r="r" b="b"/>
              <a:pathLst>
                <a:path w="225801" h="594890">
                  <a:moveTo>
                    <a:pt x="0" y="0"/>
                  </a:moveTo>
                  <a:lnTo>
                    <a:pt x="225802" y="0"/>
                  </a:lnTo>
                  <a:lnTo>
                    <a:pt x="225802" y="594890"/>
                  </a:lnTo>
                  <a:lnTo>
                    <a:pt x="0" y="594890"/>
                  </a:lnTo>
                  <a:close/>
                </a:path>
              </a:pathLst>
            </a:custGeom>
            <a:noFill/>
            <a:ln w="19050" cap="rnd">
              <a:solidFill>
                <a:srgbClr val="F15268"/>
              </a:solidFill>
              <a:prstDash val="solid"/>
              <a:round/>
            </a:ln>
          </p:spPr>
          <p:txBody>
            <a:bodyPr rtlCol="0" anchor="ctr"/>
            <a:lstStyle/>
            <a:p>
              <a:endParaRPr lang="en-US"/>
            </a:p>
          </p:txBody>
        </p:sp>
        <p:sp>
          <p:nvSpPr>
            <p:cNvPr id="1059" name="Freeform: Shape 458">
              <a:extLst>
                <a:ext uri="{FF2B5EF4-FFF2-40B4-BE49-F238E27FC236}">
                  <a16:creationId xmlns:a16="http://schemas.microsoft.com/office/drawing/2014/main" xmlns="" id="{53FA4175-E69D-D94F-B57A-13C931BF507B}"/>
                </a:ext>
              </a:extLst>
            </p:cNvPr>
            <p:cNvSpPr/>
            <p:nvPr/>
          </p:nvSpPr>
          <p:spPr>
            <a:xfrm>
              <a:off x="8194500" y="2916840"/>
              <a:ext cx="613635" cy="264682"/>
            </a:xfrm>
            <a:custGeom>
              <a:avLst/>
              <a:gdLst>
                <a:gd name="connsiteX0" fmla="*/ 613636 w 613635"/>
                <a:gd name="connsiteY0" fmla="*/ 0 h 264682"/>
                <a:gd name="connsiteX1" fmla="*/ 219520 w 613635"/>
                <a:gd name="connsiteY1" fmla="*/ 211555 h 264682"/>
                <a:gd name="connsiteX2" fmla="*/ 0 w 613635"/>
                <a:gd name="connsiteY2" fmla="*/ 264682 h 264682"/>
                <a:gd name="connsiteX3" fmla="*/ 212271 w 613635"/>
                <a:gd name="connsiteY3" fmla="*/ 150701 h 264682"/>
                <a:gd name="connsiteX4" fmla="*/ 221989 w 613635"/>
                <a:gd name="connsiteY4" fmla="*/ 175711 h 264682"/>
                <a:gd name="connsiteX5" fmla="*/ 247716 w 613635"/>
                <a:gd name="connsiteY5" fmla="*/ 161374 h 264682"/>
                <a:gd name="connsiteX6" fmla="*/ 238158 w 613635"/>
                <a:gd name="connsiteY6" fmla="*/ 136841 h 264682"/>
                <a:gd name="connsiteX7" fmla="*/ 348236 w 613635"/>
                <a:gd name="connsiteY7" fmla="*/ 77740 h 264682"/>
                <a:gd name="connsiteX8" fmla="*/ 357317 w 613635"/>
                <a:gd name="connsiteY8" fmla="*/ 100441 h 264682"/>
                <a:gd name="connsiteX9" fmla="*/ 383044 w 613635"/>
                <a:gd name="connsiteY9" fmla="*/ 86103 h 264682"/>
                <a:gd name="connsiteX10" fmla="*/ 374123 w 613635"/>
                <a:gd name="connsiteY10" fmla="*/ 63880 h 264682"/>
                <a:gd name="connsiteX11" fmla="*/ 394116 w 613635"/>
                <a:gd name="connsiteY11" fmla="*/ 53127 h 26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3635" h="264682">
                  <a:moveTo>
                    <a:pt x="613636" y="0"/>
                  </a:moveTo>
                  <a:lnTo>
                    <a:pt x="219520" y="211555"/>
                  </a:lnTo>
                  <a:lnTo>
                    <a:pt x="0" y="264682"/>
                  </a:lnTo>
                  <a:lnTo>
                    <a:pt x="212271" y="150701"/>
                  </a:lnTo>
                  <a:lnTo>
                    <a:pt x="221989" y="175711"/>
                  </a:lnTo>
                  <a:lnTo>
                    <a:pt x="247716" y="161374"/>
                  </a:lnTo>
                  <a:lnTo>
                    <a:pt x="238158" y="136841"/>
                  </a:lnTo>
                  <a:lnTo>
                    <a:pt x="348236" y="77740"/>
                  </a:lnTo>
                  <a:lnTo>
                    <a:pt x="357317" y="100441"/>
                  </a:lnTo>
                  <a:lnTo>
                    <a:pt x="383044" y="86103"/>
                  </a:lnTo>
                  <a:lnTo>
                    <a:pt x="374123" y="63880"/>
                  </a:lnTo>
                  <a:lnTo>
                    <a:pt x="394116" y="53127"/>
                  </a:lnTo>
                  <a:close/>
                </a:path>
              </a:pathLst>
            </a:custGeom>
            <a:noFill/>
            <a:ln w="19050" cap="rnd">
              <a:solidFill>
                <a:srgbClr val="F15268"/>
              </a:solidFill>
              <a:prstDash val="solid"/>
              <a:round/>
            </a:ln>
          </p:spPr>
          <p:txBody>
            <a:bodyPr rtlCol="0" anchor="ctr"/>
            <a:lstStyle/>
            <a:p>
              <a:endParaRPr lang="en-US"/>
            </a:p>
          </p:txBody>
        </p:sp>
        <p:sp>
          <p:nvSpPr>
            <p:cNvPr id="1060" name="Freeform: Shape 459">
              <a:extLst>
                <a:ext uri="{FF2B5EF4-FFF2-40B4-BE49-F238E27FC236}">
                  <a16:creationId xmlns:a16="http://schemas.microsoft.com/office/drawing/2014/main" xmlns="" id="{AB3BD079-2AF7-2045-881C-03A7492A906E}"/>
                </a:ext>
              </a:extLst>
            </p:cNvPr>
            <p:cNvSpPr/>
            <p:nvPr/>
          </p:nvSpPr>
          <p:spPr>
            <a:xfrm>
              <a:off x="8414020" y="2916840"/>
              <a:ext cx="534063" cy="789745"/>
            </a:xfrm>
            <a:custGeom>
              <a:avLst/>
              <a:gdLst>
                <a:gd name="connsiteX0" fmla="*/ 534064 w 534063"/>
                <a:gd name="connsiteY0" fmla="*/ 578191 h 789745"/>
                <a:gd name="connsiteX1" fmla="*/ 139868 w 534063"/>
                <a:gd name="connsiteY1" fmla="*/ 789745 h 789745"/>
                <a:gd name="connsiteX2" fmla="*/ 0 w 534063"/>
                <a:gd name="connsiteY2" fmla="*/ 211555 h 789745"/>
                <a:gd name="connsiteX3" fmla="*/ 394116 w 534063"/>
                <a:gd name="connsiteY3" fmla="*/ 0 h 789745"/>
              </a:gdLst>
              <a:ahLst/>
              <a:cxnLst>
                <a:cxn ang="0">
                  <a:pos x="connsiteX0" y="connsiteY0"/>
                </a:cxn>
                <a:cxn ang="0">
                  <a:pos x="connsiteX1" y="connsiteY1"/>
                </a:cxn>
                <a:cxn ang="0">
                  <a:pos x="connsiteX2" y="connsiteY2"/>
                </a:cxn>
                <a:cxn ang="0">
                  <a:pos x="connsiteX3" y="connsiteY3"/>
                </a:cxn>
              </a:cxnLst>
              <a:rect l="l" t="t" r="r" b="b"/>
              <a:pathLst>
                <a:path w="534063" h="789745">
                  <a:moveTo>
                    <a:pt x="534064" y="578191"/>
                  </a:moveTo>
                  <a:lnTo>
                    <a:pt x="139868" y="789745"/>
                  </a:lnTo>
                  <a:lnTo>
                    <a:pt x="0" y="211555"/>
                  </a:lnTo>
                  <a:lnTo>
                    <a:pt x="394116" y="0"/>
                  </a:lnTo>
                  <a:close/>
                </a:path>
              </a:pathLst>
            </a:custGeom>
            <a:noFill/>
            <a:ln w="19050" cap="rnd">
              <a:solidFill>
                <a:srgbClr val="F15268"/>
              </a:solidFill>
              <a:prstDash val="solid"/>
              <a:round/>
            </a:ln>
          </p:spPr>
          <p:txBody>
            <a:bodyPr rtlCol="0" anchor="ctr"/>
            <a:lstStyle/>
            <a:p>
              <a:endParaRPr lang="en-US"/>
            </a:p>
          </p:txBody>
        </p:sp>
        <p:sp>
          <p:nvSpPr>
            <p:cNvPr id="1061" name="Freeform: Shape 460">
              <a:extLst>
                <a:ext uri="{FF2B5EF4-FFF2-40B4-BE49-F238E27FC236}">
                  <a16:creationId xmlns:a16="http://schemas.microsoft.com/office/drawing/2014/main" xmlns="" id="{A0DCA25A-FC85-1040-86A3-E2481154CD4E}"/>
                </a:ext>
              </a:extLst>
            </p:cNvPr>
            <p:cNvSpPr/>
            <p:nvPr/>
          </p:nvSpPr>
          <p:spPr>
            <a:xfrm>
              <a:off x="8304260" y="3154918"/>
              <a:ext cx="139868" cy="578270"/>
            </a:xfrm>
            <a:custGeom>
              <a:avLst/>
              <a:gdLst>
                <a:gd name="connsiteX0" fmla="*/ 139868 w 139868"/>
                <a:gd name="connsiteY0" fmla="*/ 578270 h 578270"/>
                <a:gd name="connsiteX1" fmla="*/ 0 w 139868"/>
                <a:gd name="connsiteY1" fmla="*/ 0 h 578270"/>
              </a:gdLst>
              <a:ahLst/>
              <a:cxnLst>
                <a:cxn ang="0">
                  <a:pos x="connsiteX0" y="connsiteY0"/>
                </a:cxn>
                <a:cxn ang="0">
                  <a:pos x="connsiteX1" y="connsiteY1"/>
                </a:cxn>
              </a:cxnLst>
              <a:rect l="l" t="t" r="r" b="b"/>
              <a:pathLst>
                <a:path w="139868" h="578270">
                  <a:moveTo>
                    <a:pt x="139868" y="578270"/>
                  </a:moveTo>
                  <a:lnTo>
                    <a:pt x="0" y="0"/>
                  </a:lnTo>
                </a:path>
              </a:pathLst>
            </a:custGeom>
            <a:ln w="19050" cap="rnd">
              <a:solidFill>
                <a:srgbClr val="F15268"/>
              </a:solidFill>
              <a:prstDash val="solid"/>
              <a:round/>
            </a:ln>
          </p:spPr>
          <p:txBody>
            <a:bodyPr rtlCol="0" anchor="ctr"/>
            <a:lstStyle/>
            <a:p>
              <a:endParaRPr lang="en-US"/>
            </a:p>
          </p:txBody>
        </p:sp>
        <p:sp>
          <p:nvSpPr>
            <p:cNvPr id="1062" name="Freeform: Shape 461">
              <a:extLst>
                <a:ext uri="{FF2B5EF4-FFF2-40B4-BE49-F238E27FC236}">
                  <a16:creationId xmlns:a16="http://schemas.microsoft.com/office/drawing/2014/main" xmlns="" id="{8A9437F8-2330-2048-B81D-DA6EA3B00DC3}"/>
                </a:ext>
              </a:extLst>
            </p:cNvPr>
            <p:cNvSpPr/>
            <p:nvPr/>
          </p:nvSpPr>
          <p:spPr>
            <a:xfrm>
              <a:off x="8304260" y="2949258"/>
              <a:ext cx="369742" cy="205660"/>
            </a:xfrm>
            <a:custGeom>
              <a:avLst/>
              <a:gdLst>
                <a:gd name="connsiteX0" fmla="*/ 0 w 369742"/>
                <a:gd name="connsiteY0" fmla="*/ 205660 h 205660"/>
                <a:gd name="connsiteX1" fmla="*/ 369742 w 369742"/>
                <a:gd name="connsiteY1" fmla="*/ 0 h 205660"/>
              </a:gdLst>
              <a:ahLst/>
              <a:cxnLst>
                <a:cxn ang="0">
                  <a:pos x="connsiteX0" y="connsiteY0"/>
                </a:cxn>
                <a:cxn ang="0">
                  <a:pos x="connsiteX1" y="connsiteY1"/>
                </a:cxn>
              </a:cxnLst>
              <a:rect l="l" t="t" r="r" b="b"/>
              <a:pathLst>
                <a:path w="369742" h="205660">
                  <a:moveTo>
                    <a:pt x="0" y="205660"/>
                  </a:moveTo>
                  <a:lnTo>
                    <a:pt x="369742" y="0"/>
                  </a:lnTo>
                </a:path>
              </a:pathLst>
            </a:custGeom>
            <a:ln w="19050" cap="rnd">
              <a:solidFill>
                <a:srgbClr val="F15268"/>
              </a:solidFill>
              <a:prstDash val="solid"/>
              <a:round/>
            </a:ln>
          </p:spPr>
          <p:txBody>
            <a:bodyPr rtlCol="0" anchor="ctr"/>
            <a:lstStyle/>
            <a:p>
              <a:endParaRPr lang="en-US"/>
            </a:p>
          </p:txBody>
        </p:sp>
        <p:sp>
          <p:nvSpPr>
            <p:cNvPr id="1063" name="Freeform: Shape 462">
              <a:extLst>
                <a:ext uri="{FF2B5EF4-FFF2-40B4-BE49-F238E27FC236}">
                  <a16:creationId xmlns:a16="http://schemas.microsoft.com/office/drawing/2014/main" xmlns="" id="{E7D1EEB8-8485-1B44-BCD2-431D22694A89}"/>
                </a:ext>
              </a:extLst>
            </p:cNvPr>
            <p:cNvSpPr/>
            <p:nvPr/>
          </p:nvSpPr>
          <p:spPr>
            <a:xfrm>
              <a:off x="8372158" y="2891490"/>
              <a:ext cx="205386" cy="201061"/>
            </a:xfrm>
            <a:custGeom>
              <a:avLst/>
              <a:gdLst>
                <a:gd name="connsiteX0" fmla="*/ 205386 w 205386"/>
                <a:gd name="connsiteY0" fmla="*/ 111453 h 201061"/>
                <a:gd name="connsiteX1" fmla="*/ 179659 w 205386"/>
                <a:gd name="connsiteY1" fmla="*/ 125790 h 201061"/>
                <a:gd name="connsiteX2" fmla="*/ 170579 w 205386"/>
                <a:gd name="connsiteY2" fmla="*/ 103169 h 201061"/>
                <a:gd name="connsiteX3" fmla="*/ 143258 w 205386"/>
                <a:gd name="connsiteY3" fmla="*/ 34908 h 201061"/>
                <a:gd name="connsiteX4" fmla="*/ 32941 w 205386"/>
                <a:gd name="connsiteY4" fmla="*/ 91620 h 201061"/>
                <a:gd name="connsiteX5" fmla="*/ 60500 w 205386"/>
                <a:gd name="connsiteY5" fmla="*/ 162191 h 201061"/>
                <a:gd name="connsiteX6" fmla="*/ 70059 w 205386"/>
                <a:gd name="connsiteY6" fmla="*/ 186724 h 201061"/>
                <a:gd name="connsiteX7" fmla="*/ 44331 w 205386"/>
                <a:gd name="connsiteY7" fmla="*/ 201061 h 201061"/>
                <a:gd name="connsiteX8" fmla="*/ 34613 w 205386"/>
                <a:gd name="connsiteY8" fmla="*/ 176130 h 201061"/>
                <a:gd name="connsiteX9" fmla="*/ 1001 w 205386"/>
                <a:gd name="connsiteY9" fmla="*/ 90027 h 201061"/>
                <a:gd name="connsiteX10" fmla="*/ 7930 w 205386"/>
                <a:gd name="connsiteY10" fmla="*/ 71707 h 201061"/>
                <a:gd name="connsiteX11" fmla="*/ 144294 w 205386"/>
                <a:gd name="connsiteY11" fmla="*/ 1614 h 201061"/>
                <a:gd name="connsiteX12" fmla="*/ 156082 w 205386"/>
                <a:gd name="connsiteY12" fmla="*/ 897 h 201061"/>
                <a:gd name="connsiteX13" fmla="*/ 164525 w 205386"/>
                <a:gd name="connsiteY13" fmla="*/ 9181 h 201061"/>
                <a:gd name="connsiteX14" fmla="*/ 196545 w 205386"/>
                <a:gd name="connsiteY14" fmla="*/ 89230 h 201061"/>
                <a:gd name="connsiteX15" fmla="*/ 205386 w 205386"/>
                <a:gd name="connsiteY15" fmla="*/ 111453 h 20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5386" h="201061">
                  <a:moveTo>
                    <a:pt x="205386" y="111453"/>
                  </a:moveTo>
                  <a:lnTo>
                    <a:pt x="179659" y="125790"/>
                  </a:lnTo>
                  <a:lnTo>
                    <a:pt x="170579" y="103169"/>
                  </a:lnTo>
                  <a:lnTo>
                    <a:pt x="143258" y="34908"/>
                  </a:lnTo>
                  <a:lnTo>
                    <a:pt x="32941" y="91620"/>
                  </a:lnTo>
                  <a:lnTo>
                    <a:pt x="60500" y="162191"/>
                  </a:lnTo>
                  <a:lnTo>
                    <a:pt x="70059" y="186724"/>
                  </a:lnTo>
                  <a:lnTo>
                    <a:pt x="44331" y="201061"/>
                  </a:lnTo>
                  <a:lnTo>
                    <a:pt x="34613" y="176130"/>
                  </a:lnTo>
                  <a:lnTo>
                    <a:pt x="1001" y="90027"/>
                  </a:lnTo>
                  <a:cubicBezTo>
                    <a:pt x="-1708" y="83097"/>
                    <a:pt x="1239" y="75132"/>
                    <a:pt x="7930" y="71707"/>
                  </a:cubicBezTo>
                  <a:lnTo>
                    <a:pt x="144294" y="1614"/>
                  </a:lnTo>
                  <a:cubicBezTo>
                    <a:pt x="147958" y="-218"/>
                    <a:pt x="152179" y="-537"/>
                    <a:pt x="156082" y="897"/>
                  </a:cubicBezTo>
                  <a:cubicBezTo>
                    <a:pt x="159985" y="2331"/>
                    <a:pt x="163012" y="5357"/>
                    <a:pt x="164525" y="9181"/>
                  </a:cubicBezTo>
                  <a:lnTo>
                    <a:pt x="196545" y="89230"/>
                  </a:lnTo>
                  <a:lnTo>
                    <a:pt x="205386" y="111453"/>
                  </a:lnTo>
                  <a:close/>
                </a:path>
              </a:pathLst>
            </a:custGeom>
            <a:noFill/>
            <a:ln w="19050" cap="rnd">
              <a:solidFill>
                <a:srgbClr val="F15268"/>
              </a:solidFill>
              <a:prstDash val="solid"/>
              <a:round/>
            </a:ln>
          </p:spPr>
          <p:txBody>
            <a:bodyPr rtlCol="0" anchor="ctr"/>
            <a:lstStyle/>
            <a:p>
              <a:endParaRPr lang="en-US"/>
            </a:p>
          </p:txBody>
        </p:sp>
        <p:sp>
          <p:nvSpPr>
            <p:cNvPr id="1064" name="Freeform: Shape 463">
              <a:extLst>
                <a:ext uri="{FF2B5EF4-FFF2-40B4-BE49-F238E27FC236}">
                  <a16:creationId xmlns:a16="http://schemas.microsoft.com/office/drawing/2014/main" xmlns="" id="{C3DBB3C6-B593-F84B-B33D-0D9C72E05BF9}"/>
                </a:ext>
              </a:extLst>
            </p:cNvPr>
            <p:cNvSpPr/>
            <p:nvPr/>
          </p:nvSpPr>
          <p:spPr>
            <a:xfrm>
              <a:off x="8319394" y="3697744"/>
              <a:ext cx="61729" cy="61968"/>
            </a:xfrm>
            <a:custGeom>
              <a:avLst/>
              <a:gdLst>
                <a:gd name="connsiteX0" fmla="*/ 0 w 61729"/>
                <a:gd name="connsiteY0" fmla="*/ 0 h 61968"/>
                <a:gd name="connsiteX1" fmla="*/ 61730 w 61729"/>
                <a:gd name="connsiteY1" fmla="*/ 50659 h 61968"/>
                <a:gd name="connsiteX2" fmla="*/ 15054 w 61729"/>
                <a:gd name="connsiteY2" fmla="*/ 61969 h 61968"/>
              </a:gdLst>
              <a:ahLst/>
              <a:cxnLst>
                <a:cxn ang="0">
                  <a:pos x="connsiteX0" y="connsiteY0"/>
                </a:cxn>
                <a:cxn ang="0">
                  <a:pos x="connsiteX1" y="connsiteY1"/>
                </a:cxn>
                <a:cxn ang="0">
                  <a:pos x="connsiteX2" y="connsiteY2"/>
                </a:cxn>
              </a:cxnLst>
              <a:rect l="l" t="t" r="r" b="b"/>
              <a:pathLst>
                <a:path w="61729" h="61968">
                  <a:moveTo>
                    <a:pt x="0" y="0"/>
                  </a:moveTo>
                  <a:lnTo>
                    <a:pt x="61730" y="50659"/>
                  </a:lnTo>
                  <a:lnTo>
                    <a:pt x="15054" y="61969"/>
                  </a:lnTo>
                  <a:close/>
                </a:path>
              </a:pathLst>
            </a:custGeom>
            <a:noFill/>
            <a:ln w="19050" cap="rnd">
              <a:solidFill>
                <a:srgbClr val="F15268"/>
              </a:solidFill>
              <a:prstDash val="solid"/>
              <a:round/>
            </a:ln>
          </p:spPr>
          <p:txBody>
            <a:bodyPr rtlCol="0" anchor="ctr"/>
            <a:lstStyle/>
            <a:p>
              <a:endParaRPr lang="en-US"/>
            </a:p>
          </p:txBody>
        </p:sp>
        <p:sp>
          <p:nvSpPr>
            <p:cNvPr id="1065" name="Freeform: Shape 464">
              <a:extLst>
                <a:ext uri="{FF2B5EF4-FFF2-40B4-BE49-F238E27FC236}">
                  <a16:creationId xmlns:a16="http://schemas.microsoft.com/office/drawing/2014/main" xmlns="" id="{752CB76E-00EE-0F49-A7C3-6EA2A4ED9856}"/>
                </a:ext>
              </a:extLst>
            </p:cNvPr>
            <p:cNvSpPr/>
            <p:nvPr/>
          </p:nvSpPr>
          <p:spPr>
            <a:xfrm>
              <a:off x="8501079" y="3658874"/>
              <a:ext cx="102272" cy="60535"/>
            </a:xfrm>
            <a:custGeom>
              <a:avLst/>
              <a:gdLst>
                <a:gd name="connsiteX0" fmla="*/ 0 w 102272"/>
                <a:gd name="connsiteY0" fmla="*/ 60535 h 60535"/>
                <a:gd name="connsiteX1" fmla="*/ 41259 w 102272"/>
                <a:gd name="connsiteY1" fmla="*/ 0 h 60535"/>
                <a:gd name="connsiteX2" fmla="*/ 102272 w 102272"/>
                <a:gd name="connsiteY2" fmla="*/ 21187 h 60535"/>
                <a:gd name="connsiteX3" fmla="*/ 52809 w 102272"/>
                <a:gd name="connsiteY3" fmla="*/ 47711 h 60535"/>
              </a:gdLst>
              <a:ahLst/>
              <a:cxnLst>
                <a:cxn ang="0">
                  <a:pos x="connsiteX0" y="connsiteY0"/>
                </a:cxn>
                <a:cxn ang="0">
                  <a:pos x="connsiteX1" y="connsiteY1"/>
                </a:cxn>
                <a:cxn ang="0">
                  <a:pos x="connsiteX2" y="connsiteY2"/>
                </a:cxn>
                <a:cxn ang="0">
                  <a:pos x="connsiteX3" y="connsiteY3"/>
                </a:cxn>
              </a:cxnLst>
              <a:rect l="l" t="t" r="r" b="b"/>
              <a:pathLst>
                <a:path w="102272" h="60535">
                  <a:moveTo>
                    <a:pt x="0" y="60535"/>
                  </a:moveTo>
                  <a:lnTo>
                    <a:pt x="41259" y="0"/>
                  </a:lnTo>
                  <a:lnTo>
                    <a:pt x="102272" y="21187"/>
                  </a:lnTo>
                  <a:lnTo>
                    <a:pt x="52809" y="47711"/>
                  </a:lnTo>
                  <a:close/>
                </a:path>
              </a:pathLst>
            </a:custGeom>
            <a:noFill/>
            <a:ln w="19050" cap="rnd">
              <a:solidFill>
                <a:srgbClr val="F15268"/>
              </a:solidFill>
              <a:prstDash val="solid"/>
              <a:round/>
            </a:ln>
          </p:spPr>
          <p:txBody>
            <a:bodyPr rtlCol="0" anchor="ctr"/>
            <a:lstStyle/>
            <a:p>
              <a:endParaRPr lang="en-US"/>
            </a:p>
          </p:txBody>
        </p:sp>
        <p:sp>
          <p:nvSpPr>
            <p:cNvPr id="1066" name="Freeform: Shape 465">
              <a:extLst>
                <a:ext uri="{FF2B5EF4-FFF2-40B4-BE49-F238E27FC236}">
                  <a16:creationId xmlns:a16="http://schemas.microsoft.com/office/drawing/2014/main" xmlns="" id="{5C7FEC22-1EB1-CD41-A515-A1576B212EE6}"/>
                </a:ext>
              </a:extLst>
            </p:cNvPr>
            <p:cNvSpPr/>
            <p:nvPr/>
          </p:nvSpPr>
          <p:spPr>
            <a:xfrm>
              <a:off x="8914789" y="3449311"/>
              <a:ext cx="33294" cy="63641"/>
            </a:xfrm>
            <a:custGeom>
              <a:avLst/>
              <a:gdLst>
                <a:gd name="connsiteX0" fmla="*/ 22223 w 33294"/>
                <a:gd name="connsiteY0" fmla="*/ 0 h 63641"/>
                <a:gd name="connsiteX1" fmla="*/ 0 w 33294"/>
                <a:gd name="connsiteY1" fmla="*/ 63642 h 63641"/>
                <a:gd name="connsiteX2" fmla="*/ 33294 w 33294"/>
                <a:gd name="connsiteY2" fmla="*/ 45720 h 63641"/>
              </a:gdLst>
              <a:ahLst/>
              <a:cxnLst>
                <a:cxn ang="0">
                  <a:pos x="connsiteX0" y="connsiteY0"/>
                </a:cxn>
                <a:cxn ang="0">
                  <a:pos x="connsiteX1" y="connsiteY1"/>
                </a:cxn>
                <a:cxn ang="0">
                  <a:pos x="connsiteX2" y="connsiteY2"/>
                </a:cxn>
              </a:cxnLst>
              <a:rect l="l" t="t" r="r" b="b"/>
              <a:pathLst>
                <a:path w="33294" h="63641">
                  <a:moveTo>
                    <a:pt x="22223" y="0"/>
                  </a:moveTo>
                  <a:lnTo>
                    <a:pt x="0" y="63642"/>
                  </a:lnTo>
                  <a:lnTo>
                    <a:pt x="33294" y="45720"/>
                  </a:lnTo>
                  <a:close/>
                </a:path>
              </a:pathLst>
            </a:custGeom>
            <a:noFill/>
            <a:ln w="19050" cap="rnd">
              <a:solidFill>
                <a:srgbClr val="F15268"/>
              </a:solidFill>
              <a:prstDash val="solid"/>
              <a:round/>
            </a:ln>
          </p:spPr>
          <p:txBody>
            <a:bodyPr rtlCol="0" anchor="ctr"/>
            <a:lstStyle/>
            <a:p>
              <a:endParaRPr lang="en-US"/>
            </a:p>
          </p:txBody>
        </p:sp>
        <p:sp>
          <p:nvSpPr>
            <p:cNvPr id="1067" name="Freeform: Shape 466">
              <a:extLst>
                <a:ext uri="{FF2B5EF4-FFF2-40B4-BE49-F238E27FC236}">
                  <a16:creationId xmlns:a16="http://schemas.microsoft.com/office/drawing/2014/main" xmlns="" id="{06E96BF6-11EC-5148-91EE-51992712FC7F}"/>
                </a:ext>
              </a:extLst>
            </p:cNvPr>
            <p:cNvSpPr/>
            <p:nvPr/>
          </p:nvSpPr>
          <p:spPr>
            <a:xfrm>
              <a:off x="8765681" y="2916840"/>
              <a:ext cx="51773" cy="38630"/>
            </a:xfrm>
            <a:custGeom>
              <a:avLst/>
              <a:gdLst>
                <a:gd name="connsiteX0" fmla="*/ 0 w 51773"/>
                <a:gd name="connsiteY0" fmla="*/ 22780 h 38630"/>
                <a:gd name="connsiteX1" fmla="*/ 51774 w 51773"/>
                <a:gd name="connsiteY1" fmla="*/ 38631 h 38630"/>
                <a:gd name="connsiteX2" fmla="*/ 42454 w 51773"/>
                <a:gd name="connsiteY2" fmla="*/ 0 h 38630"/>
              </a:gdLst>
              <a:ahLst/>
              <a:cxnLst>
                <a:cxn ang="0">
                  <a:pos x="connsiteX0" y="connsiteY0"/>
                </a:cxn>
                <a:cxn ang="0">
                  <a:pos x="connsiteX1" y="connsiteY1"/>
                </a:cxn>
                <a:cxn ang="0">
                  <a:pos x="connsiteX2" y="connsiteY2"/>
                </a:cxn>
              </a:cxnLst>
              <a:rect l="l" t="t" r="r" b="b"/>
              <a:pathLst>
                <a:path w="51773" h="38630">
                  <a:moveTo>
                    <a:pt x="0" y="22780"/>
                  </a:moveTo>
                  <a:lnTo>
                    <a:pt x="51774" y="38631"/>
                  </a:lnTo>
                  <a:lnTo>
                    <a:pt x="42454" y="0"/>
                  </a:lnTo>
                  <a:close/>
                </a:path>
              </a:pathLst>
            </a:custGeom>
            <a:noFill/>
            <a:ln w="19050" cap="rnd">
              <a:solidFill>
                <a:srgbClr val="F15268"/>
              </a:solidFill>
              <a:prstDash val="solid"/>
              <a:round/>
            </a:ln>
          </p:spPr>
          <p:txBody>
            <a:bodyPr rtlCol="0" anchor="ctr"/>
            <a:lstStyle/>
            <a:p>
              <a:endParaRPr lang="en-US"/>
            </a:p>
          </p:txBody>
        </p:sp>
        <p:sp>
          <p:nvSpPr>
            <p:cNvPr id="1068" name="Freeform: Shape 467">
              <a:extLst>
                <a:ext uri="{FF2B5EF4-FFF2-40B4-BE49-F238E27FC236}">
                  <a16:creationId xmlns:a16="http://schemas.microsoft.com/office/drawing/2014/main" xmlns="" id="{072974FB-A07D-F443-AA45-45C9207B2B42}"/>
                </a:ext>
              </a:extLst>
            </p:cNvPr>
            <p:cNvSpPr/>
            <p:nvPr/>
          </p:nvSpPr>
          <p:spPr>
            <a:xfrm>
              <a:off x="8361131" y="3097091"/>
              <a:ext cx="111114" cy="86183"/>
            </a:xfrm>
            <a:custGeom>
              <a:avLst/>
              <a:gdLst>
                <a:gd name="connsiteX0" fmla="*/ 111114 w 111114"/>
                <a:gd name="connsiteY0" fmla="*/ 0 h 86183"/>
                <a:gd name="connsiteX1" fmla="*/ 66111 w 111114"/>
                <a:gd name="connsiteY1" fmla="*/ 86183 h 86183"/>
                <a:gd name="connsiteX2" fmla="*/ 0 w 111114"/>
                <a:gd name="connsiteY2" fmla="*/ 44047 h 86183"/>
                <a:gd name="connsiteX3" fmla="*/ 52889 w 111114"/>
                <a:gd name="connsiteY3" fmla="*/ 31303 h 86183"/>
              </a:gdLst>
              <a:ahLst/>
              <a:cxnLst>
                <a:cxn ang="0">
                  <a:pos x="connsiteX0" y="connsiteY0"/>
                </a:cxn>
                <a:cxn ang="0">
                  <a:pos x="connsiteX1" y="connsiteY1"/>
                </a:cxn>
                <a:cxn ang="0">
                  <a:pos x="connsiteX2" y="connsiteY2"/>
                </a:cxn>
                <a:cxn ang="0">
                  <a:pos x="connsiteX3" y="connsiteY3"/>
                </a:cxn>
              </a:cxnLst>
              <a:rect l="l" t="t" r="r" b="b"/>
              <a:pathLst>
                <a:path w="111114" h="86183">
                  <a:moveTo>
                    <a:pt x="111114" y="0"/>
                  </a:moveTo>
                  <a:lnTo>
                    <a:pt x="66111" y="86183"/>
                  </a:lnTo>
                  <a:lnTo>
                    <a:pt x="0" y="44047"/>
                  </a:lnTo>
                  <a:lnTo>
                    <a:pt x="52889" y="31303"/>
                  </a:lnTo>
                  <a:close/>
                </a:path>
              </a:pathLst>
            </a:custGeom>
            <a:noFill/>
            <a:ln w="19050" cap="rnd">
              <a:solidFill>
                <a:srgbClr val="F15268"/>
              </a:solidFill>
              <a:prstDash val="solid"/>
              <a:round/>
            </a:ln>
          </p:spPr>
          <p:txBody>
            <a:bodyPr rtlCol="0" anchor="ctr"/>
            <a:lstStyle/>
            <a:p>
              <a:endParaRPr lang="en-US"/>
            </a:p>
          </p:txBody>
        </p:sp>
        <p:sp>
          <p:nvSpPr>
            <p:cNvPr id="1069" name="Freeform: Shape 468">
              <a:extLst>
                <a:ext uri="{FF2B5EF4-FFF2-40B4-BE49-F238E27FC236}">
                  <a16:creationId xmlns:a16="http://schemas.microsoft.com/office/drawing/2014/main" xmlns="" id="{4ACC375A-B736-DE46-808C-71B06767963E}"/>
                </a:ext>
              </a:extLst>
            </p:cNvPr>
            <p:cNvSpPr/>
            <p:nvPr/>
          </p:nvSpPr>
          <p:spPr>
            <a:xfrm>
              <a:off x="8194500" y="3170212"/>
              <a:ext cx="46755" cy="66190"/>
            </a:xfrm>
            <a:custGeom>
              <a:avLst/>
              <a:gdLst>
                <a:gd name="connsiteX0" fmla="*/ 13302 w 46755"/>
                <a:gd name="connsiteY0" fmla="*/ 66190 h 66190"/>
                <a:gd name="connsiteX1" fmla="*/ 46755 w 46755"/>
                <a:gd name="connsiteY1" fmla="*/ 0 h 66190"/>
                <a:gd name="connsiteX2" fmla="*/ 0 w 46755"/>
                <a:gd name="connsiteY2" fmla="*/ 11310 h 66190"/>
              </a:gdLst>
              <a:ahLst/>
              <a:cxnLst>
                <a:cxn ang="0">
                  <a:pos x="connsiteX0" y="connsiteY0"/>
                </a:cxn>
                <a:cxn ang="0">
                  <a:pos x="connsiteX1" y="connsiteY1"/>
                </a:cxn>
                <a:cxn ang="0">
                  <a:pos x="connsiteX2" y="connsiteY2"/>
                </a:cxn>
              </a:cxnLst>
              <a:rect l="l" t="t" r="r" b="b"/>
              <a:pathLst>
                <a:path w="46755" h="66190">
                  <a:moveTo>
                    <a:pt x="13302" y="66190"/>
                  </a:moveTo>
                  <a:lnTo>
                    <a:pt x="46755" y="0"/>
                  </a:lnTo>
                  <a:lnTo>
                    <a:pt x="0" y="11310"/>
                  </a:lnTo>
                  <a:close/>
                </a:path>
              </a:pathLst>
            </a:custGeom>
            <a:noFill/>
            <a:ln w="19050" cap="rnd">
              <a:solidFill>
                <a:srgbClr val="F15268"/>
              </a:solidFill>
              <a:prstDash val="solid"/>
              <a:round/>
            </a:ln>
          </p:spPr>
          <p:txBody>
            <a:bodyPr rtlCol="0" anchor="ctr"/>
            <a:lstStyle/>
            <a:p>
              <a:endParaRPr lang="en-US"/>
            </a:p>
          </p:txBody>
        </p:sp>
      </p:grpSp>
      <p:grpSp>
        <p:nvGrpSpPr>
          <p:cNvPr id="1070" name="Graphic 4">
            <a:extLst>
              <a:ext uri="{FF2B5EF4-FFF2-40B4-BE49-F238E27FC236}">
                <a16:creationId xmlns:a16="http://schemas.microsoft.com/office/drawing/2014/main" xmlns="" id="{63750EC7-42F7-2F48-915A-46652982B7DB}"/>
              </a:ext>
            </a:extLst>
          </p:cNvPr>
          <p:cNvGrpSpPr/>
          <p:nvPr/>
        </p:nvGrpSpPr>
        <p:grpSpPr>
          <a:xfrm>
            <a:off x="5461481" y="1638019"/>
            <a:ext cx="514262" cy="569440"/>
            <a:chOff x="3505014" y="2484889"/>
            <a:chExt cx="839607" cy="929693"/>
          </a:xfrm>
          <a:noFill/>
        </p:grpSpPr>
        <p:sp>
          <p:nvSpPr>
            <p:cNvPr id="1071" name="Freeform: Shape 470">
              <a:extLst>
                <a:ext uri="{FF2B5EF4-FFF2-40B4-BE49-F238E27FC236}">
                  <a16:creationId xmlns:a16="http://schemas.microsoft.com/office/drawing/2014/main" xmlns="" id="{BCB83F3B-1112-484A-BDF0-5A7D37E07FDB}"/>
                </a:ext>
              </a:extLst>
            </p:cNvPr>
            <p:cNvSpPr/>
            <p:nvPr/>
          </p:nvSpPr>
          <p:spPr>
            <a:xfrm>
              <a:off x="3505014" y="2484889"/>
              <a:ext cx="839607" cy="929693"/>
            </a:xfrm>
            <a:custGeom>
              <a:avLst/>
              <a:gdLst>
                <a:gd name="connsiteX0" fmla="*/ 160976 w 839607"/>
                <a:gd name="connsiteY0" fmla="*/ 929693 h 929693"/>
                <a:gd name="connsiteX1" fmla="*/ 343936 w 839607"/>
                <a:gd name="connsiteY1" fmla="*/ 791976 h 929693"/>
                <a:gd name="connsiteX2" fmla="*/ 539162 w 839607"/>
                <a:gd name="connsiteY2" fmla="*/ 838174 h 929693"/>
                <a:gd name="connsiteX3" fmla="*/ 669631 w 839607"/>
                <a:gd name="connsiteY3" fmla="*/ 713121 h 929693"/>
                <a:gd name="connsiteX4" fmla="*/ 839607 w 839607"/>
                <a:gd name="connsiteY4" fmla="*/ 739246 h 929693"/>
                <a:gd name="connsiteX5" fmla="*/ 632593 w 839607"/>
                <a:gd name="connsiteY5" fmla="*/ 52968 h 929693"/>
                <a:gd name="connsiteX6" fmla="*/ 464926 w 839607"/>
                <a:gd name="connsiteY6" fmla="*/ 0 h 929693"/>
                <a:gd name="connsiteX7" fmla="*/ 335652 w 839607"/>
                <a:gd name="connsiteY7" fmla="*/ 154046 h 929693"/>
                <a:gd name="connsiteX8" fmla="*/ 129434 w 839607"/>
                <a:gd name="connsiteY8" fmla="*/ 98768 h 929693"/>
                <a:gd name="connsiteX9" fmla="*/ 0 w 839607"/>
                <a:gd name="connsiteY9" fmla="*/ 264443 h 92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607" h="929693">
                  <a:moveTo>
                    <a:pt x="160976" y="929693"/>
                  </a:moveTo>
                  <a:lnTo>
                    <a:pt x="343936" y="791976"/>
                  </a:lnTo>
                  <a:lnTo>
                    <a:pt x="539162" y="838174"/>
                  </a:lnTo>
                  <a:lnTo>
                    <a:pt x="669631" y="713121"/>
                  </a:lnTo>
                  <a:lnTo>
                    <a:pt x="839607" y="739246"/>
                  </a:lnTo>
                  <a:lnTo>
                    <a:pt x="632593" y="52968"/>
                  </a:lnTo>
                  <a:lnTo>
                    <a:pt x="464926" y="0"/>
                  </a:lnTo>
                  <a:lnTo>
                    <a:pt x="335652" y="154046"/>
                  </a:lnTo>
                  <a:lnTo>
                    <a:pt x="129434" y="98768"/>
                  </a:lnTo>
                  <a:lnTo>
                    <a:pt x="0" y="264443"/>
                  </a:lnTo>
                  <a:close/>
                </a:path>
              </a:pathLst>
            </a:custGeom>
            <a:noFill/>
            <a:ln w="19050" cap="rnd">
              <a:solidFill>
                <a:srgbClr val="F04B6B"/>
              </a:solidFill>
              <a:prstDash val="solid"/>
              <a:round/>
            </a:ln>
          </p:spPr>
          <p:txBody>
            <a:bodyPr rtlCol="0" anchor="ctr"/>
            <a:lstStyle/>
            <a:p>
              <a:endParaRPr lang="en-US"/>
            </a:p>
          </p:txBody>
        </p:sp>
        <p:sp>
          <p:nvSpPr>
            <p:cNvPr id="1072" name="Freeform: Shape 471">
              <a:extLst>
                <a:ext uri="{FF2B5EF4-FFF2-40B4-BE49-F238E27FC236}">
                  <a16:creationId xmlns:a16="http://schemas.microsoft.com/office/drawing/2014/main" xmlns="" id="{618BD462-4730-4B45-86DD-45490BC26405}"/>
                </a:ext>
              </a:extLst>
            </p:cNvPr>
            <p:cNvSpPr/>
            <p:nvPr/>
          </p:nvSpPr>
          <p:spPr>
            <a:xfrm>
              <a:off x="3634447" y="2583657"/>
              <a:ext cx="214501" cy="693207"/>
            </a:xfrm>
            <a:custGeom>
              <a:avLst/>
              <a:gdLst>
                <a:gd name="connsiteX0" fmla="*/ 0 w 214501"/>
                <a:gd name="connsiteY0" fmla="*/ 0 h 693207"/>
                <a:gd name="connsiteX1" fmla="*/ 214502 w 214501"/>
                <a:gd name="connsiteY1" fmla="*/ 693208 h 693207"/>
              </a:gdLst>
              <a:ahLst/>
              <a:cxnLst>
                <a:cxn ang="0">
                  <a:pos x="connsiteX0" y="connsiteY0"/>
                </a:cxn>
                <a:cxn ang="0">
                  <a:pos x="connsiteX1" y="connsiteY1"/>
                </a:cxn>
              </a:cxnLst>
              <a:rect l="l" t="t" r="r" b="b"/>
              <a:pathLst>
                <a:path w="214501" h="693207">
                  <a:moveTo>
                    <a:pt x="0" y="0"/>
                  </a:moveTo>
                  <a:lnTo>
                    <a:pt x="214502" y="693208"/>
                  </a:lnTo>
                </a:path>
              </a:pathLst>
            </a:custGeom>
            <a:ln w="19050" cap="rnd">
              <a:solidFill>
                <a:srgbClr val="F04B6B"/>
              </a:solidFill>
              <a:prstDash val="solid"/>
              <a:round/>
            </a:ln>
          </p:spPr>
          <p:txBody>
            <a:bodyPr rtlCol="0" anchor="ctr"/>
            <a:lstStyle/>
            <a:p>
              <a:endParaRPr lang="en-US"/>
            </a:p>
          </p:txBody>
        </p:sp>
        <p:sp>
          <p:nvSpPr>
            <p:cNvPr id="1073" name="Freeform: Shape 472">
              <a:extLst>
                <a:ext uri="{FF2B5EF4-FFF2-40B4-BE49-F238E27FC236}">
                  <a16:creationId xmlns:a16="http://schemas.microsoft.com/office/drawing/2014/main" xmlns="" id="{E757BA23-5903-EF46-B629-A0B4A3BB1A72}"/>
                </a:ext>
              </a:extLst>
            </p:cNvPr>
            <p:cNvSpPr/>
            <p:nvPr/>
          </p:nvSpPr>
          <p:spPr>
            <a:xfrm>
              <a:off x="3840665" y="2638936"/>
              <a:ext cx="203509" cy="684127"/>
            </a:xfrm>
            <a:custGeom>
              <a:avLst/>
              <a:gdLst>
                <a:gd name="connsiteX0" fmla="*/ 0 w 203509"/>
                <a:gd name="connsiteY0" fmla="*/ 0 h 684127"/>
                <a:gd name="connsiteX1" fmla="*/ 203510 w 203509"/>
                <a:gd name="connsiteY1" fmla="*/ 684127 h 684127"/>
              </a:gdLst>
              <a:ahLst/>
              <a:cxnLst>
                <a:cxn ang="0">
                  <a:pos x="connsiteX0" y="connsiteY0"/>
                </a:cxn>
                <a:cxn ang="0">
                  <a:pos x="connsiteX1" y="connsiteY1"/>
                </a:cxn>
              </a:cxnLst>
              <a:rect l="l" t="t" r="r" b="b"/>
              <a:pathLst>
                <a:path w="203509" h="684127">
                  <a:moveTo>
                    <a:pt x="0" y="0"/>
                  </a:moveTo>
                  <a:lnTo>
                    <a:pt x="203510" y="684127"/>
                  </a:lnTo>
                </a:path>
              </a:pathLst>
            </a:custGeom>
            <a:ln w="19050" cap="rnd">
              <a:solidFill>
                <a:srgbClr val="F04B6B"/>
              </a:solidFill>
              <a:prstDash val="solid"/>
              <a:round/>
            </a:ln>
          </p:spPr>
          <p:txBody>
            <a:bodyPr rtlCol="0" anchor="ctr"/>
            <a:lstStyle/>
            <a:p>
              <a:endParaRPr lang="en-US"/>
            </a:p>
          </p:txBody>
        </p:sp>
        <p:sp>
          <p:nvSpPr>
            <p:cNvPr id="1074" name="Freeform: Shape 473">
              <a:extLst>
                <a:ext uri="{FF2B5EF4-FFF2-40B4-BE49-F238E27FC236}">
                  <a16:creationId xmlns:a16="http://schemas.microsoft.com/office/drawing/2014/main" xmlns="" id="{F1F42329-A696-F842-BE76-F29DD8BF45DB}"/>
                </a:ext>
              </a:extLst>
            </p:cNvPr>
            <p:cNvSpPr/>
            <p:nvPr/>
          </p:nvSpPr>
          <p:spPr>
            <a:xfrm>
              <a:off x="3969940" y="2484889"/>
              <a:ext cx="204704" cy="713120"/>
            </a:xfrm>
            <a:custGeom>
              <a:avLst/>
              <a:gdLst>
                <a:gd name="connsiteX0" fmla="*/ 0 w 204704"/>
                <a:gd name="connsiteY0" fmla="*/ 0 h 713120"/>
                <a:gd name="connsiteX1" fmla="*/ 204705 w 204704"/>
                <a:gd name="connsiteY1" fmla="*/ 713121 h 713120"/>
              </a:gdLst>
              <a:ahLst/>
              <a:cxnLst>
                <a:cxn ang="0">
                  <a:pos x="connsiteX0" y="connsiteY0"/>
                </a:cxn>
                <a:cxn ang="0">
                  <a:pos x="connsiteX1" y="connsiteY1"/>
                </a:cxn>
              </a:cxnLst>
              <a:rect l="l" t="t" r="r" b="b"/>
              <a:pathLst>
                <a:path w="204704" h="713120">
                  <a:moveTo>
                    <a:pt x="0" y="0"/>
                  </a:moveTo>
                  <a:lnTo>
                    <a:pt x="204705" y="713121"/>
                  </a:lnTo>
                </a:path>
              </a:pathLst>
            </a:custGeom>
            <a:ln w="19050" cap="rnd">
              <a:solidFill>
                <a:srgbClr val="F04B6B"/>
              </a:solidFill>
              <a:prstDash val="solid"/>
              <a:round/>
            </a:ln>
          </p:spPr>
          <p:txBody>
            <a:bodyPr rtlCol="0" anchor="ctr"/>
            <a:lstStyle/>
            <a:p>
              <a:endParaRPr lang="en-US"/>
            </a:p>
          </p:txBody>
        </p:sp>
        <p:sp>
          <p:nvSpPr>
            <p:cNvPr id="1075" name="Freeform: Shape 474">
              <a:extLst>
                <a:ext uri="{FF2B5EF4-FFF2-40B4-BE49-F238E27FC236}">
                  <a16:creationId xmlns:a16="http://schemas.microsoft.com/office/drawing/2014/main" xmlns="" id="{8047A2F2-10BD-ED46-8F71-0532998FDA88}"/>
                </a:ext>
              </a:extLst>
            </p:cNvPr>
            <p:cNvSpPr/>
            <p:nvPr/>
          </p:nvSpPr>
          <p:spPr>
            <a:xfrm>
              <a:off x="3610074" y="2701542"/>
              <a:ext cx="195106" cy="268989"/>
            </a:xfrm>
            <a:custGeom>
              <a:avLst/>
              <a:gdLst>
                <a:gd name="connsiteX0" fmla="*/ 187102 w 195106"/>
                <a:gd name="connsiteY0" fmla="*/ 0 h 268989"/>
                <a:gd name="connsiteX1" fmla="*/ 186703 w 195106"/>
                <a:gd name="connsiteY1" fmla="*/ 92077 h 268989"/>
                <a:gd name="connsiteX2" fmla="*/ 150143 w 195106"/>
                <a:gd name="connsiteY2" fmla="*/ 148231 h 268989"/>
                <a:gd name="connsiteX3" fmla="*/ 116052 w 195106"/>
                <a:gd name="connsiteY3" fmla="*/ 232662 h 268989"/>
                <a:gd name="connsiteX4" fmla="*/ 21745 w 195106"/>
                <a:gd name="connsiteY4" fmla="*/ 264921 h 268989"/>
                <a:gd name="connsiteX5" fmla="*/ 0 w 195106"/>
                <a:gd name="connsiteY5" fmla="*/ 251778 h 26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06" h="268989">
                  <a:moveTo>
                    <a:pt x="187102" y="0"/>
                  </a:moveTo>
                  <a:cubicBezTo>
                    <a:pt x="195863" y="31144"/>
                    <a:pt x="199686" y="63243"/>
                    <a:pt x="186703" y="92077"/>
                  </a:cubicBezTo>
                  <a:cubicBezTo>
                    <a:pt x="177464" y="112468"/>
                    <a:pt x="160737" y="128558"/>
                    <a:pt x="150143" y="148231"/>
                  </a:cubicBezTo>
                  <a:cubicBezTo>
                    <a:pt x="135726" y="175074"/>
                    <a:pt x="133257" y="207572"/>
                    <a:pt x="116052" y="232662"/>
                  </a:cubicBezTo>
                  <a:cubicBezTo>
                    <a:pt x="95741" y="262213"/>
                    <a:pt x="55995" y="276630"/>
                    <a:pt x="21745" y="264921"/>
                  </a:cubicBezTo>
                  <a:cubicBezTo>
                    <a:pt x="7885" y="260142"/>
                    <a:pt x="4540" y="259345"/>
                    <a:pt x="0" y="251778"/>
                  </a:cubicBezTo>
                </a:path>
              </a:pathLst>
            </a:custGeom>
            <a:noFill/>
            <a:ln w="19050" cap="rnd">
              <a:solidFill>
                <a:srgbClr val="F04B6B"/>
              </a:solidFill>
              <a:prstDash val="solid"/>
              <a:round/>
            </a:ln>
          </p:spPr>
          <p:txBody>
            <a:bodyPr rtlCol="0" anchor="ctr"/>
            <a:lstStyle/>
            <a:p>
              <a:endParaRPr lang="en-US"/>
            </a:p>
          </p:txBody>
        </p:sp>
        <p:sp>
          <p:nvSpPr>
            <p:cNvPr id="1076" name="Freeform: Shape 475">
              <a:extLst>
                <a:ext uri="{FF2B5EF4-FFF2-40B4-BE49-F238E27FC236}">
                  <a16:creationId xmlns:a16="http://schemas.microsoft.com/office/drawing/2014/main" xmlns="" id="{17137F0C-2E55-7E48-A4C2-C818E92FF4BE}"/>
                </a:ext>
              </a:extLst>
            </p:cNvPr>
            <p:cNvSpPr/>
            <p:nvPr/>
          </p:nvSpPr>
          <p:spPr>
            <a:xfrm>
              <a:off x="3565071" y="2599588"/>
              <a:ext cx="698703" cy="727696"/>
            </a:xfrm>
            <a:custGeom>
              <a:avLst/>
              <a:gdLst>
                <a:gd name="connsiteX0" fmla="*/ 0 w 698703"/>
                <a:gd name="connsiteY0" fmla="*/ 167189 h 727696"/>
                <a:gd name="connsiteX1" fmla="*/ 95423 w 698703"/>
                <a:gd name="connsiteY1" fmla="*/ 68261 h 727696"/>
                <a:gd name="connsiteX2" fmla="*/ 232105 w 698703"/>
                <a:gd name="connsiteY2" fmla="*/ 101874 h 727696"/>
                <a:gd name="connsiteX3" fmla="*/ 299092 w 698703"/>
                <a:gd name="connsiteY3" fmla="*/ 118362 h 727696"/>
                <a:gd name="connsiteX4" fmla="*/ 437765 w 698703"/>
                <a:gd name="connsiteY4" fmla="*/ 0 h 727696"/>
                <a:gd name="connsiteX5" fmla="*/ 546251 w 698703"/>
                <a:gd name="connsiteY5" fmla="*/ 35126 h 727696"/>
                <a:gd name="connsiteX6" fmla="*/ 698704 w 698703"/>
                <a:gd name="connsiteY6" fmla="*/ 556366 h 727696"/>
                <a:gd name="connsiteX7" fmla="*/ 592209 w 698703"/>
                <a:gd name="connsiteY7" fmla="*/ 538126 h 727696"/>
                <a:gd name="connsiteX8" fmla="*/ 461183 w 698703"/>
                <a:gd name="connsiteY8" fmla="*/ 663338 h 727696"/>
                <a:gd name="connsiteX9" fmla="*/ 269382 w 698703"/>
                <a:gd name="connsiteY9" fmla="*/ 630602 h 727696"/>
                <a:gd name="connsiteX10" fmla="*/ 135328 w 698703"/>
                <a:gd name="connsiteY10" fmla="*/ 727697 h 727696"/>
                <a:gd name="connsiteX11" fmla="*/ 0 w 698703"/>
                <a:gd name="connsiteY11" fmla="*/ 167189 h 7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703" h="727696">
                  <a:moveTo>
                    <a:pt x="0" y="167189"/>
                  </a:moveTo>
                  <a:cubicBezTo>
                    <a:pt x="239" y="166950"/>
                    <a:pt x="95423" y="68261"/>
                    <a:pt x="95423" y="68261"/>
                  </a:cubicBezTo>
                  <a:lnTo>
                    <a:pt x="232105" y="101874"/>
                  </a:lnTo>
                  <a:lnTo>
                    <a:pt x="299092" y="118362"/>
                  </a:lnTo>
                  <a:lnTo>
                    <a:pt x="437765" y="0"/>
                  </a:lnTo>
                  <a:lnTo>
                    <a:pt x="546251" y="35126"/>
                  </a:lnTo>
                  <a:lnTo>
                    <a:pt x="698704" y="556366"/>
                  </a:lnTo>
                  <a:lnTo>
                    <a:pt x="592209" y="538126"/>
                  </a:lnTo>
                  <a:lnTo>
                    <a:pt x="461183" y="663338"/>
                  </a:lnTo>
                  <a:lnTo>
                    <a:pt x="269382" y="630602"/>
                  </a:lnTo>
                  <a:lnTo>
                    <a:pt x="135328" y="727697"/>
                  </a:lnTo>
                  <a:lnTo>
                    <a:pt x="0" y="167189"/>
                  </a:lnTo>
                  <a:close/>
                </a:path>
              </a:pathLst>
            </a:custGeom>
            <a:noFill/>
            <a:ln w="19050" cap="rnd">
              <a:solidFill>
                <a:srgbClr val="F04B6B"/>
              </a:solidFill>
              <a:prstDash val="solid"/>
              <a:round/>
            </a:ln>
          </p:spPr>
          <p:txBody>
            <a:bodyPr rtlCol="0" anchor="ctr"/>
            <a:lstStyle/>
            <a:p>
              <a:endParaRPr lang="en-US"/>
            </a:p>
          </p:txBody>
        </p:sp>
        <p:sp>
          <p:nvSpPr>
            <p:cNvPr id="1077" name="Freeform: Shape 476">
              <a:extLst>
                <a:ext uri="{FF2B5EF4-FFF2-40B4-BE49-F238E27FC236}">
                  <a16:creationId xmlns:a16="http://schemas.microsoft.com/office/drawing/2014/main" xmlns="" id="{65B75C1A-CAE7-6447-8AE4-A38425A40619}"/>
                </a:ext>
              </a:extLst>
            </p:cNvPr>
            <p:cNvSpPr/>
            <p:nvPr/>
          </p:nvSpPr>
          <p:spPr>
            <a:xfrm>
              <a:off x="3648785" y="2702020"/>
              <a:ext cx="247854" cy="411798"/>
            </a:xfrm>
            <a:custGeom>
              <a:avLst/>
              <a:gdLst>
                <a:gd name="connsiteX0" fmla="*/ 0 w 247854"/>
                <a:gd name="connsiteY0" fmla="*/ 411798 h 411798"/>
                <a:gd name="connsiteX1" fmla="*/ 83475 w 247854"/>
                <a:gd name="connsiteY1" fmla="*/ 310084 h 411798"/>
                <a:gd name="connsiteX2" fmla="*/ 218883 w 247854"/>
                <a:gd name="connsiteY2" fmla="*/ 146001 h 411798"/>
                <a:gd name="connsiteX3" fmla="*/ 234176 w 247854"/>
                <a:gd name="connsiteY3" fmla="*/ 0 h 411798"/>
              </a:gdLst>
              <a:ahLst/>
              <a:cxnLst>
                <a:cxn ang="0">
                  <a:pos x="connsiteX0" y="connsiteY0"/>
                </a:cxn>
                <a:cxn ang="0">
                  <a:pos x="connsiteX1" y="connsiteY1"/>
                </a:cxn>
                <a:cxn ang="0">
                  <a:pos x="connsiteX2" y="connsiteY2"/>
                </a:cxn>
                <a:cxn ang="0">
                  <a:pos x="connsiteX3" y="connsiteY3"/>
                </a:cxn>
              </a:cxnLst>
              <a:rect l="l" t="t" r="r" b="b"/>
              <a:pathLst>
                <a:path w="247854" h="411798">
                  <a:moveTo>
                    <a:pt x="0" y="411798"/>
                  </a:moveTo>
                  <a:cubicBezTo>
                    <a:pt x="35286" y="376035"/>
                    <a:pt x="48189" y="345768"/>
                    <a:pt x="83475" y="310084"/>
                  </a:cubicBezTo>
                  <a:cubicBezTo>
                    <a:pt x="133496" y="259505"/>
                    <a:pt x="184154" y="208050"/>
                    <a:pt x="218883" y="146001"/>
                  </a:cubicBezTo>
                  <a:cubicBezTo>
                    <a:pt x="253611" y="83953"/>
                    <a:pt x="255044" y="68022"/>
                    <a:pt x="234176" y="0"/>
                  </a:cubicBezTo>
                </a:path>
              </a:pathLst>
            </a:custGeom>
            <a:noFill/>
            <a:ln w="19050" cap="rnd">
              <a:solidFill>
                <a:srgbClr val="F04B6B"/>
              </a:solidFill>
              <a:prstDash val="solid"/>
              <a:round/>
            </a:ln>
          </p:spPr>
          <p:txBody>
            <a:bodyPr rtlCol="0" anchor="ctr"/>
            <a:lstStyle/>
            <a:p>
              <a:endParaRPr lang="en-US"/>
            </a:p>
          </p:txBody>
        </p:sp>
        <p:sp>
          <p:nvSpPr>
            <p:cNvPr id="1078" name="Freeform: Shape 477">
              <a:extLst>
                <a:ext uri="{FF2B5EF4-FFF2-40B4-BE49-F238E27FC236}">
                  <a16:creationId xmlns:a16="http://schemas.microsoft.com/office/drawing/2014/main" xmlns="" id="{CBF74F65-3806-1142-9083-8AC04A57AA87}"/>
                </a:ext>
              </a:extLst>
            </p:cNvPr>
            <p:cNvSpPr/>
            <p:nvPr/>
          </p:nvSpPr>
          <p:spPr>
            <a:xfrm>
              <a:off x="3971851" y="2958498"/>
              <a:ext cx="234255" cy="295188"/>
            </a:xfrm>
            <a:custGeom>
              <a:avLst/>
              <a:gdLst>
                <a:gd name="connsiteX0" fmla="*/ 0 w 234255"/>
                <a:gd name="connsiteY0" fmla="*/ 295189 h 295188"/>
                <a:gd name="connsiteX1" fmla="*/ 70253 w 234255"/>
                <a:gd name="connsiteY1" fmla="*/ 117008 h 295188"/>
                <a:gd name="connsiteX2" fmla="*/ 234255 w 234255"/>
                <a:gd name="connsiteY2" fmla="*/ 0 h 295188"/>
              </a:gdLst>
              <a:ahLst/>
              <a:cxnLst>
                <a:cxn ang="0">
                  <a:pos x="connsiteX0" y="connsiteY0"/>
                </a:cxn>
                <a:cxn ang="0">
                  <a:pos x="connsiteX1" y="connsiteY1"/>
                </a:cxn>
                <a:cxn ang="0">
                  <a:pos x="connsiteX2" y="connsiteY2"/>
                </a:cxn>
              </a:cxnLst>
              <a:rect l="l" t="t" r="r" b="b"/>
              <a:pathLst>
                <a:path w="234255" h="295188">
                  <a:moveTo>
                    <a:pt x="0" y="295189"/>
                  </a:moveTo>
                  <a:cubicBezTo>
                    <a:pt x="1513" y="220475"/>
                    <a:pt x="25250" y="176667"/>
                    <a:pt x="70253" y="117008"/>
                  </a:cubicBezTo>
                  <a:cubicBezTo>
                    <a:pt x="115256" y="57349"/>
                    <a:pt x="162887" y="21984"/>
                    <a:pt x="234255" y="0"/>
                  </a:cubicBezTo>
                </a:path>
              </a:pathLst>
            </a:custGeom>
            <a:noFill/>
            <a:ln w="19050" cap="rnd">
              <a:solidFill>
                <a:srgbClr val="F04B6B"/>
              </a:solidFill>
              <a:prstDash val="solid"/>
              <a:round/>
            </a:ln>
          </p:spPr>
          <p:txBody>
            <a:bodyPr rtlCol="0" anchor="ctr"/>
            <a:lstStyle/>
            <a:p>
              <a:endParaRPr lang="en-US"/>
            </a:p>
          </p:txBody>
        </p:sp>
        <p:sp>
          <p:nvSpPr>
            <p:cNvPr id="1079" name="Freeform: Shape 478">
              <a:extLst>
                <a:ext uri="{FF2B5EF4-FFF2-40B4-BE49-F238E27FC236}">
                  <a16:creationId xmlns:a16="http://schemas.microsoft.com/office/drawing/2014/main" xmlns="" id="{081AFB19-95C5-3749-A312-A9DA31AFEBB5}"/>
                </a:ext>
              </a:extLst>
            </p:cNvPr>
            <p:cNvSpPr/>
            <p:nvPr/>
          </p:nvSpPr>
          <p:spPr>
            <a:xfrm>
              <a:off x="3916573" y="2900989"/>
              <a:ext cx="272727" cy="343298"/>
            </a:xfrm>
            <a:custGeom>
              <a:avLst/>
              <a:gdLst>
                <a:gd name="connsiteX0" fmla="*/ 0 w 272727"/>
                <a:gd name="connsiteY0" fmla="*/ 343298 h 343298"/>
                <a:gd name="connsiteX1" fmla="*/ 272727 w 272727"/>
                <a:gd name="connsiteY1" fmla="*/ 0 h 343298"/>
              </a:gdLst>
              <a:ahLst/>
              <a:cxnLst>
                <a:cxn ang="0">
                  <a:pos x="connsiteX0" y="connsiteY0"/>
                </a:cxn>
                <a:cxn ang="0">
                  <a:pos x="connsiteX1" y="connsiteY1"/>
                </a:cxn>
              </a:cxnLst>
              <a:rect l="l" t="t" r="r" b="b"/>
              <a:pathLst>
                <a:path w="272727" h="343298">
                  <a:moveTo>
                    <a:pt x="0" y="343298"/>
                  </a:moveTo>
                  <a:cubicBezTo>
                    <a:pt x="26604" y="179853"/>
                    <a:pt x="120035" y="64279"/>
                    <a:pt x="272727" y="0"/>
                  </a:cubicBezTo>
                </a:path>
              </a:pathLst>
            </a:custGeom>
            <a:noFill/>
            <a:ln w="19050" cap="rnd">
              <a:solidFill>
                <a:srgbClr val="F04B6B"/>
              </a:solidFill>
              <a:prstDash val="solid"/>
              <a:round/>
            </a:ln>
          </p:spPr>
          <p:txBody>
            <a:bodyPr rtlCol="0" anchor="ctr"/>
            <a:lstStyle/>
            <a:p>
              <a:endParaRPr lang="en-US"/>
            </a:p>
          </p:txBody>
        </p:sp>
        <p:grpSp>
          <p:nvGrpSpPr>
            <p:cNvPr id="1080" name="Graphic 4">
              <a:extLst>
                <a:ext uri="{FF2B5EF4-FFF2-40B4-BE49-F238E27FC236}">
                  <a16:creationId xmlns:a16="http://schemas.microsoft.com/office/drawing/2014/main" xmlns="" id="{AE234FBF-76A9-1D41-88E7-9A79E4063510}"/>
                </a:ext>
              </a:extLst>
            </p:cNvPr>
            <p:cNvGrpSpPr/>
            <p:nvPr/>
          </p:nvGrpSpPr>
          <p:grpSpPr>
            <a:xfrm>
              <a:off x="3725330" y="2835993"/>
              <a:ext cx="271043" cy="437127"/>
              <a:chOff x="3725330" y="2835993"/>
              <a:chExt cx="271043" cy="437127"/>
            </a:xfrm>
            <a:noFill/>
          </p:grpSpPr>
          <p:sp>
            <p:nvSpPr>
              <p:cNvPr id="1083" name="Freeform: Shape 482">
                <a:extLst>
                  <a:ext uri="{FF2B5EF4-FFF2-40B4-BE49-F238E27FC236}">
                    <a16:creationId xmlns:a16="http://schemas.microsoft.com/office/drawing/2014/main" xmlns="" id="{01B8692F-0F12-2E43-BB29-9393DC67F320}"/>
                  </a:ext>
                </a:extLst>
              </p:cNvPr>
              <p:cNvSpPr/>
              <p:nvPr/>
            </p:nvSpPr>
            <p:spPr>
              <a:xfrm>
                <a:off x="3730507" y="3248748"/>
                <a:ext cx="19116" cy="24373"/>
              </a:xfrm>
              <a:custGeom>
                <a:avLst/>
                <a:gdLst>
                  <a:gd name="connsiteX0" fmla="*/ 19116 w 19116"/>
                  <a:gd name="connsiteY0" fmla="*/ 24373 h 24373"/>
                  <a:gd name="connsiteX1" fmla="*/ 0 w 19116"/>
                  <a:gd name="connsiteY1" fmla="*/ 0 h 24373"/>
                </a:gdLst>
                <a:ahLst/>
                <a:cxnLst>
                  <a:cxn ang="0">
                    <a:pos x="connsiteX0" y="connsiteY0"/>
                  </a:cxn>
                  <a:cxn ang="0">
                    <a:pos x="connsiteX1" y="connsiteY1"/>
                  </a:cxn>
                </a:cxnLst>
                <a:rect l="l" t="t" r="r" b="b"/>
                <a:pathLst>
                  <a:path w="19116" h="24373">
                    <a:moveTo>
                      <a:pt x="19116" y="24373"/>
                    </a:moveTo>
                    <a:cubicBezTo>
                      <a:pt x="10594" y="17683"/>
                      <a:pt x="4301" y="9319"/>
                      <a:pt x="0" y="0"/>
                    </a:cubicBezTo>
                  </a:path>
                </a:pathLst>
              </a:custGeom>
              <a:noFill/>
              <a:ln w="19050" cap="rnd">
                <a:solidFill>
                  <a:srgbClr val="F04B6B"/>
                </a:solidFill>
                <a:prstDash val="solid"/>
                <a:round/>
              </a:ln>
            </p:spPr>
            <p:txBody>
              <a:bodyPr rtlCol="0" anchor="ctr"/>
              <a:lstStyle/>
              <a:p>
                <a:endParaRPr lang="en-US"/>
              </a:p>
            </p:txBody>
          </p:sp>
          <p:sp>
            <p:nvSpPr>
              <p:cNvPr id="1084" name="Freeform: Shape 483">
                <a:extLst>
                  <a:ext uri="{FF2B5EF4-FFF2-40B4-BE49-F238E27FC236}">
                    <a16:creationId xmlns:a16="http://schemas.microsoft.com/office/drawing/2014/main" xmlns="" id="{18723B03-14A3-BF40-A45A-122F71EA84BE}"/>
                  </a:ext>
                </a:extLst>
              </p:cNvPr>
              <p:cNvSpPr/>
              <p:nvPr/>
            </p:nvSpPr>
            <p:spPr>
              <a:xfrm>
                <a:off x="3725330" y="2895175"/>
                <a:ext cx="271043" cy="297259"/>
              </a:xfrm>
              <a:custGeom>
                <a:avLst/>
                <a:gdLst>
                  <a:gd name="connsiteX0" fmla="*/ 0 w 271043"/>
                  <a:gd name="connsiteY0" fmla="*/ 297259 h 297259"/>
                  <a:gd name="connsiteX1" fmla="*/ 24373 w 271043"/>
                  <a:gd name="connsiteY1" fmla="*/ 245645 h 297259"/>
                  <a:gd name="connsiteX2" fmla="*/ 148869 w 271043"/>
                  <a:gd name="connsiteY2" fmla="*/ 168702 h 297259"/>
                  <a:gd name="connsiteX3" fmla="*/ 259823 w 271043"/>
                  <a:gd name="connsiteY3" fmla="*/ 76386 h 297259"/>
                  <a:gd name="connsiteX4" fmla="*/ 270337 w 271043"/>
                  <a:gd name="connsiteY4" fmla="*/ 0 h 29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43" h="297259">
                    <a:moveTo>
                      <a:pt x="0" y="297259"/>
                    </a:moveTo>
                    <a:cubicBezTo>
                      <a:pt x="3744" y="278462"/>
                      <a:pt x="12266" y="260142"/>
                      <a:pt x="24373" y="245645"/>
                    </a:cubicBezTo>
                    <a:cubicBezTo>
                      <a:pt x="56075" y="207970"/>
                      <a:pt x="104184" y="189252"/>
                      <a:pt x="148869" y="168702"/>
                    </a:cubicBezTo>
                    <a:cubicBezTo>
                      <a:pt x="193633" y="148152"/>
                      <a:pt x="239831" y="121389"/>
                      <a:pt x="259823" y="76386"/>
                    </a:cubicBezTo>
                    <a:cubicBezTo>
                      <a:pt x="270497" y="52411"/>
                      <a:pt x="272329" y="26365"/>
                      <a:pt x="270337" y="0"/>
                    </a:cubicBezTo>
                  </a:path>
                </a:pathLst>
              </a:custGeom>
              <a:noFill/>
              <a:ln w="19050" cap="rnd">
                <a:solidFill>
                  <a:srgbClr val="F04B6B"/>
                </a:solidFill>
                <a:prstDash val="solid"/>
                <a:round/>
              </a:ln>
            </p:spPr>
            <p:txBody>
              <a:bodyPr rtlCol="0" anchor="ctr"/>
              <a:lstStyle/>
              <a:p>
                <a:endParaRPr lang="en-US"/>
              </a:p>
            </p:txBody>
          </p:sp>
          <p:sp>
            <p:nvSpPr>
              <p:cNvPr id="1085" name="Freeform: Shape 484">
                <a:extLst>
                  <a:ext uri="{FF2B5EF4-FFF2-40B4-BE49-F238E27FC236}">
                    <a16:creationId xmlns:a16="http://schemas.microsoft.com/office/drawing/2014/main" xmlns="" id="{EBD67C0D-F3D1-3E43-BA27-7ABD686D3B1D}"/>
                  </a:ext>
                </a:extLst>
              </p:cNvPr>
              <p:cNvSpPr/>
              <p:nvPr/>
            </p:nvSpPr>
            <p:spPr>
              <a:xfrm>
                <a:off x="3986746" y="2835993"/>
                <a:ext cx="5495" cy="30745"/>
              </a:xfrm>
              <a:custGeom>
                <a:avLst/>
                <a:gdLst>
                  <a:gd name="connsiteX0" fmla="*/ 5496 w 5495"/>
                  <a:gd name="connsiteY0" fmla="*/ 30746 h 30745"/>
                  <a:gd name="connsiteX1" fmla="*/ 0 w 5495"/>
                  <a:gd name="connsiteY1" fmla="*/ 0 h 30745"/>
                </a:gdLst>
                <a:ahLst/>
                <a:cxnLst>
                  <a:cxn ang="0">
                    <a:pos x="connsiteX0" y="connsiteY0"/>
                  </a:cxn>
                  <a:cxn ang="0">
                    <a:pos x="connsiteX1" y="connsiteY1"/>
                  </a:cxn>
                </a:cxnLst>
                <a:rect l="l" t="t" r="r" b="b"/>
                <a:pathLst>
                  <a:path w="5495" h="30745">
                    <a:moveTo>
                      <a:pt x="5496" y="30746"/>
                    </a:moveTo>
                    <a:cubicBezTo>
                      <a:pt x="3903" y="20391"/>
                      <a:pt x="1912" y="10116"/>
                      <a:pt x="0" y="0"/>
                    </a:cubicBezTo>
                  </a:path>
                </a:pathLst>
              </a:custGeom>
              <a:noFill/>
              <a:ln w="19050" cap="rnd">
                <a:solidFill>
                  <a:srgbClr val="F04B6B"/>
                </a:solidFill>
                <a:prstDash val="solid"/>
                <a:round/>
              </a:ln>
            </p:spPr>
            <p:txBody>
              <a:bodyPr rtlCol="0" anchor="ctr"/>
              <a:lstStyle/>
              <a:p>
                <a:endParaRPr lang="en-US"/>
              </a:p>
            </p:txBody>
          </p:sp>
        </p:grpSp>
        <p:sp>
          <p:nvSpPr>
            <p:cNvPr id="1081" name="Freeform: Shape 480">
              <a:extLst>
                <a:ext uri="{FF2B5EF4-FFF2-40B4-BE49-F238E27FC236}">
                  <a16:creationId xmlns:a16="http://schemas.microsoft.com/office/drawing/2014/main" xmlns="" id="{84F2FDA0-B7A4-5444-BFE4-7F8745AF52CC}"/>
                </a:ext>
              </a:extLst>
            </p:cNvPr>
            <p:cNvSpPr/>
            <p:nvPr/>
          </p:nvSpPr>
          <p:spPr>
            <a:xfrm>
              <a:off x="3924819" y="2705377"/>
              <a:ext cx="77708" cy="104402"/>
            </a:xfrm>
            <a:custGeom>
              <a:avLst/>
              <a:gdLst>
                <a:gd name="connsiteX0" fmla="*/ 56671 w 77708"/>
                <a:gd name="connsiteY0" fmla="*/ 3334 h 104402"/>
                <a:gd name="connsiteX1" fmla="*/ 8004 w 77708"/>
                <a:gd name="connsiteY1" fmla="*/ 15122 h 104402"/>
                <a:gd name="connsiteX2" fmla="*/ 52847 w 77708"/>
                <a:gd name="connsiteY2" fmla="*/ 103854 h 104402"/>
                <a:gd name="connsiteX3" fmla="*/ 57308 w 77708"/>
                <a:gd name="connsiteY3" fmla="*/ 102818 h 104402"/>
                <a:gd name="connsiteX4" fmla="*/ 56671 w 77708"/>
                <a:gd name="connsiteY4" fmla="*/ 3334 h 10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08" h="104402">
                  <a:moveTo>
                    <a:pt x="56671" y="3334"/>
                  </a:moveTo>
                  <a:cubicBezTo>
                    <a:pt x="39785" y="-3915"/>
                    <a:pt x="19792" y="944"/>
                    <a:pt x="8004" y="15122"/>
                  </a:cubicBezTo>
                  <a:cubicBezTo>
                    <a:pt x="-21467" y="50647"/>
                    <a:pt x="38908" y="94455"/>
                    <a:pt x="52847" y="103854"/>
                  </a:cubicBezTo>
                  <a:cubicBezTo>
                    <a:pt x="54361" y="104889"/>
                    <a:pt x="56432" y="104411"/>
                    <a:pt x="57308" y="102818"/>
                  </a:cubicBezTo>
                  <a:cubicBezTo>
                    <a:pt x="65432" y="88083"/>
                    <a:pt x="99205" y="21494"/>
                    <a:pt x="56671" y="3334"/>
                  </a:cubicBezTo>
                  <a:close/>
                </a:path>
              </a:pathLst>
            </a:custGeom>
            <a:noFill/>
            <a:ln w="19050" cap="rnd">
              <a:solidFill>
                <a:srgbClr val="F04B6B"/>
              </a:solidFill>
              <a:prstDash val="solid"/>
              <a:round/>
            </a:ln>
          </p:spPr>
          <p:txBody>
            <a:bodyPr rtlCol="0" anchor="ctr"/>
            <a:lstStyle/>
            <a:p>
              <a:endParaRPr lang="en-US"/>
            </a:p>
          </p:txBody>
        </p:sp>
        <p:sp>
          <p:nvSpPr>
            <p:cNvPr id="1082" name="Freeform: Shape 481">
              <a:extLst>
                <a:ext uri="{FF2B5EF4-FFF2-40B4-BE49-F238E27FC236}">
                  <a16:creationId xmlns:a16="http://schemas.microsoft.com/office/drawing/2014/main" xmlns="" id="{1DB23AAE-2531-FE40-B570-A542F2392B5C}"/>
                </a:ext>
              </a:extLst>
            </p:cNvPr>
            <p:cNvSpPr/>
            <p:nvPr/>
          </p:nvSpPr>
          <p:spPr>
            <a:xfrm rot="-19228">
              <a:off x="3946055" y="2725162"/>
              <a:ext cx="36480" cy="36480"/>
            </a:xfrm>
            <a:custGeom>
              <a:avLst/>
              <a:gdLst>
                <a:gd name="connsiteX0" fmla="*/ 36481 w 36480"/>
                <a:gd name="connsiteY0" fmla="*/ 18241 h 36480"/>
                <a:gd name="connsiteX1" fmla="*/ 18241 w 36480"/>
                <a:gd name="connsiteY1" fmla="*/ 36481 h 36480"/>
                <a:gd name="connsiteX2" fmla="*/ 0 w 36480"/>
                <a:gd name="connsiteY2" fmla="*/ 18241 h 36480"/>
                <a:gd name="connsiteX3" fmla="*/ 18241 w 36480"/>
                <a:gd name="connsiteY3" fmla="*/ 0 h 36480"/>
                <a:gd name="connsiteX4" fmla="*/ 36481 w 36480"/>
                <a:gd name="connsiteY4" fmla="*/ 18241 h 36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0" h="36480">
                  <a:moveTo>
                    <a:pt x="36481" y="18241"/>
                  </a:moveTo>
                  <a:cubicBezTo>
                    <a:pt x="36481" y="28315"/>
                    <a:pt x="28314" y="36481"/>
                    <a:pt x="18241" y="36481"/>
                  </a:cubicBezTo>
                  <a:cubicBezTo>
                    <a:pt x="8167" y="36481"/>
                    <a:pt x="0" y="28315"/>
                    <a:pt x="0" y="18241"/>
                  </a:cubicBezTo>
                  <a:cubicBezTo>
                    <a:pt x="0" y="8167"/>
                    <a:pt x="8167" y="0"/>
                    <a:pt x="18241" y="0"/>
                  </a:cubicBezTo>
                  <a:cubicBezTo>
                    <a:pt x="28314" y="0"/>
                    <a:pt x="36481" y="8167"/>
                    <a:pt x="36481" y="18241"/>
                  </a:cubicBezTo>
                  <a:close/>
                </a:path>
              </a:pathLst>
            </a:custGeom>
            <a:noFill/>
            <a:ln w="19050" cap="rnd">
              <a:solidFill>
                <a:srgbClr val="F04B6B"/>
              </a:solidFill>
              <a:prstDash val="solid"/>
              <a:round/>
            </a:ln>
          </p:spPr>
          <p:txBody>
            <a:bodyPr rtlCol="0" anchor="ctr"/>
            <a:lstStyle/>
            <a:p>
              <a:endParaRPr lang="en-US"/>
            </a:p>
          </p:txBody>
        </p:sp>
      </p:grpSp>
      <p:sp>
        <p:nvSpPr>
          <p:cNvPr id="1086" name="Freeform: Shape 485">
            <a:extLst>
              <a:ext uri="{FF2B5EF4-FFF2-40B4-BE49-F238E27FC236}">
                <a16:creationId xmlns:a16="http://schemas.microsoft.com/office/drawing/2014/main" xmlns="" id="{41C79A98-2B4C-8D4B-BB8F-D38CFC0785AA}"/>
              </a:ext>
            </a:extLst>
          </p:cNvPr>
          <p:cNvSpPr/>
          <p:nvPr/>
        </p:nvSpPr>
        <p:spPr>
          <a:xfrm>
            <a:off x="8219546" y="599349"/>
            <a:ext cx="156118" cy="176364"/>
          </a:xfrm>
          <a:custGeom>
            <a:avLst/>
            <a:gdLst>
              <a:gd name="connsiteX0" fmla="*/ 224618 w 254885"/>
              <a:gd name="connsiteY0" fmla="*/ 140107 h 287940"/>
              <a:gd name="connsiteX1" fmla="*/ 254885 w 254885"/>
              <a:gd name="connsiteY1" fmla="*/ 231945 h 287940"/>
              <a:gd name="connsiteX2" fmla="*/ 175313 w 254885"/>
              <a:gd name="connsiteY2" fmla="*/ 226688 h 287940"/>
              <a:gd name="connsiteX3" fmla="*/ 95901 w 254885"/>
              <a:gd name="connsiteY3" fmla="*/ 287940 h 287940"/>
              <a:gd name="connsiteX4" fmla="*/ 77103 w 254885"/>
              <a:gd name="connsiteY4" fmla="*/ 198890 h 287940"/>
              <a:gd name="connsiteX5" fmla="*/ 0 w 254885"/>
              <a:gd name="connsiteY5" fmla="*/ 147913 h 287940"/>
              <a:gd name="connsiteX6" fmla="*/ 78935 w 254885"/>
              <a:gd name="connsiteY6" fmla="*/ 97175 h 287940"/>
              <a:gd name="connsiteX7" fmla="*/ 79333 w 254885"/>
              <a:gd name="connsiteY7" fmla="*/ 0 h 287940"/>
              <a:gd name="connsiteX8" fmla="*/ 168384 w 254885"/>
              <a:gd name="connsiteY8" fmla="*/ 62367 h 287940"/>
              <a:gd name="connsiteX9" fmla="*/ 253770 w 254885"/>
              <a:gd name="connsiteY9" fmla="*/ 54641 h 287940"/>
              <a:gd name="connsiteX10" fmla="*/ 224618 w 254885"/>
              <a:gd name="connsiteY10" fmla="*/ 140107 h 28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885" h="287940">
                <a:moveTo>
                  <a:pt x="224618" y="140107"/>
                </a:moveTo>
                <a:cubicBezTo>
                  <a:pt x="236247" y="168622"/>
                  <a:pt x="243256" y="203430"/>
                  <a:pt x="254885" y="231945"/>
                </a:cubicBezTo>
                <a:cubicBezTo>
                  <a:pt x="228361" y="229795"/>
                  <a:pt x="201837" y="228839"/>
                  <a:pt x="175313" y="226688"/>
                </a:cubicBezTo>
                <a:cubicBezTo>
                  <a:pt x="150144" y="251460"/>
                  <a:pt x="121150" y="263169"/>
                  <a:pt x="95901" y="287940"/>
                </a:cubicBezTo>
                <a:cubicBezTo>
                  <a:pt x="90485" y="261098"/>
                  <a:pt x="82519" y="225733"/>
                  <a:pt x="77103" y="198890"/>
                </a:cubicBezTo>
                <a:cubicBezTo>
                  <a:pt x="48667" y="185588"/>
                  <a:pt x="28436" y="161294"/>
                  <a:pt x="0" y="147913"/>
                </a:cubicBezTo>
                <a:cubicBezTo>
                  <a:pt x="23179" y="132381"/>
                  <a:pt x="55756" y="112707"/>
                  <a:pt x="78935" y="97175"/>
                </a:cubicBezTo>
                <a:cubicBezTo>
                  <a:pt x="79094" y="64757"/>
                  <a:pt x="79174" y="32339"/>
                  <a:pt x="79333" y="0"/>
                </a:cubicBezTo>
                <a:cubicBezTo>
                  <a:pt x="112229" y="11390"/>
                  <a:pt x="147276" y="34648"/>
                  <a:pt x="168384" y="62367"/>
                </a:cubicBezTo>
                <a:cubicBezTo>
                  <a:pt x="195943" y="59898"/>
                  <a:pt x="226211" y="57110"/>
                  <a:pt x="253770" y="54641"/>
                </a:cubicBezTo>
                <a:cubicBezTo>
                  <a:pt x="245248" y="77342"/>
                  <a:pt x="233220" y="117486"/>
                  <a:pt x="224618" y="140107"/>
                </a:cubicBezTo>
                <a:close/>
              </a:path>
            </a:pathLst>
          </a:custGeom>
          <a:noFill/>
          <a:ln w="19050" cap="rnd">
            <a:solidFill>
              <a:srgbClr val="EE1D7F"/>
            </a:solidFill>
            <a:prstDash val="solid"/>
            <a:round/>
          </a:ln>
        </p:spPr>
        <p:txBody>
          <a:bodyPr rtlCol="0" anchor="ctr"/>
          <a:lstStyle/>
          <a:p>
            <a:endParaRPr lang="en-US"/>
          </a:p>
        </p:txBody>
      </p:sp>
      <p:sp>
        <p:nvSpPr>
          <p:cNvPr id="1087" name="Freeform: Shape 486">
            <a:extLst>
              <a:ext uri="{FF2B5EF4-FFF2-40B4-BE49-F238E27FC236}">
                <a16:creationId xmlns:a16="http://schemas.microsoft.com/office/drawing/2014/main" xmlns="" id="{8AFB1667-F9CD-4B48-B2D0-05092F053314}"/>
              </a:ext>
            </a:extLst>
          </p:cNvPr>
          <p:cNvSpPr/>
          <p:nvPr/>
        </p:nvSpPr>
        <p:spPr>
          <a:xfrm>
            <a:off x="7156634" y="1072875"/>
            <a:ext cx="156269" cy="142153"/>
          </a:xfrm>
          <a:custGeom>
            <a:avLst/>
            <a:gdLst>
              <a:gd name="connsiteX0" fmla="*/ 53674 w 255132"/>
              <a:gd name="connsiteY0" fmla="*/ 18635 h 232085"/>
              <a:gd name="connsiteX1" fmla="*/ 91349 w 255132"/>
              <a:gd name="connsiteY1" fmla="*/ 19989 h 232085"/>
              <a:gd name="connsiteX2" fmla="*/ 143999 w 255132"/>
              <a:gd name="connsiteY2" fmla="*/ 53522 h 232085"/>
              <a:gd name="connsiteX3" fmla="*/ 189878 w 255132"/>
              <a:gd name="connsiteY3" fmla="*/ 35760 h 232085"/>
              <a:gd name="connsiteX4" fmla="*/ 188843 w 255132"/>
              <a:gd name="connsiteY4" fmla="*/ 84586 h 232085"/>
              <a:gd name="connsiteX5" fmla="*/ 201985 w 255132"/>
              <a:gd name="connsiteY5" fmla="*/ 113739 h 232085"/>
              <a:gd name="connsiteX6" fmla="*/ 255033 w 255132"/>
              <a:gd name="connsiteY6" fmla="*/ 147192 h 232085"/>
              <a:gd name="connsiteX7" fmla="*/ 189878 w 255132"/>
              <a:gd name="connsiteY7" fmla="*/ 168858 h 232085"/>
              <a:gd name="connsiteX8" fmla="*/ 145592 w 255132"/>
              <a:gd name="connsiteY8" fmla="*/ 169813 h 232085"/>
              <a:gd name="connsiteX9" fmla="*/ 119307 w 255132"/>
              <a:gd name="connsiteY9" fmla="*/ 216091 h 232085"/>
              <a:gd name="connsiteX10" fmla="*/ 78366 w 255132"/>
              <a:gd name="connsiteY10" fmla="*/ 178655 h 232085"/>
              <a:gd name="connsiteX11" fmla="*/ 52161 w 255132"/>
              <a:gd name="connsiteY11" fmla="*/ 159220 h 232085"/>
              <a:gd name="connsiteX12" fmla="*/ 3972 w 255132"/>
              <a:gd name="connsiteY12" fmla="*/ 153804 h 232085"/>
              <a:gd name="connsiteX13" fmla="*/ 29460 w 255132"/>
              <a:gd name="connsiteY13" fmla="*/ 110155 h 232085"/>
              <a:gd name="connsiteX14" fmla="*/ 64746 w 255132"/>
              <a:gd name="connsiteY14" fmla="*/ 87613 h 232085"/>
              <a:gd name="connsiteX15" fmla="*/ 53674 w 255132"/>
              <a:gd name="connsiteY15" fmla="*/ 18635 h 23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32" h="232085">
                <a:moveTo>
                  <a:pt x="53674" y="18635"/>
                </a:moveTo>
                <a:cubicBezTo>
                  <a:pt x="45231" y="-17368"/>
                  <a:pt x="80995" y="7723"/>
                  <a:pt x="91349" y="19989"/>
                </a:cubicBezTo>
                <a:cubicBezTo>
                  <a:pt x="105209" y="36317"/>
                  <a:pt x="119148" y="58062"/>
                  <a:pt x="143999" y="53522"/>
                </a:cubicBezTo>
                <a:cubicBezTo>
                  <a:pt x="158177" y="50894"/>
                  <a:pt x="173550" y="27078"/>
                  <a:pt x="189878" y="35760"/>
                </a:cubicBezTo>
                <a:cubicBezTo>
                  <a:pt x="203897" y="43168"/>
                  <a:pt x="196888" y="66027"/>
                  <a:pt x="188843" y="84586"/>
                </a:cubicBezTo>
                <a:cubicBezTo>
                  <a:pt x="183825" y="96215"/>
                  <a:pt x="189958" y="109677"/>
                  <a:pt x="201985" y="113739"/>
                </a:cubicBezTo>
                <a:cubicBezTo>
                  <a:pt x="224447" y="121226"/>
                  <a:pt x="253440" y="133970"/>
                  <a:pt x="255033" y="147192"/>
                </a:cubicBezTo>
                <a:cubicBezTo>
                  <a:pt x="257741" y="169973"/>
                  <a:pt x="203977" y="169017"/>
                  <a:pt x="189878" y="168858"/>
                </a:cubicBezTo>
                <a:cubicBezTo>
                  <a:pt x="176019" y="168698"/>
                  <a:pt x="158814" y="163441"/>
                  <a:pt x="145592" y="169813"/>
                </a:cubicBezTo>
                <a:cubicBezTo>
                  <a:pt x="124564" y="179929"/>
                  <a:pt x="130140" y="199523"/>
                  <a:pt x="119307" y="216091"/>
                </a:cubicBezTo>
                <a:cubicBezTo>
                  <a:pt x="93102" y="256315"/>
                  <a:pt x="81393" y="211949"/>
                  <a:pt x="78366" y="178655"/>
                </a:cubicBezTo>
                <a:cubicBezTo>
                  <a:pt x="77171" y="165592"/>
                  <a:pt x="64985" y="156512"/>
                  <a:pt x="52161" y="159220"/>
                </a:cubicBezTo>
                <a:cubicBezTo>
                  <a:pt x="33363" y="163123"/>
                  <a:pt x="12096" y="165672"/>
                  <a:pt x="3972" y="153804"/>
                </a:cubicBezTo>
                <a:cubicBezTo>
                  <a:pt x="-9808" y="133572"/>
                  <a:pt x="15601" y="117960"/>
                  <a:pt x="29460" y="110155"/>
                </a:cubicBezTo>
                <a:cubicBezTo>
                  <a:pt x="41647" y="103304"/>
                  <a:pt x="57577" y="101233"/>
                  <a:pt x="64746" y="87613"/>
                </a:cubicBezTo>
                <a:cubicBezTo>
                  <a:pt x="74463" y="68975"/>
                  <a:pt x="57975" y="37034"/>
                  <a:pt x="53674" y="18635"/>
                </a:cubicBezTo>
                <a:close/>
              </a:path>
            </a:pathLst>
          </a:custGeom>
          <a:noFill/>
          <a:ln w="19050" cap="rnd">
            <a:solidFill>
              <a:srgbClr val="EE297A"/>
            </a:solidFill>
            <a:prstDash val="solid"/>
            <a:round/>
          </a:ln>
        </p:spPr>
        <p:txBody>
          <a:bodyPr rtlCol="0" anchor="ctr"/>
          <a:lstStyle/>
          <a:p>
            <a:endParaRPr lang="en-US"/>
          </a:p>
        </p:txBody>
      </p:sp>
      <p:sp>
        <p:nvSpPr>
          <p:cNvPr id="1088" name="Freeform: Shape 487">
            <a:extLst>
              <a:ext uri="{FF2B5EF4-FFF2-40B4-BE49-F238E27FC236}">
                <a16:creationId xmlns:a16="http://schemas.microsoft.com/office/drawing/2014/main" xmlns="" id="{FE045926-47C4-884A-8AD8-918F20B00111}"/>
              </a:ext>
            </a:extLst>
          </p:cNvPr>
          <p:cNvSpPr/>
          <p:nvPr/>
        </p:nvSpPr>
        <p:spPr>
          <a:xfrm>
            <a:off x="7266209" y="1286706"/>
            <a:ext cx="303711" cy="333916"/>
          </a:xfrm>
          <a:custGeom>
            <a:avLst/>
            <a:gdLst>
              <a:gd name="connsiteX0" fmla="*/ 44515 w 495852"/>
              <a:gd name="connsiteY0" fmla="*/ 110556 h 545167"/>
              <a:gd name="connsiteX1" fmla="*/ 44515 w 495852"/>
              <a:gd name="connsiteY1" fmla="*/ 110556 h 545167"/>
              <a:gd name="connsiteX2" fmla="*/ 261008 w 495852"/>
              <a:gd name="connsiteY2" fmla="*/ 38631 h 545167"/>
              <a:gd name="connsiteX3" fmla="*/ 486422 w 495852"/>
              <a:gd name="connsiteY3" fmla="*/ 3584 h 545167"/>
              <a:gd name="connsiteX4" fmla="*/ 483395 w 495852"/>
              <a:gd name="connsiteY4" fmla="*/ 7965 h 545167"/>
              <a:gd name="connsiteX5" fmla="*/ 350457 w 495852"/>
              <a:gd name="connsiteY5" fmla="*/ 200642 h 545167"/>
              <a:gd name="connsiteX6" fmla="*/ 334447 w 495852"/>
              <a:gd name="connsiteY6" fmla="*/ 273523 h 545167"/>
              <a:gd name="connsiteX7" fmla="*/ 385901 w 495852"/>
              <a:gd name="connsiteY7" fmla="*/ 473768 h 545167"/>
              <a:gd name="connsiteX8" fmla="*/ 428037 w 495852"/>
              <a:gd name="connsiteY8" fmla="*/ 481095 h 545167"/>
              <a:gd name="connsiteX9" fmla="*/ 480926 w 495852"/>
              <a:gd name="connsiteY9" fmla="*/ 468272 h 545167"/>
              <a:gd name="connsiteX10" fmla="*/ 495502 w 495852"/>
              <a:gd name="connsiteY10" fmla="*/ 477192 h 545167"/>
              <a:gd name="connsiteX11" fmla="*/ 486581 w 495852"/>
              <a:gd name="connsiteY11" fmla="*/ 491769 h 545167"/>
              <a:gd name="connsiteX12" fmla="*/ 267221 w 495852"/>
              <a:gd name="connsiteY12" fmla="*/ 544817 h 545167"/>
              <a:gd name="connsiteX13" fmla="*/ 252644 w 495852"/>
              <a:gd name="connsiteY13" fmla="*/ 535896 h 545167"/>
              <a:gd name="connsiteX14" fmla="*/ 261565 w 495852"/>
              <a:gd name="connsiteY14" fmla="*/ 521320 h 545167"/>
              <a:gd name="connsiteX15" fmla="*/ 314454 w 495852"/>
              <a:gd name="connsiteY15" fmla="*/ 508495 h 545167"/>
              <a:gd name="connsiteX16" fmla="*/ 348625 w 495852"/>
              <a:gd name="connsiteY16" fmla="*/ 482688 h 545167"/>
              <a:gd name="connsiteX17" fmla="*/ 302905 w 495852"/>
              <a:gd name="connsiteY17" fmla="*/ 281090 h 545167"/>
              <a:gd name="connsiteX18" fmla="*/ 255353 w 495852"/>
              <a:gd name="connsiteY18" fmla="*/ 223582 h 545167"/>
              <a:gd name="connsiteX19" fmla="*/ 49055 w 495852"/>
              <a:gd name="connsiteY19" fmla="*/ 112946 h 545167"/>
              <a:gd name="connsiteX20" fmla="*/ 44515 w 495852"/>
              <a:gd name="connsiteY20" fmla="*/ 110556 h 545167"/>
              <a:gd name="connsiteX21" fmla="*/ 44515 w 495852"/>
              <a:gd name="connsiteY21" fmla="*/ 110556 h 545167"/>
              <a:gd name="connsiteX22" fmla="*/ 44515 w 495852"/>
              <a:gd name="connsiteY22" fmla="*/ 110556 h 545167"/>
              <a:gd name="connsiteX23" fmla="*/ 52719 w 495852"/>
              <a:gd name="connsiteY23" fmla="*/ 77262 h 545167"/>
              <a:gd name="connsiteX24" fmla="*/ 83305 w 495852"/>
              <a:gd name="connsiteY24" fmla="*/ 61411 h 545167"/>
              <a:gd name="connsiteX25" fmla="*/ 107679 w 495852"/>
              <a:gd name="connsiteY25" fmla="*/ 81324 h 545167"/>
              <a:gd name="connsiteX26" fmla="*/ 44435 w 495852"/>
              <a:gd name="connsiteY26" fmla="*/ 110556 h 545167"/>
              <a:gd name="connsiteX27" fmla="*/ 44435 w 495852"/>
              <a:gd name="connsiteY27" fmla="*/ 110556 h 545167"/>
              <a:gd name="connsiteX28" fmla="*/ 44435 w 495852"/>
              <a:gd name="connsiteY28" fmla="*/ 110556 h 545167"/>
              <a:gd name="connsiteX29" fmla="*/ 49055 w 495852"/>
              <a:gd name="connsiteY29" fmla="*/ 113025 h 545167"/>
              <a:gd name="connsiteX30" fmla="*/ 92226 w 495852"/>
              <a:gd name="connsiteY30" fmla="*/ 136204 h 545167"/>
              <a:gd name="connsiteX31" fmla="*/ 66180 w 495852"/>
              <a:gd name="connsiteY31" fmla="*/ 152931 h 545167"/>
              <a:gd name="connsiteX32" fmla="*/ 9548 w 495852"/>
              <a:gd name="connsiteY32" fmla="*/ 73917 h 545167"/>
              <a:gd name="connsiteX33" fmla="*/ 52719 w 495852"/>
              <a:gd name="connsiteY33" fmla="*/ 77262 h 545167"/>
              <a:gd name="connsiteX34" fmla="*/ 52719 w 495852"/>
              <a:gd name="connsiteY34" fmla="*/ 77262 h 545167"/>
              <a:gd name="connsiteX35" fmla="*/ 52719 w 495852"/>
              <a:gd name="connsiteY35" fmla="*/ 77262 h 545167"/>
              <a:gd name="connsiteX36" fmla="*/ 73030 w 495852"/>
              <a:gd name="connsiteY36" fmla="*/ 0 h 545167"/>
              <a:gd name="connsiteX37" fmla="*/ 139938 w 495852"/>
              <a:gd name="connsiteY37" fmla="*/ 161693 h 545167"/>
              <a:gd name="connsiteX38" fmla="*/ 423975 w 495852"/>
              <a:gd name="connsiteY38" fmla="*/ 92953 h 54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852" h="545167">
                <a:moveTo>
                  <a:pt x="44515" y="110556"/>
                </a:moveTo>
                <a:lnTo>
                  <a:pt x="44515" y="110556"/>
                </a:lnTo>
                <a:cubicBezTo>
                  <a:pt x="42046" y="100361"/>
                  <a:pt x="138982" y="68182"/>
                  <a:pt x="261008" y="38631"/>
                </a:cubicBezTo>
                <a:cubicBezTo>
                  <a:pt x="383034" y="9080"/>
                  <a:pt x="483953" y="-6611"/>
                  <a:pt x="486422" y="3584"/>
                </a:cubicBezTo>
                <a:cubicBezTo>
                  <a:pt x="486740" y="4779"/>
                  <a:pt x="485625" y="6213"/>
                  <a:pt x="483395" y="7965"/>
                </a:cubicBezTo>
                <a:lnTo>
                  <a:pt x="350457" y="200642"/>
                </a:lnTo>
                <a:cubicBezTo>
                  <a:pt x="336358" y="221113"/>
                  <a:pt x="328473" y="248832"/>
                  <a:pt x="334447" y="273523"/>
                </a:cubicBezTo>
                <a:cubicBezTo>
                  <a:pt x="345518" y="319005"/>
                  <a:pt x="373476" y="444217"/>
                  <a:pt x="385901" y="473768"/>
                </a:cubicBezTo>
                <a:cubicBezTo>
                  <a:pt x="391477" y="486910"/>
                  <a:pt x="406611" y="486273"/>
                  <a:pt x="428037" y="481095"/>
                </a:cubicBezTo>
                <a:cubicBezTo>
                  <a:pt x="447472" y="476396"/>
                  <a:pt x="461491" y="472971"/>
                  <a:pt x="480926" y="468272"/>
                </a:cubicBezTo>
                <a:cubicBezTo>
                  <a:pt x="487378" y="466678"/>
                  <a:pt x="493909" y="470661"/>
                  <a:pt x="495502" y="477192"/>
                </a:cubicBezTo>
                <a:cubicBezTo>
                  <a:pt x="497095" y="483644"/>
                  <a:pt x="493113" y="490176"/>
                  <a:pt x="486581" y="491769"/>
                </a:cubicBezTo>
                <a:lnTo>
                  <a:pt x="267221" y="544817"/>
                </a:lnTo>
                <a:cubicBezTo>
                  <a:pt x="260769" y="546410"/>
                  <a:pt x="254237" y="542427"/>
                  <a:pt x="252644" y="535896"/>
                </a:cubicBezTo>
                <a:cubicBezTo>
                  <a:pt x="251051" y="529444"/>
                  <a:pt x="255034" y="522912"/>
                  <a:pt x="261565" y="521320"/>
                </a:cubicBezTo>
                <a:cubicBezTo>
                  <a:pt x="281000" y="516620"/>
                  <a:pt x="295019" y="513195"/>
                  <a:pt x="314454" y="508495"/>
                </a:cubicBezTo>
                <a:cubicBezTo>
                  <a:pt x="335880" y="503318"/>
                  <a:pt x="349660" y="496946"/>
                  <a:pt x="348625" y="482688"/>
                </a:cubicBezTo>
                <a:cubicBezTo>
                  <a:pt x="346155" y="450748"/>
                  <a:pt x="313817" y="326651"/>
                  <a:pt x="302905" y="281090"/>
                </a:cubicBezTo>
                <a:cubicBezTo>
                  <a:pt x="296931" y="256398"/>
                  <a:pt x="277257" y="235370"/>
                  <a:pt x="255353" y="223582"/>
                </a:cubicBezTo>
                <a:lnTo>
                  <a:pt x="49055" y="112946"/>
                </a:lnTo>
                <a:cubicBezTo>
                  <a:pt x="46426" y="112548"/>
                  <a:pt x="44754" y="111671"/>
                  <a:pt x="44515" y="110556"/>
                </a:cubicBezTo>
                <a:lnTo>
                  <a:pt x="44515" y="110556"/>
                </a:lnTo>
                <a:lnTo>
                  <a:pt x="44515" y="110556"/>
                </a:lnTo>
                <a:close/>
                <a:moveTo>
                  <a:pt x="52719" y="77262"/>
                </a:moveTo>
                <a:cubicBezTo>
                  <a:pt x="65463" y="74156"/>
                  <a:pt x="70561" y="61889"/>
                  <a:pt x="83305" y="61411"/>
                </a:cubicBezTo>
                <a:cubicBezTo>
                  <a:pt x="98439" y="60854"/>
                  <a:pt x="107280" y="68819"/>
                  <a:pt x="107679" y="81324"/>
                </a:cubicBezTo>
                <a:cubicBezTo>
                  <a:pt x="67534" y="94546"/>
                  <a:pt x="43161" y="105379"/>
                  <a:pt x="44435" y="110556"/>
                </a:cubicBezTo>
                <a:lnTo>
                  <a:pt x="44435" y="110556"/>
                </a:lnTo>
                <a:lnTo>
                  <a:pt x="44435" y="110556"/>
                </a:lnTo>
                <a:cubicBezTo>
                  <a:pt x="44754" y="111751"/>
                  <a:pt x="46347" y="112548"/>
                  <a:pt x="49055" y="113025"/>
                </a:cubicBezTo>
                <a:lnTo>
                  <a:pt x="92226" y="136204"/>
                </a:lnTo>
                <a:cubicBezTo>
                  <a:pt x="85934" y="144249"/>
                  <a:pt x="76933" y="150302"/>
                  <a:pt x="66180" y="152931"/>
                </a:cubicBezTo>
                <a:cubicBezTo>
                  <a:pt x="26673" y="162489"/>
                  <a:pt x="-20561" y="100680"/>
                  <a:pt x="9548" y="73917"/>
                </a:cubicBezTo>
                <a:cubicBezTo>
                  <a:pt x="25239" y="59978"/>
                  <a:pt x="39975" y="80368"/>
                  <a:pt x="52719" y="77262"/>
                </a:cubicBezTo>
                <a:lnTo>
                  <a:pt x="52719" y="77262"/>
                </a:lnTo>
                <a:close/>
                <a:moveTo>
                  <a:pt x="52719" y="77262"/>
                </a:moveTo>
                <a:cubicBezTo>
                  <a:pt x="52082" y="54721"/>
                  <a:pt x="56144" y="18399"/>
                  <a:pt x="73030" y="0"/>
                </a:cubicBezTo>
                <a:moveTo>
                  <a:pt x="139938" y="161693"/>
                </a:moveTo>
                <a:lnTo>
                  <a:pt x="423975" y="92953"/>
                </a:lnTo>
              </a:path>
            </a:pathLst>
          </a:custGeom>
          <a:noFill/>
          <a:ln w="19050" cap="rnd">
            <a:solidFill>
              <a:srgbClr val="EF3774"/>
            </a:solidFill>
            <a:prstDash val="solid"/>
            <a:round/>
          </a:ln>
        </p:spPr>
        <p:txBody>
          <a:bodyPr rtlCol="0" anchor="ctr"/>
          <a:lstStyle/>
          <a:p>
            <a:endParaRPr lang="en-US"/>
          </a:p>
        </p:txBody>
      </p:sp>
      <p:grpSp>
        <p:nvGrpSpPr>
          <p:cNvPr id="1089" name="Graphic 4">
            <a:extLst>
              <a:ext uri="{FF2B5EF4-FFF2-40B4-BE49-F238E27FC236}">
                <a16:creationId xmlns:a16="http://schemas.microsoft.com/office/drawing/2014/main" xmlns="" id="{80C7F584-A953-E24A-9762-7B4040D4AA92}"/>
              </a:ext>
            </a:extLst>
          </p:cNvPr>
          <p:cNvGrpSpPr/>
          <p:nvPr/>
        </p:nvGrpSpPr>
        <p:grpSpPr>
          <a:xfrm>
            <a:off x="6528713" y="1870577"/>
            <a:ext cx="454973" cy="405272"/>
            <a:chOff x="5247426" y="2864574"/>
            <a:chExt cx="742809" cy="661665"/>
          </a:xfrm>
          <a:noFill/>
        </p:grpSpPr>
        <p:sp>
          <p:nvSpPr>
            <p:cNvPr id="1090" name="Freeform: Shape 489">
              <a:extLst>
                <a:ext uri="{FF2B5EF4-FFF2-40B4-BE49-F238E27FC236}">
                  <a16:creationId xmlns:a16="http://schemas.microsoft.com/office/drawing/2014/main" xmlns="" id="{07C10055-3911-F740-BE97-BAE322AE4C0D}"/>
                </a:ext>
              </a:extLst>
            </p:cNvPr>
            <p:cNvSpPr/>
            <p:nvPr/>
          </p:nvSpPr>
          <p:spPr>
            <a:xfrm>
              <a:off x="5247426" y="3053496"/>
              <a:ext cx="82537" cy="81723"/>
            </a:xfrm>
            <a:custGeom>
              <a:avLst/>
              <a:gdLst>
                <a:gd name="connsiteX0" fmla="*/ 17648 w 82537"/>
                <a:gd name="connsiteY0" fmla="*/ 11017 h 81723"/>
                <a:gd name="connsiteX1" fmla="*/ 77864 w 82537"/>
                <a:gd name="connsiteY1" fmla="*/ 16115 h 81723"/>
                <a:gd name="connsiteX2" fmla="*/ 69262 w 82537"/>
                <a:gd name="connsiteY2" fmla="*/ 67490 h 81723"/>
                <a:gd name="connsiteX3" fmla="*/ 9046 w 82537"/>
                <a:gd name="connsiteY3" fmla="*/ 70597 h 81723"/>
                <a:gd name="connsiteX4" fmla="*/ 17648 w 82537"/>
                <a:gd name="connsiteY4" fmla="*/ 11017 h 81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37" h="81723">
                  <a:moveTo>
                    <a:pt x="17648" y="11017"/>
                  </a:moveTo>
                  <a:cubicBezTo>
                    <a:pt x="44490" y="-8657"/>
                    <a:pt x="68784" y="1141"/>
                    <a:pt x="77864" y="16115"/>
                  </a:cubicBezTo>
                  <a:cubicBezTo>
                    <a:pt x="84794" y="27665"/>
                    <a:pt x="85591" y="52596"/>
                    <a:pt x="69262" y="67490"/>
                  </a:cubicBezTo>
                  <a:cubicBezTo>
                    <a:pt x="50863" y="84297"/>
                    <a:pt x="22825" y="87324"/>
                    <a:pt x="9046" y="70597"/>
                  </a:cubicBezTo>
                  <a:cubicBezTo>
                    <a:pt x="-4734" y="53950"/>
                    <a:pt x="-3460" y="26550"/>
                    <a:pt x="17648" y="11017"/>
                  </a:cubicBezTo>
                  <a:close/>
                </a:path>
              </a:pathLst>
            </a:custGeom>
            <a:noFill/>
            <a:ln w="19050" cap="rnd">
              <a:solidFill>
                <a:srgbClr val="F15069"/>
              </a:solidFill>
              <a:prstDash val="solid"/>
              <a:round/>
            </a:ln>
          </p:spPr>
          <p:txBody>
            <a:bodyPr rtlCol="0" anchor="ctr"/>
            <a:lstStyle/>
            <a:p>
              <a:endParaRPr lang="en-US"/>
            </a:p>
          </p:txBody>
        </p:sp>
        <p:sp>
          <p:nvSpPr>
            <p:cNvPr id="1091" name="Freeform: Shape 490">
              <a:extLst>
                <a:ext uri="{FF2B5EF4-FFF2-40B4-BE49-F238E27FC236}">
                  <a16:creationId xmlns:a16="http://schemas.microsoft.com/office/drawing/2014/main" xmlns="" id="{38836428-1E13-AC4D-8CC4-78D3B082E849}"/>
                </a:ext>
              </a:extLst>
            </p:cNvPr>
            <p:cNvSpPr/>
            <p:nvPr/>
          </p:nvSpPr>
          <p:spPr>
            <a:xfrm>
              <a:off x="5609219" y="2864574"/>
              <a:ext cx="83263" cy="77190"/>
            </a:xfrm>
            <a:custGeom>
              <a:avLst/>
              <a:gdLst>
                <a:gd name="connsiteX0" fmla="*/ 47343 w 83263"/>
                <a:gd name="connsiteY0" fmla="*/ 810 h 77190"/>
                <a:gd name="connsiteX1" fmla="*/ 82629 w 83263"/>
                <a:gd name="connsiteY1" fmla="*/ 48203 h 77190"/>
                <a:gd name="connsiteX2" fmla="*/ 41051 w 83263"/>
                <a:gd name="connsiteY2" fmla="*/ 77037 h 77190"/>
                <a:gd name="connsiteX3" fmla="*/ 30 w 83263"/>
                <a:gd name="connsiteY3" fmla="*/ 35220 h 77190"/>
                <a:gd name="connsiteX4" fmla="*/ 47343 w 83263"/>
                <a:gd name="connsiteY4" fmla="*/ 810 h 7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63" h="77190">
                  <a:moveTo>
                    <a:pt x="47343" y="810"/>
                  </a:moveTo>
                  <a:cubicBezTo>
                    <a:pt x="78487" y="6944"/>
                    <a:pt x="85656" y="29644"/>
                    <a:pt x="82629" y="48203"/>
                  </a:cubicBezTo>
                  <a:cubicBezTo>
                    <a:pt x="79841" y="65328"/>
                    <a:pt x="62079" y="78789"/>
                    <a:pt x="41051" y="77037"/>
                  </a:cubicBezTo>
                  <a:cubicBezTo>
                    <a:pt x="17394" y="75046"/>
                    <a:pt x="-846" y="61027"/>
                    <a:pt x="30" y="35220"/>
                  </a:cubicBezTo>
                  <a:cubicBezTo>
                    <a:pt x="747" y="13635"/>
                    <a:pt x="22890" y="-4048"/>
                    <a:pt x="47343" y="810"/>
                  </a:cubicBezTo>
                  <a:close/>
                </a:path>
              </a:pathLst>
            </a:custGeom>
            <a:noFill/>
            <a:ln w="19050" cap="rnd">
              <a:solidFill>
                <a:srgbClr val="F15069"/>
              </a:solidFill>
              <a:prstDash val="solid"/>
              <a:round/>
            </a:ln>
          </p:spPr>
          <p:txBody>
            <a:bodyPr rtlCol="0" anchor="ctr"/>
            <a:lstStyle/>
            <a:p>
              <a:endParaRPr lang="en-US"/>
            </a:p>
          </p:txBody>
        </p:sp>
        <p:sp>
          <p:nvSpPr>
            <p:cNvPr id="1092" name="Freeform: Shape 491">
              <a:extLst>
                <a:ext uri="{FF2B5EF4-FFF2-40B4-BE49-F238E27FC236}">
                  <a16:creationId xmlns:a16="http://schemas.microsoft.com/office/drawing/2014/main" xmlns="" id="{4006311C-79FC-4C4B-8171-F0C7762ED20D}"/>
                </a:ext>
              </a:extLst>
            </p:cNvPr>
            <p:cNvSpPr/>
            <p:nvPr/>
          </p:nvSpPr>
          <p:spPr>
            <a:xfrm>
              <a:off x="5908320" y="2988317"/>
              <a:ext cx="81915" cy="79716"/>
            </a:xfrm>
            <a:custGeom>
              <a:avLst/>
              <a:gdLst>
                <a:gd name="connsiteX0" fmla="*/ 61113 w 81915"/>
                <a:gd name="connsiteY0" fmla="*/ 7139 h 79716"/>
                <a:gd name="connsiteX1" fmla="*/ 74892 w 81915"/>
                <a:gd name="connsiteY1" fmla="*/ 64488 h 79716"/>
                <a:gd name="connsiteX2" fmla="*/ 25509 w 81915"/>
                <a:gd name="connsiteY2" fmla="*/ 74763 h 79716"/>
                <a:gd name="connsiteX3" fmla="*/ 4242 w 81915"/>
                <a:gd name="connsiteY3" fmla="*/ 20361 h 79716"/>
                <a:gd name="connsiteX4" fmla="*/ 61113 w 81915"/>
                <a:gd name="connsiteY4" fmla="*/ 7139 h 79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 h="79716">
                  <a:moveTo>
                    <a:pt x="61113" y="7139"/>
                  </a:moveTo>
                  <a:cubicBezTo>
                    <a:pt x="87239" y="24901"/>
                    <a:pt x="84929" y="48558"/>
                    <a:pt x="74892" y="64488"/>
                  </a:cubicBezTo>
                  <a:cubicBezTo>
                    <a:pt x="65653" y="79144"/>
                    <a:pt x="44067" y="84560"/>
                    <a:pt x="25509" y="74763"/>
                  </a:cubicBezTo>
                  <a:cubicBezTo>
                    <a:pt x="4560" y="63692"/>
                    <a:pt x="-6671" y="43699"/>
                    <a:pt x="4242" y="20361"/>
                  </a:cubicBezTo>
                  <a:cubicBezTo>
                    <a:pt x="13322" y="767"/>
                    <a:pt x="40483" y="-6800"/>
                    <a:pt x="61113" y="7139"/>
                  </a:cubicBezTo>
                  <a:close/>
                </a:path>
              </a:pathLst>
            </a:custGeom>
            <a:noFill/>
            <a:ln w="19050" cap="rnd">
              <a:solidFill>
                <a:srgbClr val="F15069"/>
              </a:solidFill>
              <a:prstDash val="solid"/>
              <a:round/>
            </a:ln>
          </p:spPr>
          <p:txBody>
            <a:bodyPr rtlCol="0" anchor="ctr"/>
            <a:lstStyle/>
            <a:p>
              <a:endParaRPr lang="en-US"/>
            </a:p>
          </p:txBody>
        </p:sp>
        <p:sp>
          <p:nvSpPr>
            <p:cNvPr id="1093" name="Freeform: Shape 492">
              <a:extLst>
                <a:ext uri="{FF2B5EF4-FFF2-40B4-BE49-F238E27FC236}">
                  <a16:creationId xmlns:a16="http://schemas.microsoft.com/office/drawing/2014/main" xmlns="" id="{C83FDBAE-94D5-B54F-8D44-AB8A4B866D43}"/>
                </a:ext>
              </a:extLst>
            </p:cNvPr>
            <p:cNvSpPr/>
            <p:nvPr/>
          </p:nvSpPr>
          <p:spPr>
            <a:xfrm>
              <a:off x="5306971" y="3063160"/>
              <a:ext cx="626778" cy="463079"/>
            </a:xfrm>
            <a:custGeom>
              <a:avLst/>
              <a:gdLst>
                <a:gd name="connsiteX0" fmla="*/ 0 w 626778"/>
                <a:gd name="connsiteY0" fmla="*/ 64916 h 463079"/>
                <a:gd name="connsiteX1" fmla="*/ 146798 w 626778"/>
                <a:gd name="connsiteY1" fmla="*/ 457678 h 463079"/>
                <a:gd name="connsiteX2" fmla="*/ 507699 w 626778"/>
                <a:gd name="connsiteY2" fmla="*/ 436411 h 463079"/>
                <a:gd name="connsiteX3" fmla="*/ 626778 w 626778"/>
                <a:gd name="connsiteY3" fmla="*/ 0 h 463079"/>
              </a:gdLst>
              <a:ahLst/>
              <a:cxnLst>
                <a:cxn ang="0">
                  <a:pos x="connsiteX0" y="connsiteY0"/>
                </a:cxn>
                <a:cxn ang="0">
                  <a:pos x="connsiteX1" y="connsiteY1"/>
                </a:cxn>
                <a:cxn ang="0">
                  <a:pos x="connsiteX2" y="connsiteY2"/>
                </a:cxn>
                <a:cxn ang="0">
                  <a:pos x="connsiteX3" y="connsiteY3"/>
                </a:cxn>
              </a:cxnLst>
              <a:rect l="l" t="t" r="r" b="b"/>
              <a:pathLst>
                <a:path w="626778" h="463079">
                  <a:moveTo>
                    <a:pt x="0" y="64916"/>
                  </a:moveTo>
                  <a:cubicBezTo>
                    <a:pt x="77899" y="192120"/>
                    <a:pt x="137240" y="431233"/>
                    <a:pt x="146798" y="457678"/>
                  </a:cubicBezTo>
                  <a:cubicBezTo>
                    <a:pt x="151975" y="472095"/>
                    <a:pt x="506265" y="455129"/>
                    <a:pt x="507699" y="436411"/>
                  </a:cubicBezTo>
                  <a:cubicBezTo>
                    <a:pt x="509133" y="417693"/>
                    <a:pt x="571659" y="90723"/>
                    <a:pt x="626778" y="0"/>
                  </a:cubicBezTo>
                </a:path>
              </a:pathLst>
            </a:custGeom>
            <a:noFill/>
            <a:ln w="19050" cap="rnd">
              <a:solidFill>
                <a:srgbClr val="F15069"/>
              </a:solidFill>
              <a:prstDash val="solid"/>
              <a:round/>
            </a:ln>
          </p:spPr>
          <p:txBody>
            <a:bodyPr rtlCol="0" anchor="ctr"/>
            <a:lstStyle/>
            <a:p>
              <a:endParaRPr lang="en-US"/>
            </a:p>
          </p:txBody>
        </p:sp>
        <p:sp>
          <p:nvSpPr>
            <p:cNvPr id="1094" name="Freeform: Shape 493">
              <a:extLst>
                <a:ext uri="{FF2B5EF4-FFF2-40B4-BE49-F238E27FC236}">
                  <a16:creationId xmlns:a16="http://schemas.microsoft.com/office/drawing/2014/main" xmlns="" id="{8B42CD7B-9BBD-F344-8109-FD2BF016C72B}"/>
                </a:ext>
              </a:extLst>
            </p:cNvPr>
            <p:cNvSpPr/>
            <p:nvPr/>
          </p:nvSpPr>
          <p:spPr>
            <a:xfrm>
              <a:off x="5327442" y="2938107"/>
              <a:ext cx="307136" cy="281409"/>
            </a:xfrm>
            <a:custGeom>
              <a:avLst/>
              <a:gdLst>
                <a:gd name="connsiteX0" fmla="*/ 0 w 307136"/>
                <a:gd name="connsiteY0" fmla="*/ 166153 h 281409"/>
                <a:gd name="connsiteX1" fmla="*/ 207492 w 307136"/>
                <a:gd name="connsiteY1" fmla="*/ 281409 h 281409"/>
                <a:gd name="connsiteX2" fmla="*/ 307136 w 307136"/>
                <a:gd name="connsiteY2" fmla="*/ 0 h 281409"/>
              </a:gdLst>
              <a:ahLst/>
              <a:cxnLst>
                <a:cxn ang="0">
                  <a:pos x="connsiteX0" y="connsiteY0"/>
                </a:cxn>
                <a:cxn ang="0">
                  <a:pos x="connsiteX1" y="connsiteY1"/>
                </a:cxn>
                <a:cxn ang="0">
                  <a:pos x="connsiteX2" y="connsiteY2"/>
                </a:cxn>
              </a:cxnLst>
              <a:rect l="l" t="t" r="r" b="b"/>
              <a:pathLst>
                <a:path w="307136" h="281409">
                  <a:moveTo>
                    <a:pt x="0" y="166153"/>
                  </a:moveTo>
                  <a:cubicBezTo>
                    <a:pt x="38073" y="173003"/>
                    <a:pt x="182561" y="250664"/>
                    <a:pt x="207492" y="281409"/>
                  </a:cubicBezTo>
                  <a:cubicBezTo>
                    <a:pt x="219599" y="193633"/>
                    <a:pt x="279258" y="45879"/>
                    <a:pt x="307136" y="0"/>
                  </a:cubicBezTo>
                </a:path>
              </a:pathLst>
            </a:custGeom>
            <a:noFill/>
            <a:ln w="19050" cap="rnd">
              <a:solidFill>
                <a:srgbClr val="F15069"/>
              </a:solidFill>
              <a:prstDash val="solid"/>
              <a:round/>
            </a:ln>
          </p:spPr>
          <p:txBody>
            <a:bodyPr rtlCol="0" anchor="ctr"/>
            <a:lstStyle/>
            <a:p>
              <a:endParaRPr lang="en-US"/>
            </a:p>
          </p:txBody>
        </p:sp>
        <p:sp>
          <p:nvSpPr>
            <p:cNvPr id="1095" name="Freeform: Shape 494">
              <a:extLst>
                <a:ext uri="{FF2B5EF4-FFF2-40B4-BE49-F238E27FC236}">
                  <a16:creationId xmlns:a16="http://schemas.microsoft.com/office/drawing/2014/main" xmlns="" id="{35C04E9F-BB02-9642-8E84-55D54D444B90}"/>
                </a:ext>
              </a:extLst>
            </p:cNvPr>
            <p:cNvSpPr/>
            <p:nvPr/>
          </p:nvSpPr>
          <p:spPr>
            <a:xfrm>
              <a:off x="5655206" y="2941850"/>
              <a:ext cx="260143" cy="263646"/>
            </a:xfrm>
            <a:custGeom>
              <a:avLst/>
              <a:gdLst>
                <a:gd name="connsiteX0" fmla="*/ 81 w 260143"/>
                <a:gd name="connsiteY0" fmla="*/ 0 h 263646"/>
                <a:gd name="connsiteX1" fmla="*/ 65236 w 260143"/>
                <a:gd name="connsiteY1" fmla="*/ 263647 h 263646"/>
                <a:gd name="connsiteX2" fmla="*/ 260143 w 260143"/>
                <a:gd name="connsiteY2" fmla="*/ 105857 h 263646"/>
              </a:gdLst>
              <a:ahLst/>
              <a:cxnLst>
                <a:cxn ang="0">
                  <a:pos x="connsiteX0" y="connsiteY0"/>
                </a:cxn>
                <a:cxn ang="0">
                  <a:pos x="connsiteX1" y="connsiteY1"/>
                </a:cxn>
                <a:cxn ang="0">
                  <a:pos x="connsiteX2" y="connsiteY2"/>
                </a:cxn>
              </a:cxnLst>
              <a:rect l="l" t="t" r="r" b="b"/>
              <a:pathLst>
                <a:path w="260143" h="263646">
                  <a:moveTo>
                    <a:pt x="81" y="0"/>
                  </a:moveTo>
                  <a:cubicBezTo>
                    <a:pt x="-2309" y="22940"/>
                    <a:pt x="48748" y="231945"/>
                    <a:pt x="65236" y="263647"/>
                  </a:cubicBezTo>
                  <a:cubicBezTo>
                    <a:pt x="96698" y="207970"/>
                    <a:pt x="216574" y="126248"/>
                    <a:pt x="260143" y="105857"/>
                  </a:cubicBezTo>
                </a:path>
              </a:pathLst>
            </a:custGeom>
            <a:noFill/>
            <a:ln w="19050" cap="rnd">
              <a:solidFill>
                <a:srgbClr val="F15069"/>
              </a:solidFill>
              <a:prstDash val="solid"/>
              <a:round/>
            </a:ln>
          </p:spPr>
          <p:txBody>
            <a:bodyPr rtlCol="0" anchor="ctr"/>
            <a:lstStyle/>
            <a:p>
              <a:endParaRPr lang="en-US"/>
            </a:p>
          </p:txBody>
        </p:sp>
        <p:sp>
          <p:nvSpPr>
            <p:cNvPr id="1096" name="Freeform: Shape 495">
              <a:extLst>
                <a:ext uri="{FF2B5EF4-FFF2-40B4-BE49-F238E27FC236}">
                  <a16:creationId xmlns:a16="http://schemas.microsoft.com/office/drawing/2014/main" xmlns="" id="{531B056A-DB15-ED4C-B332-9B8E26C5E0EA}"/>
                </a:ext>
              </a:extLst>
            </p:cNvPr>
            <p:cNvSpPr/>
            <p:nvPr/>
          </p:nvSpPr>
          <p:spPr>
            <a:xfrm>
              <a:off x="5442936" y="3463648"/>
              <a:ext cx="377867" cy="20549"/>
            </a:xfrm>
            <a:custGeom>
              <a:avLst/>
              <a:gdLst>
                <a:gd name="connsiteX0" fmla="*/ 0 w 377867"/>
                <a:gd name="connsiteY0" fmla="*/ 20550 h 20549"/>
                <a:gd name="connsiteX1" fmla="*/ 377867 w 377867"/>
                <a:gd name="connsiteY1" fmla="*/ 0 h 20549"/>
              </a:gdLst>
              <a:ahLst/>
              <a:cxnLst>
                <a:cxn ang="0">
                  <a:pos x="connsiteX0" y="connsiteY0"/>
                </a:cxn>
                <a:cxn ang="0">
                  <a:pos x="connsiteX1" y="connsiteY1"/>
                </a:cxn>
              </a:cxnLst>
              <a:rect l="l" t="t" r="r" b="b"/>
              <a:pathLst>
                <a:path w="377867" h="20549">
                  <a:moveTo>
                    <a:pt x="0" y="20550"/>
                  </a:moveTo>
                  <a:cubicBezTo>
                    <a:pt x="51375" y="14098"/>
                    <a:pt x="336448" y="1832"/>
                    <a:pt x="377867" y="0"/>
                  </a:cubicBezTo>
                </a:path>
              </a:pathLst>
            </a:custGeom>
            <a:noFill/>
            <a:ln w="19050" cap="rnd">
              <a:solidFill>
                <a:srgbClr val="F15069"/>
              </a:solidFill>
              <a:prstDash val="solid"/>
              <a:round/>
            </a:ln>
          </p:spPr>
          <p:txBody>
            <a:bodyPr rtlCol="0" anchor="ctr"/>
            <a:lstStyle/>
            <a:p>
              <a:endParaRPr lang="en-US"/>
            </a:p>
          </p:txBody>
        </p:sp>
      </p:grpSp>
      <p:grpSp>
        <p:nvGrpSpPr>
          <p:cNvPr id="1097" name="Graphic 4">
            <a:extLst>
              <a:ext uri="{FF2B5EF4-FFF2-40B4-BE49-F238E27FC236}">
                <a16:creationId xmlns:a16="http://schemas.microsoft.com/office/drawing/2014/main" xmlns="" id="{C37B5263-5C59-ED44-B24C-E42D2ADD5C79}"/>
              </a:ext>
            </a:extLst>
          </p:cNvPr>
          <p:cNvGrpSpPr/>
          <p:nvPr/>
        </p:nvGrpSpPr>
        <p:grpSpPr>
          <a:xfrm>
            <a:off x="6607239" y="3097726"/>
            <a:ext cx="955887" cy="1209810"/>
            <a:chOff x="5375631" y="4868073"/>
            <a:chExt cx="1560625" cy="1975191"/>
          </a:xfrm>
          <a:noFill/>
        </p:grpSpPr>
        <p:sp>
          <p:nvSpPr>
            <p:cNvPr id="1098" name="Freeform: Shape 497">
              <a:extLst>
                <a:ext uri="{FF2B5EF4-FFF2-40B4-BE49-F238E27FC236}">
                  <a16:creationId xmlns:a16="http://schemas.microsoft.com/office/drawing/2014/main" xmlns="" id="{1F5196A7-942D-3948-95E1-CE3345E90795}"/>
                </a:ext>
              </a:extLst>
            </p:cNvPr>
            <p:cNvSpPr/>
            <p:nvPr/>
          </p:nvSpPr>
          <p:spPr>
            <a:xfrm>
              <a:off x="5375631" y="6668668"/>
              <a:ext cx="49543" cy="52092"/>
            </a:xfrm>
            <a:custGeom>
              <a:avLst/>
              <a:gdLst>
                <a:gd name="connsiteX0" fmla="*/ 0 w 49543"/>
                <a:gd name="connsiteY0" fmla="*/ 52092 h 52092"/>
                <a:gd name="connsiteX1" fmla="*/ 49543 w 49543"/>
                <a:gd name="connsiteY1" fmla="*/ 0 h 52092"/>
              </a:gdLst>
              <a:ahLst/>
              <a:cxnLst>
                <a:cxn ang="0">
                  <a:pos x="connsiteX0" y="connsiteY0"/>
                </a:cxn>
                <a:cxn ang="0">
                  <a:pos x="connsiteX1" y="connsiteY1"/>
                </a:cxn>
              </a:cxnLst>
              <a:rect l="l" t="t" r="r" b="b"/>
              <a:pathLst>
                <a:path w="49543" h="52092">
                  <a:moveTo>
                    <a:pt x="0" y="52092"/>
                  </a:moveTo>
                  <a:cubicBezTo>
                    <a:pt x="16727" y="34967"/>
                    <a:pt x="33294" y="17603"/>
                    <a:pt x="49543" y="0"/>
                  </a:cubicBezTo>
                </a:path>
              </a:pathLst>
            </a:custGeom>
            <a:noFill/>
            <a:ln w="19050" cap="rnd">
              <a:gradFill>
                <a:gsLst>
                  <a:gs pos="100000">
                    <a:srgbClr val="FDB317"/>
                  </a:gs>
                  <a:gs pos="0">
                    <a:srgbClr val="F57F48"/>
                  </a:gs>
                </a:gsLst>
                <a:lin ang="5400000" scaled="1"/>
              </a:gradFill>
              <a:prstDash val="solid"/>
              <a:round/>
            </a:ln>
          </p:spPr>
          <p:txBody>
            <a:bodyPr rtlCol="0" anchor="ctr"/>
            <a:lstStyle/>
            <a:p>
              <a:endParaRPr lang="en-US"/>
            </a:p>
          </p:txBody>
        </p:sp>
        <p:sp>
          <p:nvSpPr>
            <p:cNvPr id="1099" name="Freeform: Shape 498">
              <a:extLst>
                <a:ext uri="{FF2B5EF4-FFF2-40B4-BE49-F238E27FC236}">
                  <a16:creationId xmlns:a16="http://schemas.microsoft.com/office/drawing/2014/main" xmlns="" id="{B908E166-F5CA-D746-8AAC-D01942F22333}"/>
                </a:ext>
              </a:extLst>
            </p:cNvPr>
            <p:cNvSpPr/>
            <p:nvPr/>
          </p:nvSpPr>
          <p:spPr>
            <a:xfrm>
              <a:off x="5507374" y="6545447"/>
              <a:ext cx="25488" cy="30585"/>
            </a:xfrm>
            <a:custGeom>
              <a:avLst/>
              <a:gdLst>
                <a:gd name="connsiteX0" fmla="*/ 0 w 25488"/>
                <a:gd name="connsiteY0" fmla="*/ 30586 h 30585"/>
                <a:gd name="connsiteX1" fmla="*/ 25488 w 25488"/>
                <a:gd name="connsiteY1" fmla="*/ 0 h 30585"/>
              </a:gdLst>
              <a:ahLst/>
              <a:cxnLst>
                <a:cxn ang="0">
                  <a:pos x="connsiteX0" y="connsiteY0"/>
                </a:cxn>
                <a:cxn ang="0">
                  <a:pos x="connsiteX1" y="connsiteY1"/>
                </a:cxn>
              </a:cxnLst>
              <a:rect l="l" t="t" r="r" b="b"/>
              <a:pathLst>
                <a:path w="25488" h="30585">
                  <a:moveTo>
                    <a:pt x="0" y="30586"/>
                  </a:moveTo>
                  <a:cubicBezTo>
                    <a:pt x="8602" y="20471"/>
                    <a:pt x="17045" y="10275"/>
                    <a:pt x="25488" y="0"/>
                  </a:cubicBezTo>
                </a:path>
              </a:pathLst>
            </a:custGeom>
            <a:noFill/>
            <a:ln w="19050" cap="rnd">
              <a:gradFill>
                <a:gsLst>
                  <a:gs pos="100000">
                    <a:srgbClr val="FDB317"/>
                  </a:gs>
                  <a:gs pos="0">
                    <a:srgbClr val="F57F48"/>
                  </a:gs>
                </a:gsLst>
                <a:lin ang="5400000" scaled="1"/>
              </a:gradFill>
              <a:prstDash val="solid"/>
              <a:round/>
            </a:ln>
          </p:spPr>
          <p:txBody>
            <a:bodyPr rtlCol="0" anchor="ctr"/>
            <a:lstStyle/>
            <a:p>
              <a:endParaRPr lang="en-US"/>
            </a:p>
          </p:txBody>
        </p:sp>
        <p:sp>
          <p:nvSpPr>
            <p:cNvPr id="1100" name="Freeform: Shape 499">
              <a:extLst>
                <a:ext uri="{FF2B5EF4-FFF2-40B4-BE49-F238E27FC236}">
                  <a16:creationId xmlns:a16="http://schemas.microsoft.com/office/drawing/2014/main" xmlns="" id="{62509313-CA4E-1D48-A473-7075B3FEA1E3}"/>
                </a:ext>
              </a:extLst>
            </p:cNvPr>
            <p:cNvSpPr/>
            <p:nvPr/>
          </p:nvSpPr>
          <p:spPr>
            <a:xfrm>
              <a:off x="5534393" y="4868073"/>
              <a:ext cx="475862" cy="1606085"/>
            </a:xfrm>
            <a:custGeom>
              <a:avLst/>
              <a:gdLst>
                <a:gd name="connsiteX0" fmla="*/ 54704 w 475862"/>
                <a:gd name="connsiteY0" fmla="*/ 1606086 h 1606085"/>
                <a:gd name="connsiteX1" fmla="*/ 366699 w 475862"/>
                <a:gd name="connsiteY1" fmla="*/ 1039604 h 1606085"/>
                <a:gd name="connsiteX2" fmla="*/ 431217 w 475862"/>
                <a:gd name="connsiteY2" fmla="*/ 192748 h 1606085"/>
                <a:gd name="connsiteX3" fmla="*/ 153870 w 475862"/>
                <a:gd name="connsiteY3" fmla="*/ 6842 h 1606085"/>
                <a:gd name="connsiteX4" fmla="*/ 10417 w 475862"/>
                <a:gd name="connsiteY4" fmla="*/ 315491 h 1606085"/>
                <a:gd name="connsiteX5" fmla="*/ 295411 w 475862"/>
                <a:gd name="connsiteY5" fmla="*/ 402550 h 1606085"/>
                <a:gd name="connsiteX6" fmla="*/ 142480 w 475862"/>
                <a:gd name="connsiteY6" fmla="*/ 230662 h 160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862" h="1606085">
                  <a:moveTo>
                    <a:pt x="54704" y="1606086"/>
                  </a:moveTo>
                  <a:cubicBezTo>
                    <a:pt x="185810" y="1433640"/>
                    <a:pt x="294057" y="1243989"/>
                    <a:pt x="366699" y="1039604"/>
                  </a:cubicBezTo>
                  <a:cubicBezTo>
                    <a:pt x="455510" y="789577"/>
                    <a:pt x="524887" y="451217"/>
                    <a:pt x="431217" y="192748"/>
                  </a:cubicBezTo>
                  <a:cubicBezTo>
                    <a:pt x="391231" y="82351"/>
                    <a:pt x="283224" y="-29002"/>
                    <a:pt x="153870" y="6842"/>
                  </a:cubicBezTo>
                  <a:cubicBezTo>
                    <a:pt x="33039" y="40295"/>
                    <a:pt x="-25346" y="203979"/>
                    <a:pt x="10417" y="315491"/>
                  </a:cubicBezTo>
                  <a:cubicBezTo>
                    <a:pt x="47217" y="430269"/>
                    <a:pt x="203015" y="507451"/>
                    <a:pt x="295411" y="402550"/>
                  </a:cubicBezTo>
                  <a:cubicBezTo>
                    <a:pt x="388045" y="297410"/>
                    <a:pt x="238141" y="113256"/>
                    <a:pt x="142480" y="230662"/>
                  </a:cubicBezTo>
                </a:path>
              </a:pathLst>
            </a:custGeom>
            <a:noFill/>
            <a:ln w="19050" cap="rnd">
              <a:gradFill>
                <a:gsLst>
                  <a:gs pos="100000">
                    <a:srgbClr val="FDB317"/>
                  </a:gs>
                  <a:gs pos="0">
                    <a:srgbClr val="F57F48"/>
                  </a:gs>
                </a:gsLst>
                <a:lin ang="5400000" scaled="1"/>
              </a:gradFill>
              <a:prstDash val="solid"/>
              <a:round/>
            </a:ln>
          </p:spPr>
          <p:txBody>
            <a:bodyPr rtlCol="0" anchor="ctr"/>
            <a:lstStyle/>
            <a:p>
              <a:endParaRPr lang="en-US"/>
            </a:p>
          </p:txBody>
        </p:sp>
        <p:sp>
          <p:nvSpPr>
            <p:cNvPr id="1101" name="Freeform: Shape 500">
              <a:extLst>
                <a:ext uri="{FF2B5EF4-FFF2-40B4-BE49-F238E27FC236}">
                  <a16:creationId xmlns:a16="http://schemas.microsoft.com/office/drawing/2014/main" xmlns="" id="{91E1AA1A-0922-E541-9945-8CB4F6BE38B2}"/>
                </a:ext>
              </a:extLst>
            </p:cNvPr>
            <p:cNvSpPr/>
            <p:nvPr/>
          </p:nvSpPr>
          <p:spPr>
            <a:xfrm>
              <a:off x="5515180" y="6795871"/>
              <a:ext cx="59579" cy="47392"/>
            </a:xfrm>
            <a:custGeom>
              <a:avLst/>
              <a:gdLst>
                <a:gd name="connsiteX0" fmla="*/ 0 w 59579"/>
                <a:gd name="connsiteY0" fmla="*/ 47393 h 47392"/>
                <a:gd name="connsiteX1" fmla="*/ 59579 w 59579"/>
                <a:gd name="connsiteY1" fmla="*/ 0 h 47392"/>
              </a:gdLst>
              <a:ahLst/>
              <a:cxnLst>
                <a:cxn ang="0">
                  <a:pos x="connsiteX0" y="connsiteY0"/>
                </a:cxn>
                <a:cxn ang="0">
                  <a:pos x="connsiteX1" y="connsiteY1"/>
                </a:cxn>
              </a:cxnLst>
              <a:rect l="l" t="t" r="r" b="b"/>
              <a:pathLst>
                <a:path w="59579" h="47392">
                  <a:moveTo>
                    <a:pt x="0" y="47393"/>
                  </a:moveTo>
                  <a:cubicBezTo>
                    <a:pt x="20391" y="32099"/>
                    <a:pt x="40224" y="16249"/>
                    <a:pt x="59579" y="0"/>
                  </a:cubicBezTo>
                </a:path>
              </a:pathLst>
            </a:custGeom>
            <a:noFill/>
            <a:ln w="19050" cap="rnd">
              <a:gradFill>
                <a:gsLst>
                  <a:gs pos="100000">
                    <a:srgbClr val="FDB317"/>
                  </a:gs>
                  <a:gs pos="0">
                    <a:srgbClr val="F57F48"/>
                  </a:gs>
                </a:gsLst>
                <a:lin ang="5400000" scaled="1"/>
              </a:gradFill>
              <a:prstDash val="solid"/>
              <a:round/>
            </a:ln>
          </p:spPr>
          <p:txBody>
            <a:bodyPr rtlCol="0" anchor="ctr"/>
            <a:lstStyle/>
            <a:p>
              <a:endParaRPr lang="en-US"/>
            </a:p>
          </p:txBody>
        </p:sp>
        <p:sp>
          <p:nvSpPr>
            <p:cNvPr id="1102" name="Freeform: Shape 501">
              <a:extLst>
                <a:ext uri="{FF2B5EF4-FFF2-40B4-BE49-F238E27FC236}">
                  <a16:creationId xmlns:a16="http://schemas.microsoft.com/office/drawing/2014/main" xmlns="" id="{DF76AFD0-01A7-2041-B70D-748F98C2FB32}"/>
                </a:ext>
              </a:extLst>
            </p:cNvPr>
            <p:cNvSpPr/>
            <p:nvPr/>
          </p:nvSpPr>
          <p:spPr>
            <a:xfrm>
              <a:off x="5625498" y="6714627"/>
              <a:ext cx="38232" cy="36480"/>
            </a:xfrm>
            <a:custGeom>
              <a:avLst/>
              <a:gdLst>
                <a:gd name="connsiteX0" fmla="*/ 0 w 38232"/>
                <a:gd name="connsiteY0" fmla="*/ 36481 h 36480"/>
                <a:gd name="connsiteX1" fmla="*/ 38233 w 38232"/>
                <a:gd name="connsiteY1" fmla="*/ 0 h 36480"/>
              </a:gdLst>
              <a:ahLst/>
              <a:cxnLst>
                <a:cxn ang="0">
                  <a:pos x="connsiteX0" y="connsiteY0"/>
                </a:cxn>
                <a:cxn ang="0">
                  <a:pos x="connsiteX1" y="connsiteY1"/>
                </a:cxn>
              </a:cxnLst>
              <a:rect l="l" t="t" r="r" b="b"/>
              <a:pathLst>
                <a:path w="38232" h="36480">
                  <a:moveTo>
                    <a:pt x="0" y="36481"/>
                  </a:moveTo>
                  <a:cubicBezTo>
                    <a:pt x="12983" y="24533"/>
                    <a:pt x="25728" y="12346"/>
                    <a:pt x="38233" y="0"/>
                  </a:cubicBezTo>
                </a:path>
              </a:pathLst>
            </a:custGeom>
            <a:noFill/>
            <a:ln w="19050" cap="rnd">
              <a:gradFill>
                <a:gsLst>
                  <a:gs pos="100000">
                    <a:srgbClr val="FDB317"/>
                  </a:gs>
                  <a:gs pos="0">
                    <a:srgbClr val="F57F48"/>
                  </a:gs>
                </a:gsLst>
                <a:lin ang="5400000" scaled="1"/>
              </a:gradFill>
              <a:prstDash val="solid"/>
              <a:round/>
            </a:ln>
          </p:spPr>
          <p:txBody>
            <a:bodyPr rtlCol="0" anchor="ctr"/>
            <a:lstStyle/>
            <a:p>
              <a:endParaRPr lang="en-US"/>
            </a:p>
          </p:txBody>
        </p:sp>
        <p:sp>
          <p:nvSpPr>
            <p:cNvPr id="1103" name="Freeform: Shape 502">
              <a:extLst>
                <a:ext uri="{FF2B5EF4-FFF2-40B4-BE49-F238E27FC236}">
                  <a16:creationId xmlns:a16="http://schemas.microsoft.com/office/drawing/2014/main" xmlns="" id="{8F64532B-7EE0-154D-98BD-B488F5F8DB57}"/>
                </a:ext>
              </a:extLst>
            </p:cNvPr>
            <p:cNvSpPr/>
            <p:nvPr/>
          </p:nvSpPr>
          <p:spPr>
            <a:xfrm>
              <a:off x="5735974" y="5398271"/>
              <a:ext cx="1200281" cy="1240368"/>
            </a:xfrm>
            <a:custGeom>
              <a:avLst/>
              <a:gdLst>
                <a:gd name="connsiteX0" fmla="*/ 0 w 1200281"/>
                <a:gd name="connsiteY0" fmla="*/ 1240368 h 1240368"/>
                <a:gd name="connsiteX1" fmla="*/ 733033 w 1200281"/>
                <a:gd name="connsiteY1" fmla="*/ 164594 h 1240368"/>
                <a:gd name="connsiteX2" fmla="*/ 1020576 w 1200281"/>
                <a:gd name="connsiteY2" fmla="*/ 591 h 1240368"/>
                <a:gd name="connsiteX3" fmla="*/ 1199234 w 1200281"/>
                <a:gd name="connsiteY3" fmla="*/ 208163 h 1240368"/>
                <a:gd name="connsiteX4" fmla="*/ 950004 w 1200281"/>
                <a:gd name="connsiteY4" fmla="*/ 361254 h 1240368"/>
                <a:gd name="connsiteX5" fmla="*/ 1006955 w 1200281"/>
                <a:gd name="connsiteY5" fmla="*/ 181719 h 1240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0281" h="1240368">
                  <a:moveTo>
                    <a:pt x="0" y="1240368"/>
                  </a:moveTo>
                  <a:cubicBezTo>
                    <a:pt x="286825" y="920249"/>
                    <a:pt x="465086" y="497140"/>
                    <a:pt x="733033" y="164594"/>
                  </a:cubicBezTo>
                  <a:cubicBezTo>
                    <a:pt x="803605" y="77057"/>
                    <a:pt x="900381" y="-7931"/>
                    <a:pt x="1020576" y="591"/>
                  </a:cubicBezTo>
                  <a:cubicBezTo>
                    <a:pt x="1125238" y="7999"/>
                    <a:pt x="1210784" y="100793"/>
                    <a:pt x="1199234" y="208163"/>
                  </a:cubicBezTo>
                  <a:cubicBezTo>
                    <a:pt x="1187366" y="318879"/>
                    <a:pt x="1058012" y="415735"/>
                    <a:pt x="950004" y="361254"/>
                  </a:cubicBezTo>
                  <a:cubicBezTo>
                    <a:pt x="839368" y="305418"/>
                    <a:pt x="898629" y="113617"/>
                    <a:pt x="1006955" y="181719"/>
                  </a:cubicBezTo>
                </a:path>
              </a:pathLst>
            </a:custGeom>
            <a:noFill/>
            <a:ln w="19050" cap="rnd">
              <a:gradFill>
                <a:gsLst>
                  <a:gs pos="100000">
                    <a:srgbClr val="FDB317"/>
                  </a:gs>
                  <a:gs pos="0">
                    <a:srgbClr val="F57F48"/>
                  </a:gs>
                </a:gsLst>
                <a:lin ang="5400000" scaled="1"/>
              </a:gradFill>
              <a:prstDash val="solid"/>
              <a:round/>
            </a:ln>
          </p:spPr>
          <p:txBody>
            <a:bodyPr rtlCol="0" anchor="ctr"/>
            <a:lstStyle/>
            <a:p>
              <a:endParaRPr lang="en-US"/>
            </a:p>
          </p:txBody>
        </p:sp>
        <p:sp>
          <p:nvSpPr>
            <p:cNvPr id="1104" name="Freeform: Shape 503">
              <a:extLst>
                <a:ext uri="{FF2B5EF4-FFF2-40B4-BE49-F238E27FC236}">
                  <a16:creationId xmlns:a16="http://schemas.microsoft.com/office/drawing/2014/main" xmlns="" id="{D5E7D816-FD36-564C-B6B6-9074F9884384}"/>
                </a:ext>
              </a:extLst>
            </p:cNvPr>
            <p:cNvSpPr/>
            <p:nvPr/>
          </p:nvSpPr>
          <p:spPr>
            <a:xfrm>
              <a:off x="5428042" y="5091587"/>
              <a:ext cx="1193890" cy="1699504"/>
            </a:xfrm>
            <a:custGeom>
              <a:avLst/>
              <a:gdLst>
                <a:gd name="connsiteX0" fmla="*/ 0 w 1193890"/>
                <a:gd name="connsiteY0" fmla="*/ 1699505 h 1699504"/>
                <a:gd name="connsiteX1" fmla="*/ 813083 w 1193890"/>
                <a:gd name="connsiteY1" fmla="*/ 401981 h 1699504"/>
                <a:gd name="connsiteX2" fmla="*/ 954226 w 1193890"/>
                <a:gd name="connsiteY2" fmla="*/ 82897 h 1699504"/>
                <a:gd name="connsiteX3" fmla="*/ 1177728 w 1193890"/>
                <a:gd name="connsiteY3" fmla="*/ 41159 h 1699504"/>
                <a:gd name="connsiteX4" fmla="*/ 1090510 w 1193890"/>
                <a:gd name="connsiteY4" fmla="*/ 263148 h 1699504"/>
                <a:gd name="connsiteX5" fmla="*/ 1101740 w 1193890"/>
                <a:gd name="connsiteY5" fmla="*/ 126944 h 169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3890" h="1699504">
                  <a:moveTo>
                    <a:pt x="0" y="1699505"/>
                  </a:moveTo>
                  <a:cubicBezTo>
                    <a:pt x="406860" y="1353339"/>
                    <a:pt x="731440" y="672159"/>
                    <a:pt x="813083" y="401981"/>
                  </a:cubicBezTo>
                  <a:cubicBezTo>
                    <a:pt x="846537" y="291265"/>
                    <a:pt x="876964" y="172584"/>
                    <a:pt x="954226" y="82897"/>
                  </a:cubicBezTo>
                  <a:cubicBezTo>
                    <a:pt x="1005442" y="23476"/>
                    <a:pt x="1116556" y="-46059"/>
                    <a:pt x="1177728" y="41159"/>
                  </a:cubicBezTo>
                  <a:cubicBezTo>
                    <a:pt x="1224245" y="107509"/>
                    <a:pt x="1162674" y="238217"/>
                    <a:pt x="1090510" y="263148"/>
                  </a:cubicBezTo>
                  <a:cubicBezTo>
                    <a:pt x="973262" y="303691"/>
                    <a:pt x="973103" y="131723"/>
                    <a:pt x="1101740" y="126944"/>
                  </a:cubicBezTo>
                </a:path>
              </a:pathLst>
            </a:custGeom>
            <a:noFill/>
            <a:ln w="19050" cap="rnd">
              <a:gradFill>
                <a:gsLst>
                  <a:gs pos="100000">
                    <a:srgbClr val="FDB317"/>
                  </a:gs>
                  <a:gs pos="0">
                    <a:srgbClr val="F57F48"/>
                  </a:gs>
                </a:gsLst>
                <a:lin ang="5400000" scaled="1"/>
              </a:gradFill>
              <a:prstDash val="solid"/>
              <a:round/>
            </a:ln>
          </p:spPr>
          <p:txBody>
            <a:bodyPr rtlCol="0" anchor="ctr"/>
            <a:lstStyle/>
            <a:p>
              <a:endParaRPr lang="en-US"/>
            </a:p>
          </p:txBody>
        </p:sp>
      </p:grpSp>
      <p:grpSp>
        <p:nvGrpSpPr>
          <p:cNvPr id="1105" name="Graphic 4">
            <a:extLst>
              <a:ext uri="{FF2B5EF4-FFF2-40B4-BE49-F238E27FC236}">
                <a16:creationId xmlns:a16="http://schemas.microsoft.com/office/drawing/2014/main" xmlns="" id="{3D919CE7-A379-D344-8EB1-7F4BF5A7444D}"/>
              </a:ext>
            </a:extLst>
          </p:cNvPr>
          <p:cNvGrpSpPr/>
          <p:nvPr/>
        </p:nvGrpSpPr>
        <p:grpSpPr>
          <a:xfrm>
            <a:off x="7765682" y="2471640"/>
            <a:ext cx="423615" cy="450302"/>
            <a:chOff x="7266957" y="3845896"/>
            <a:chExt cx="691614" cy="735183"/>
          </a:xfrm>
          <a:noFill/>
        </p:grpSpPr>
        <p:sp>
          <p:nvSpPr>
            <p:cNvPr id="1106" name="Freeform: Shape 505">
              <a:extLst>
                <a:ext uri="{FF2B5EF4-FFF2-40B4-BE49-F238E27FC236}">
                  <a16:creationId xmlns:a16="http://schemas.microsoft.com/office/drawing/2014/main" xmlns="" id="{55D0EF2B-F44E-BA48-9671-96B1E0F6B608}"/>
                </a:ext>
              </a:extLst>
            </p:cNvPr>
            <p:cNvSpPr/>
            <p:nvPr/>
          </p:nvSpPr>
          <p:spPr>
            <a:xfrm>
              <a:off x="7330134" y="3930579"/>
              <a:ext cx="575217" cy="558171"/>
            </a:xfrm>
            <a:custGeom>
              <a:avLst/>
              <a:gdLst>
                <a:gd name="connsiteX0" fmla="*/ 84338 w 575217"/>
                <a:gd name="connsiteY0" fmla="*/ 508722 h 558171"/>
                <a:gd name="connsiteX1" fmla="*/ 1819 w 575217"/>
                <a:gd name="connsiteY1" fmla="*/ 167733 h 558171"/>
                <a:gd name="connsiteX2" fmla="*/ 49451 w 575217"/>
                <a:gd name="connsiteY2" fmla="*/ 89754 h 558171"/>
                <a:gd name="connsiteX3" fmla="*/ 412901 w 575217"/>
                <a:gd name="connsiteY3" fmla="*/ 1819 h 558171"/>
                <a:gd name="connsiteX4" fmla="*/ 490880 w 575217"/>
                <a:gd name="connsiteY4" fmla="*/ 49450 h 558171"/>
                <a:gd name="connsiteX5" fmla="*/ 573399 w 575217"/>
                <a:gd name="connsiteY5" fmla="*/ 390439 h 558171"/>
                <a:gd name="connsiteX6" fmla="*/ 525767 w 575217"/>
                <a:gd name="connsiteY6" fmla="*/ 468418 h 558171"/>
                <a:gd name="connsiteX7" fmla="*/ 162317 w 575217"/>
                <a:gd name="connsiteY7" fmla="*/ 556353 h 558171"/>
                <a:gd name="connsiteX8" fmla="*/ 84338 w 575217"/>
                <a:gd name="connsiteY8" fmla="*/ 508722 h 55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217" h="558171">
                  <a:moveTo>
                    <a:pt x="84338" y="508722"/>
                  </a:moveTo>
                  <a:lnTo>
                    <a:pt x="1819" y="167733"/>
                  </a:lnTo>
                  <a:cubicBezTo>
                    <a:pt x="-6545" y="133005"/>
                    <a:pt x="14722" y="98118"/>
                    <a:pt x="49451" y="89754"/>
                  </a:cubicBezTo>
                  <a:lnTo>
                    <a:pt x="412901" y="1819"/>
                  </a:lnTo>
                  <a:cubicBezTo>
                    <a:pt x="447629" y="-6545"/>
                    <a:pt x="482516" y="14722"/>
                    <a:pt x="490880" y="49450"/>
                  </a:cubicBezTo>
                  <a:lnTo>
                    <a:pt x="573399" y="390439"/>
                  </a:lnTo>
                  <a:cubicBezTo>
                    <a:pt x="581762" y="425167"/>
                    <a:pt x="560495" y="460054"/>
                    <a:pt x="525767" y="468418"/>
                  </a:cubicBezTo>
                  <a:lnTo>
                    <a:pt x="162317" y="556353"/>
                  </a:lnTo>
                  <a:cubicBezTo>
                    <a:pt x="127668" y="564716"/>
                    <a:pt x="92781" y="543450"/>
                    <a:pt x="84338" y="508722"/>
                  </a:cubicBezTo>
                  <a:close/>
                </a:path>
              </a:pathLst>
            </a:custGeom>
            <a:noFill/>
            <a:ln w="19050" cap="rnd">
              <a:solidFill>
                <a:srgbClr val="F36B5B"/>
              </a:solidFill>
              <a:prstDash val="solid"/>
              <a:round/>
            </a:ln>
          </p:spPr>
          <p:txBody>
            <a:bodyPr rtlCol="0" anchor="ctr"/>
            <a:lstStyle/>
            <a:p>
              <a:endParaRPr lang="en-US"/>
            </a:p>
          </p:txBody>
        </p:sp>
        <p:sp>
          <p:nvSpPr>
            <p:cNvPr id="1107" name="Freeform: Shape 506">
              <a:extLst>
                <a:ext uri="{FF2B5EF4-FFF2-40B4-BE49-F238E27FC236}">
                  <a16:creationId xmlns:a16="http://schemas.microsoft.com/office/drawing/2014/main" xmlns="" id="{7787B57C-7D3D-C942-AF05-CC513C98BD67}"/>
                </a:ext>
              </a:extLst>
            </p:cNvPr>
            <p:cNvSpPr/>
            <p:nvPr/>
          </p:nvSpPr>
          <p:spPr>
            <a:xfrm>
              <a:off x="7471264" y="4293378"/>
              <a:ext cx="67544" cy="67544"/>
            </a:xfrm>
            <a:custGeom>
              <a:avLst/>
              <a:gdLst>
                <a:gd name="connsiteX0" fmla="*/ 67545 w 67544"/>
                <a:gd name="connsiteY0" fmla="*/ 33772 h 67544"/>
                <a:gd name="connsiteX1" fmla="*/ 33772 w 67544"/>
                <a:gd name="connsiteY1" fmla="*/ 67545 h 67544"/>
                <a:gd name="connsiteX2" fmla="*/ 0 w 67544"/>
                <a:gd name="connsiteY2" fmla="*/ 33772 h 67544"/>
                <a:gd name="connsiteX3" fmla="*/ 33772 w 67544"/>
                <a:gd name="connsiteY3" fmla="*/ 0 h 67544"/>
                <a:gd name="connsiteX4" fmla="*/ 67545 w 67544"/>
                <a:gd name="connsiteY4" fmla="*/ 33772 h 6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44" h="67544">
                  <a:moveTo>
                    <a:pt x="67545" y="33772"/>
                  </a:moveTo>
                  <a:cubicBezTo>
                    <a:pt x="67545" y="52424"/>
                    <a:pt x="52424" y="67545"/>
                    <a:pt x="33772" y="67545"/>
                  </a:cubicBezTo>
                  <a:cubicBezTo>
                    <a:pt x="15121" y="67545"/>
                    <a:pt x="0" y="52424"/>
                    <a:pt x="0" y="33772"/>
                  </a:cubicBezTo>
                  <a:cubicBezTo>
                    <a:pt x="0" y="15121"/>
                    <a:pt x="15121" y="0"/>
                    <a:pt x="33772" y="0"/>
                  </a:cubicBezTo>
                  <a:cubicBezTo>
                    <a:pt x="52424" y="0"/>
                    <a:pt x="67545" y="15121"/>
                    <a:pt x="67545" y="33772"/>
                  </a:cubicBezTo>
                  <a:close/>
                </a:path>
              </a:pathLst>
            </a:custGeom>
            <a:noFill/>
            <a:ln w="19050" cap="rnd">
              <a:solidFill>
                <a:srgbClr val="F36B5B"/>
              </a:solidFill>
              <a:prstDash val="solid"/>
              <a:round/>
            </a:ln>
          </p:spPr>
          <p:txBody>
            <a:bodyPr rtlCol="0" anchor="ctr"/>
            <a:lstStyle/>
            <a:p>
              <a:endParaRPr lang="en-US"/>
            </a:p>
          </p:txBody>
        </p:sp>
        <p:sp>
          <p:nvSpPr>
            <p:cNvPr id="1108" name="Freeform: Shape 507">
              <a:extLst>
                <a:ext uri="{FF2B5EF4-FFF2-40B4-BE49-F238E27FC236}">
                  <a16:creationId xmlns:a16="http://schemas.microsoft.com/office/drawing/2014/main" xmlns="" id="{DBEE069D-EE7C-B446-85B0-2BFDF0D4C9A0}"/>
                </a:ext>
              </a:extLst>
            </p:cNvPr>
            <p:cNvSpPr/>
            <p:nvPr/>
          </p:nvSpPr>
          <p:spPr>
            <a:xfrm>
              <a:off x="7398621" y="4091063"/>
              <a:ext cx="67544" cy="67544"/>
            </a:xfrm>
            <a:custGeom>
              <a:avLst/>
              <a:gdLst>
                <a:gd name="connsiteX0" fmla="*/ 67545 w 67544"/>
                <a:gd name="connsiteY0" fmla="*/ 33772 h 67544"/>
                <a:gd name="connsiteX1" fmla="*/ 33773 w 67544"/>
                <a:gd name="connsiteY1" fmla="*/ 67544 h 67544"/>
                <a:gd name="connsiteX2" fmla="*/ 0 w 67544"/>
                <a:gd name="connsiteY2" fmla="*/ 33772 h 67544"/>
                <a:gd name="connsiteX3" fmla="*/ 33773 w 67544"/>
                <a:gd name="connsiteY3" fmla="*/ 0 h 67544"/>
                <a:gd name="connsiteX4" fmla="*/ 67545 w 67544"/>
                <a:gd name="connsiteY4" fmla="*/ 33772 h 6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44" h="67544">
                  <a:moveTo>
                    <a:pt x="67545" y="33772"/>
                  </a:moveTo>
                  <a:cubicBezTo>
                    <a:pt x="67545" y="52424"/>
                    <a:pt x="52424" y="67544"/>
                    <a:pt x="33773" y="67544"/>
                  </a:cubicBezTo>
                  <a:cubicBezTo>
                    <a:pt x="15121" y="67544"/>
                    <a:pt x="0" y="52424"/>
                    <a:pt x="0" y="33772"/>
                  </a:cubicBezTo>
                  <a:cubicBezTo>
                    <a:pt x="0" y="15120"/>
                    <a:pt x="15121" y="0"/>
                    <a:pt x="33773" y="0"/>
                  </a:cubicBezTo>
                  <a:cubicBezTo>
                    <a:pt x="52424" y="0"/>
                    <a:pt x="67545" y="15120"/>
                    <a:pt x="67545" y="33772"/>
                  </a:cubicBezTo>
                  <a:close/>
                </a:path>
              </a:pathLst>
            </a:custGeom>
            <a:noFill/>
            <a:ln w="19050" cap="rnd">
              <a:solidFill>
                <a:srgbClr val="F36B5B"/>
              </a:solidFill>
              <a:prstDash val="solid"/>
              <a:round/>
            </a:ln>
          </p:spPr>
          <p:txBody>
            <a:bodyPr rtlCol="0" anchor="ctr"/>
            <a:lstStyle/>
            <a:p>
              <a:endParaRPr lang="en-US"/>
            </a:p>
          </p:txBody>
        </p:sp>
        <p:sp>
          <p:nvSpPr>
            <p:cNvPr id="1109" name="Freeform: Shape 508">
              <a:extLst>
                <a:ext uri="{FF2B5EF4-FFF2-40B4-BE49-F238E27FC236}">
                  <a16:creationId xmlns:a16="http://schemas.microsoft.com/office/drawing/2014/main" xmlns="" id="{84859537-9D32-B444-B31B-ACC00E373656}"/>
                </a:ext>
              </a:extLst>
            </p:cNvPr>
            <p:cNvSpPr/>
            <p:nvPr/>
          </p:nvSpPr>
          <p:spPr>
            <a:xfrm>
              <a:off x="7733397" y="4205443"/>
              <a:ext cx="67544" cy="67544"/>
            </a:xfrm>
            <a:custGeom>
              <a:avLst/>
              <a:gdLst>
                <a:gd name="connsiteX0" fmla="*/ 67544 w 67544"/>
                <a:gd name="connsiteY0" fmla="*/ 33772 h 67544"/>
                <a:gd name="connsiteX1" fmla="*/ 33772 w 67544"/>
                <a:gd name="connsiteY1" fmla="*/ 67544 h 67544"/>
                <a:gd name="connsiteX2" fmla="*/ 0 w 67544"/>
                <a:gd name="connsiteY2" fmla="*/ 33772 h 67544"/>
                <a:gd name="connsiteX3" fmla="*/ 33772 w 67544"/>
                <a:gd name="connsiteY3" fmla="*/ 0 h 67544"/>
                <a:gd name="connsiteX4" fmla="*/ 67544 w 67544"/>
                <a:gd name="connsiteY4" fmla="*/ 33772 h 6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44" h="67544">
                  <a:moveTo>
                    <a:pt x="67544" y="33772"/>
                  </a:moveTo>
                  <a:cubicBezTo>
                    <a:pt x="67544" y="52424"/>
                    <a:pt x="52424" y="67544"/>
                    <a:pt x="33772" y="67544"/>
                  </a:cubicBezTo>
                  <a:cubicBezTo>
                    <a:pt x="15120" y="67544"/>
                    <a:pt x="0" y="52424"/>
                    <a:pt x="0" y="33772"/>
                  </a:cubicBezTo>
                  <a:cubicBezTo>
                    <a:pt x="0" y="15120"/>
                    <a:pt x="15120" y="0"/>
                    <a:pt x="33772" y="0"/>
                  </a:cubicBezTo>
                  <a:cubicBezTo>
                    <a:pt x="52424" y="0"/>
                    <a:pt x="67544" y="15120"/>
                    <a:pt x="67544" y="33772"/>
                  </a:cubicBezTo>
                  <a:close/>
                </a:path>
              </a:pathLst>
            </a:custGeom>
            <a:noFill/>
            <a:ln w="19050" cap="rnd">
              <a:solidFill>
                <a:srgbClr val="F36B5B"/>
              </a:solidFill>
              <a:prstDash val="solid"/>
              <a:round/>
            </a:ln>
          </p:spPr>
          <p:txBody>
            <a:bodyPr rtlCol="0" anchor="ctr"/>
            <a:lstStyle/>
            <a:p>
              <a:endParaRPr lang="en-US"/>
            </a:p>
          </p:txBody>
        </p:sp>
        <p:sp>
          <p:nvSpPr>
            <p:cNvPr id="1110" name="Freeform: Shape 509">
              <a:extLst>
                <a:ext uri="{FF2B5EF4-FFF2-40B4-BE49-F238E27FC236}">
                  <a16:creationId xmlns:a16="http://schemas.microsoft.com/office/drawing/2014/main" xmlns="" id="{EF479F12-BD2C-D744-9BCF-DDF96C25896D}"/>
                </a:ext>
              </a:extLst>
            </p:cNvPr>
            <p:cNvSpPr/>
            <p:nvPr/>
          </p:nvSpPr>
          <p:spPr>
            <a:xfrm>
              <a:off x="7706873" y="4025112"/>
              <a:ext cx="67544" cy="67544"/>
            </a:xfrm>
            <a:custGeom>
              <a:avLst/>
              <a:gdLst>
                <a:gd name="connsiteX0" fmla="*/ 67544 w 67544"/>
                <a:gd name="connsiteY0" fmla="*/ 33772 h 67544"/>
                <a:gd name="connsiteX1" fmla="*/ 33772 w 67544"/>
                <a:gd name="connsiteY1" fmla="*/ 67545 h 67544"/>
                <a:gd name="connsiteX2" fmla="*/ 0 w 67544"/>
                <a:gd name="connsiteY2" fmla="*/ 33772 h 67544"/>
                <a:gd name="connsiteX3" fmla="*/ 33772 w 67544"/>
                <a:gd name="connsiteY3" fmla="*/ 0 h 67544"/>
                <a:gd name="connsiteX4" fmla="*/ 67544 w 67544"/>
                <a:gd name="connsiteY4" fmla="*/ 33772 h 6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44" h="67544">
                  <a:moveTo>
                    <a:pt x="67544" y="33772"/>
                  </a:moveTo>
                  <a:cubicBezTo>
                    <a:pt x="67544" y="52424"/>
                    <a:pt x="52424" y="67545"/>
                    <a:pt x="33772" y="67545"/>
                  </a:cubicBezTo>
                  <a:cubicBezTo>
                    <a:pt x="15120" y="67545"/>
                    <a:pt x="0" y="52424"/>
                    <a:pt x="0" y="33772"/>
                  </a:cubicBezTo>
                  <a:cubicBezTo>
                    <a:pt x="0" y="15121"/>
                    <a:pt x="15120" y="0"/>
                    <a:pt x="33772" y="0"/>
                  </a:cubicBezTo>
                  <a:cubicBezTo>
                    <a:pt x="52424" y="0"/>
                    <a:pt x="67544" y="15121"/>
                    <a:pt x="67544" y="33772"/>
                  </a:cubicBezTo>
                  <a:close/>
                </a:path>
              </a:pathLst>
            </a:custGeom>
            <a:noFill/>
            <a:ln w="19050" cap="rnd">
              <a:solidFill>
                <a:srgbClr val="F36B5B"/>
              </a:solidFill>
              <a:prstDash val="solid"/>
              <a:round/>
            </a:ln>
          </p:spPr>
          <p:txBody>
            <a:bodyPr rtlCol="0" anchor="ctr"/>
            <a:lstStyle/>
            <a:p>
              <a:endParaRPr lang="en-US"/>
            </a:p>
          </p:txBody>
        </p:sp>
        <p:sp>
          <p:nvSpPr>
            <p:cNvPr id="1111" name="Freeform: Shape 510">
              <a:extLst>
                <a:ext uri="{FF2B5EF4-FFF2-40B4-BE49-F238E27FC236}">
                  <a16:creationId xmlns:a16="http://schemas.microsoft.com/office/drawing/2014/main" xmlns="" id="{D5ED6542-31C6-5948-B8EF-ABE55EAA2053}"/>
                </a:ext>
              </a:extLst>
            </p:cNvPr>
            <p:cNvSpPr/>
            <p:nvPr/>
          </p:nvSpPr>
          <p:spPr>
            <a:xfrm>
              <a:off x="7589785" y="4140447"/>
              <a:ext cx="67544" cy="67544"/>
            </a:xfrm>
            <a:custGeom>
              <a:avLst/>
              <a:gdLst>
                <a:gd name="connsiteX0" fmla="*/ 67545 w 67544"/>
                <a:gd name="connsiteY0" fmla="*/ 33772 h 67544"/>
                <a:gd name="connsiteX1" fmla="*/ 33773 w 67544"/>
                <a:gd name="connsiteY1" fmla="*/ 67544 h 67544"/>
                <a:gd name="connsiteX2" fmla="*/ 0 w 67544"/>
                <a:gd name="connsiteY2" fmla="*/ 33772 h 67544"/>
                <a:gd name="connsiteX3" fmla="*/ 33773 w 67544"/>
                <a:gd name="connsiteY3" fmla="*/ 0 h 67544"/>
                <a:gd name="connsiteX4" fmla="*/ 67545 w 67544"/>
                <a:gd name="connsiteY4" fmla="*/ 33772 h 6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44" h="67544">
                  <a:moveTo>
                    <a:pt x="67545" y="33772"/>
                  </a:moveTo>
                  <a:cubicBezTo>
                    <a:pt x="67545" y="52424"/>
                    <a:pt x="52424" y="67544"/>
                    <a:pt x="33773" y="67544"/>
                  </a:cubicBezTo>
                  <a:cubicBezTo>
                    <a:pt x="15121" y="67544"/>
                    <a:pt x="0" y="52424"/>
                    <a:pt x="0" y="33772"/>
                  </a:cubicBezTo>
                  <a:cubicBezTo>
                    <a:pt x="0" y="15120"/>
                    <a:pt x="15121" y="0"/>
                    <a:pt x="33773" y="0"/>
                  </a:cubicBezTo>
                  <a:cubicBezTo>
                    <a:pt x="52424" y="0"/>
                    <a:pt x="67545" y="15120"/>
                    <a:pt x="67545" y="33772"/>
                  </a:cubicBezTo>
                  <a:close/>
                </a:path>
              </a:pathLst>
            </a:custGeom>
            <a:noFill/>
            <a:ln w="19050" cap="rnd">
              <a:solidFill>
                <a:srgbClr val="F36B5B"/>
              </a:solidFill>
              <a:prstDash val="solid"/>
              <a:round/>
            </a:ln>
          </p:spPr>
          <p:txBody>
            <a:bodyPr rtlCol="0" anchor="ctr"/>
            <a:lstStyle/>
            <a:p>
              <a:endParaRPr lang="en-US"/>
            </a:p>
          </p:txBody>
        </p:sp>
        <p:sp>
          <p:nvSpPr>
            <p:cNvPr id="1112" name="Freeform: Shape 511">
              <a:extLst>
                <a:ext uri="{FF2B5EF4-FFF2-40B4-BE49-F238E27FC236}">
                  <a16:creationId xmlns:a16="http://schemas.microsoft.com/office/drawing/2014/main" xmlns="" id="{56EB068A-2101-1A4F-B299-CC9E019118D7}"/>
                </a:ext>
              </a:extLst>
            </p:cNvPr>
            <p:cNvSpPr/>
            <p:nvPr/>
          </p:nvSpPr>
          <p:spPr>
            <a:xfrm>
              <a:off x="7618778" y="4320062"/>
              <a:ext cx="67544" cy="67544"/>
            </a:xfrm>
            <a:custGeom>
              <a:avLst/>
              <a:gdLst>
                <a:gd name="connsiteX0" fmla="*/ 67544 w 67544"/>
                <a:gd name="connsiteY0" fmla="*/ 33772 h 67544"/>
                <a:gd name="connsiteX1" fmla="*/ 33772 w 67544"/>
                <a:gd name="connsiteY1" fmla="*/ 67544 h 67544"/>
                <a:gd name="connsiteX2" fmla="*/ 0 w 67544"/>
                <a:gd name="connsiteY2" fmla="*/ 33772 h 67544"/>
                <a:gd name="connsiteX3" fmla="*/ 33772 w 67544"/>
                <a:gd name="connsiteY3" fmla="*/ 0 h 67544"/>
                <a:gd name="connsiteX4" fmla="*/ 67544 w 67544"/>
                <a:gd name="connsiteY4" fmla="*/ 33772 h 6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44" h="67544">
                  <a:moveTo>
                    <a:pt x="67544" y="33772"/>
                  </a:moveTo>
                  <a:cubicBezTo>
                    <a:pt x="67544" y="52424"/>
                    <a:pt x="52424" y="67544"/>
                    <a:pt x="33772" y="67544"/>
                  </a:cubicBezTo>
                  <a:cubicBezTo>
                    <a:pt x="15120" y="67544"/>
                    <a:pt x="0" y="52424"/>
                    <a:pt x="0" y="33772"/>
                  </a:cubicBezTo>
                  <a:cubicBezTo>
                    <a:pt x="0" y="15120"/>
                    <a:pt x="15120" y="0"/>
                    <a:pt x="33772" y="0"/>
                  </a:cubicBezTo>
                  <a:cubicBezTo>
                    <a:pt x="52424" y="0"/>
                    <a:pt x="67544" y="15120"/>
                    <a:pt x="67544" y="33772"/>
                  </a:cubicBezTo>
                  <a:close/>
                </a:path>
              </a:pathLst>
            </a:custGeom>
            <a:noFill/>
            <a:ln w="19050" cap="rnd">
              <a:solidFill>
                <a:srgbClr val="F36B5B"/>
              </a:solidFill>
              <a:prstDash val="solid"/>
              <a:round/>
            </a:ln>
          </p:spPr>
          <p:txBody>
            <a:bodyPr rtlCol="0" anchor="ctr"/>
            <a:lstStyle/>
            <a:p>
              <a:endParaRPr lang="en-US"/>
            </a:p>
          </p:txBody>
        </p:sp>
        <p:sp>
          <p:nvSpPr>
            <p:cNvPr id="1113" name="Freeform: Shape 512">
              <a:extLst>
                <a:ext uri="{FF2B5EF4-FFF2-40B4-BE49-F238E27FC236}">
                  <a16:creationId xmlns:a16="http://schemas.microsoft.com/office/drawing/2014/main" xmlns="" id="{07DF1F26-659E-7E48-8C83-9B8F8CB80B6A}"/>
                </a:ext>
              </a:extLst>
            </p:cNvPr>
            <p:cNvSpPr/>
            <p:nvPr/>
          </p:nvSpPr>
          <p:spPr>
            <a:xfrm>
              <a:off x="7385718" y="3931920"/>
              <a:ext cx="39666" cy="164161"/>
            </a:xfrm>
            <a:custGeom>
              <a:avLst/>
              <a:gdLst>
                <a:gd name="connsiteX0" fmla="*/ 0 w 39666"/>
                <a:gd name="connsiteY0" fmla="*/ 0 h 164161"/>
                <a:gd name="connsiteX1" fmla="*/ 39667 w 39666"/>
                <a:gd name="connsiteY1" fmla="*/ 164162 h 164161"/>
              </a:gdLst>
              <a:ahLst/>
              <a:cxnLst>
                <a:cxn ang="0">
                  <a:pos x="connsiteX0" y="connsiteY0"/>
                </a:cxn>
                <a:cxn ang="0">
                  <a:pos x="connsiteX1" y="connsiteY1"/>
                </a:cxn>
              </a:cxnLst>
              <a:rect l="l" t="t" r="r" b="b"/>
              <a:pathLst>
                <a:path w="39666" h="164161">
                  <a:moveTo>
                    <a:pt x="0" y="0"/>
                  </a:moveTo>
                  <a:lnTo>
                    <a:pt x="39667" y="164162"/>
                  </a:lnTo>
                </a:path>
              </a:pathLst>
            </a:custGeom>
            <a:ln w="19050" cap="rnd">
              <a:solidFill>
                <a:srgbClr val="F36B5B"/>
              </a:solidFill>
              <a:prstDash val="solid"/>
              <a:round/>
            </a:ln>
          </p:spPr>
          <p:txBody>
            <a:bodyPr rtlCol="0" anchor="ctr"/>
            <a:lstStyle/>
            <a:p>
              <a:endParaRPr lang="en-US"/>
            </a:p>
          </p:txBody>
        </p:sp>
        <p:sp>
          <p:nvSpPr>
            <p:cNvPr id="1114" name="Freeform: Shape 513">
              <a:extLst>
                <a:ext uri="{FF2B5EF4-FFF2-40B4-BE49-F238E27FC236}">
                  <a16:creationId xmlns:a16="http://schemas.microsoft.com/office/drawing/2014/main" xmlns="" id="{690ED6FC-6422-0F4A-B256-8BCC2AABF87E}"/>
                </a:ext>
              </a:extLst>
            </p:cNvPr>
            <p:cNvSpPr/>
            <p:nvPr/>
          </p:nvSpPr>
          <p:spPr>
            <a:xfrm>
              <a:off x="7266957" y="4128659"/>
              <a:ext cx="128557" cy="31143"/>
            </a:xfrm>
            <a:custGeom>
              <a:avLst/>
              <a:gdLst>
                <a:gd name="connsiteX0" fmla="*/ 128558 w 128557"/>
                <a:gd name="connsiteY0" fmla="*/ 0 h 31143"/>
                <a:gd name="connsiteX1" fmla="*/ 0 w 128557"/>
                <a:gd name="connsiteY1" fmla="*/ 31144 h 31143"/>
              </a:gdLst>
              <a:ahLst/>
              <a:cxnLst>
                <a:cxn ang="0">
                  <a:pos x="connsiteX0" y="connsiteY0"/>
                </a:cxn>
                <a:cxn ang="0">
                  <a:pos x="connsiteX1" y="connsiteY1"/>
                </a:cxn>
              </a:cxnLst>
              <a:rect l="l" t="t" r="r" b="b"/>
              <a:pathLst>
                <a:path w="128557" h="31143">
                  <a:moveTo>
                    <a:pt x="128558" y="0"/>
                  </a:moveTo>
                  <a:lnTo>
                    <a:pt x="0" y="31144"/>
                  </a:lnTo>
                </a:path>
              </a:pathLst>
            </a:custGeom>
            <a:ln w="19050" cap="rnd">
              <a:solidFill>
                <a:srgbClr val="F36B5B"/>
              </a:solidFill>
              <a:prstDash val="solid"/>
              <a:round/>
            </a:ln>
          </p:spPr>
          <p:txBody>
            <a:bodyPr rtlCol="0" anchor="ctr"/>
            <a:lstStyle/>
            <a:p>
              <a:endParaRPr lang="en-US"/>
            </a:p>
          </p:txBody>
        </p:sp>
        <p:sp>
          <p:nvSpPr>
            <p:cNvPr id="1115" name="Freeform: Shape 514">
              <a:extLst>
                <a:ext uri="{FF2B5EF4-FFF2-40B4-BE49-F238E27FC236}">
                  <a16:creationId xmlns:a16="http://schemas.microsoft.com/office/drawing/2014/main" xmlns="" id="{21E0C572-E3DA-C047-B307-899F704C941E}"/>
                </a:ext>
              </a:extLst>
            </p:cNvPr>
            <p:cNvSpPr/>
            <p:nvPr/>
          </p:nvSpPr>
          <p:spPr>
            <a:xfrm>
              <a:off x="7297862" y="4184335"/>
              <a:ext cx="288736" cy="69854"/>
            </a:xfrm>
            <a:custGeom>
              <a:avLst/>
              <a:gdLst>
                <a:gd name="connsiteX0" fmla="*/ 288737 w 288736"/>
                <a:gd name="connsiteY0" fmla="*/ 0 h 69854"/>
                <a:gd name="connsiteX1" fmla="*/ 0 w 288736"/>
                <a:gd name="connsiteY1" fmla="*/ 69854 h 69854"/>
              </a:gdLst>
              <a:ahLst/>
              <a:cxnLst>
                <a:cxn ang="0">
                  <a:pos x="connsiteX0" y="connsiteY0"/>
                </a:cxn>
                <a:cxn ang="0">
                  <a:pos x="connsiteX1" y="connsiteY1"/>
                </a:cxn>
              </a:cxnLst>
              <a:rect l="l" t="t" r="r" b="b"/>
              <a:pathLst>
                <a:path w="288736" h="69854">
                  <a:moveTo>
                    <a:pt x="288737" y="0"/>
                  </a:moveTo>
                  <a:lnTo>
                    <a:pt x="0" y="69854"/>
                  </a:lnTo>
                </a:path>
              </a:pathLst>
            </a:custGeom>
            <a:ln w="19050" cap="rnd">
              <a:solidFill>
                <a:srgbClr val="F36B5B"/>
              </a:solidFill>
              <a:prstDash val="solid"/>
              <a:round/>
            </a:ln>
          </p:spPr>
          <p:txBody>
            <a:bodyPr rtlCol="0" anchor="ctr"/>
            <a:lstStyle/>
            <a:p>
              <a:endParaRPr lang="en-US"/>
            </a:p>
          </p:txBody>
        </p:sp>
        <p:sp>
          <p:nvSpPr>
            <p:cNvPr id="1116" name="Freeform: Shape 515">
              <a:extLst>
                <a:ext uri="{FF2B5EF4-FFF2-40B4-BE49-F238E27FC236}">
                  <a16:creationId xmlns:a16="http://schemas.microsoft.com/office/drawing/2014/main" xmlns="" id="{6394BD06-C7EB-3044-B2C0-2F32694F58E9}"/>
                </a:ext>
              </a:extLst>
            </p:cNvPr>
            <p:cNvSpPr/>
            <p:nvPr/>
          </p:nvSpPr>
          <p:spPr>
            <a:xfrm>
              <a:off x="7654382" y="4181388"/>
              <a:ext cx="77739" cy="47472"/>
            </a:xfrm>
            <a:custGeom>
              <a:avLst/>
              <a:gdLst>
                <a:gd name="connsiteX0" fmla="*/ 0 w 77739"/>
                <a:gd name="connsiteY0" fmla="*/ 0 h 47472"/>
                <a:gd name="connsiteX1" fmla="*/ 77740 w 77739"/>
                <a:gd name="connsiteY1" fmla="*/ 47472 h 47472"/>
              </a:gdLst>
              <a:ahLst/>
              <a:cxnLst>
                <a:cxn ang="0">
                  <a:pos x="connsiteX0" y="connsiteY0"/>
                </a:cxn>
                <a:cxn ang="0">
                  <a:pos x="connsiteX1" y="connsiteY1"/>
                </a:cxn>
              </a:cxnLst>
              <a:rect l="l" t="t" r="r" b="b"/>
              <a:pathLst>
                <a:path w="77739" h="47472">
                  <a:moveTo>
                    <a:pt x="0" y="0"/>
                  </a:moveTo>
                  <a:lnTo>
                    <a:pt x="77740" y="47472"/>
                  </a:lnTo>
                </a:path>
              </a:pathLst>
            </a:custGeom>
            <a:ln w="19050" cap="rnd">
              <a:solidFill>
                <a:srgbClr val="F36B5B"/>
              </a:solidFill>
              <a:prstDash val="solid"/>
              <a:round/>
            </a:ln>
          </p:spPr>
          <p:txBody>
            <a:bodyPr rtlCol="0" anchor="ctr"/>
            <a:lstStyle/>
            <a:p>
              <a:endParaRPr lang="en-US"/>
            </a:p>
          </p:txBody>
        </p:sp>
        <p:sp>
          <p:nvSpPr>
            <p:cNvPr id="1117" name="Freeform: Shape 516">
              <a:extLst>
                <a:ext uri="{FF2B5EF4-FFF2-40B4-BE49-F238E27FC236}">
                  <a16:creationId xmlns:a16="http://schemas.microsoft.com/office/drawing/2014/main" xmlns="" id="{2A7418FD-3D54-FD4B-B009-5C125DA1FCDA}"/>
                </a:ext>
              </a:extLst>
            </p:cNvPr>
            <p:cNvSpPr/>
            <p:nvPr/>
          </p:nvSpPr>
          <p:spPr>
            <a:xfrm>
              <a:off x="7549959" y="3883491"/>
              <a:ext cx="61809" cy="255203"/>
            </a:xfrm>
            <a:custGeom>
              <a:avLst/>
              <a:gdLst>
                <a:gd name="connsiteX0" fmla="*/ 61810 w 61809"/>
                <a:gd name="connsiteY0" fmla="*/ 255203 h 255203"/>
                <a:gd name="connsiteX1" fmla="*/ 0 w 61809"/>
                <a:gd name="connsiteY1" fmla="*/ 0 h 255203"/>
              </a:gdLst>
              <a:ahLst/>
              <a:cxnLst>
                <a:cxn ang="0">
                  <a:pos x="connsiteX0" y="connsiteY0"/>
                </a:cxn>
                <a:cxn ang="0">
                  <a:pos x="connsiteX1" y="connsiteY1"/>
                </a:cxn>
              </a:cxnLst>
              <a:rect l="l" t="t" r="r" b="b"/>
              <a:pathLst>
                <a:path w="61809" h="255203">
                  <a:moveTo>
                    <a:pt x="61810" y="255203"/>
                  </a:moveTo>
                  <a:lnTo>
                    <a:pt x="0" y="0"/>
                  </a:lnTo>
                </a:path>
              </a:pathLst>
            </a:custGeom>
            <a:ln w="19050" cap="rnd">
              <a:solidFill>
                <a:srgbClr val="F36B5B"/>
              </a:solidFill>
              <a:prstDash val="solid"/>
              <a:round/>
            </a:ln>
          </p:spPr>
          <p:txBody>
            <a:bodyPr rtlCol="0" anchor="ctr"/>
            <a:lstStyle/>
            <a:p>
              <a:endParaRPr lang="en-US"/>
            </a:p>
          </p:txBody>
        </p:sp>
        <p:sp>
          <p:nvSpPr>
            <p:cNvPr id="1118" name="Freeform: Shape 517">
              <a:extLst>
                <a:ext uri="{FF2B5EF4-FFF2-40B4-BE49-F238E27FC236}">
                  <a16:creationId xmlns:a16="http://schemas.microsoft.com/office/drawing/2014/main" xmlns="" id="{0D8F23B0-BEA7-9047-ACA7-9BD393F4F776}"/>
                </a:ext>
              </a:extLst>
            </p:cNvPr>
            <p:cNvSpPr/>
            <p:nvPr/>
          </p:nvSpPr>
          <p:spPr>
            <a:xfrm>
              <a:off x="7513001" y="4359967"/>
              <a:ext cx="53446" cy="221112"/>
            </a:xfrm>
            <a:custGeom>
              <a:avLst/>
              <a:gdLst>
                <a:gd name="connsiteX0" fmla="*/ 0 w 53446"/>
                <a:gd name="connsiteY0" fmla="*/ 0 h 221112"/>
                <a:gd name="connsiteX1" fmla="*/ 53446 w 53446"/>
                <a:gd name="connsiteY1" fmla="*/ 221113 h 221112"/>
              </a:gdLst>
              <a:ahLst/>
              <a:cxnLst>
                <a:cxn ang="0">
                  <a:pos x="connsiteX0" y="connsiteY0"/>
                </a:cxn>
                <a:cxn ang="0">
                  <a:pos x="connsiteX1" y="connsiteY1"/>
                </a:cxn>
              </a:cxnLst>
              <a:rect l="l" t="t" r="r" b="b"/>
              <a:pathLst>
                <a:path w="53446" h="221112">
                  <a:moveTo>
                    <a:pt x="0" y="0"/>
                  </a:moveTo>
                  <a:lnTo>
                    <a:pt x="53446" y="221113"/>
                  </a:lnTo>
                </a:path>
              </a:pathLst>
            </a:custGeom>
            <a:ln w="19050" cap="rnd">
              <a:solidFill>
                <a:srgbClr val="F36B5B"/>
              </a:solidFill>
              <a:prstDash val="solid"/>
              <a:round/>
            </a:ln>
          </p:spPr>
          <p:txBody>
            <a:bodyPr rtlCol="0" anchor="ctr"/>
            <a:lstStyle/>
            <a:p>
              <a:endParaRPr lang="en-US"/>
            </a:p>
          </p:txBody>
        </p:sp>
        <p:sp>
          <p:nvSpPr>
            <p:cNvPr id="1119" name="Freeform: Shape 518">
              <a:extLst>
                <a:ext uri="{FF2B5EF4-FFF2-40B4-BE49-F238E27FC236}">
                  <a16:creationId xmlns:a16="http://schemas.microsoft.com/office/drawing/2014/main" xmlns="" id="{CCAA2B53-C6FB-8B4E-B253-AEBD2BBCF6C6}"/>
                </a:ext>
              </a:extLst>
            </p:cNvPr>
            <p:cNvSpPr/>
            <p:nvPr/>
          </p:nvSpPr>
          <p:spPr>
            <a:xfrm>
              <a:off x="7775851" y="4271872"/>
              <a:ext cx="55118" cy="227803"/>
            </a:xfrm>
            <a:custGeom>
              <a:avLst/>
              <a:gdLst>
                <a:gd name="connsiteX0" fmla="*/ 0 w 55118"/>
                <a:gd name="connsiteY0" fmla="*/ 0 h 227803"/>
                <a:gd name="connsiteX1" fmla="*/ 55119 w 55118"/>
                <a:gd name="connsiteY1" fmla="*/ 227803 h 227803"/>
              </a:gdLst>
              <a:ahLst/>
              <a:cxnLst>
                <a:cxn ang="0">
                  <a:pos x="connsiteX0" y="connsiteY0"/>
                </a:cxn>
                <a:cxn ang="0">
                  <a:pos x="connsiteX1" y="connsiteY1"/>
                </a:cxn>
              </a:cxnLst>
              <a:rect l="l" t="t" r="r" b="b"/>
              <a:pathLst>
                <a:path w="55118" h="227803">
                  <a:moveTo>
                    <a:pt x="0" y="0"/>
                  </a:moveTo>
                  <a:lnTo>
                    <a:pt x="55119" y="227803"/>
                  </a:lnTo>
                </a:path>
              </a:pathLst>
            </a:custGeom>
            <a:ln w="19050" cap="rnd">
              <a:solidFill>
                <a:srgbClr val="F36B5B"/>
              </a:solidFill>
              <a:prstDash val="solid"/>
              <a:round/>
            </a:ln>
          </p:spPr>
          <p:txBody>
            <a:bodyPr rtlCol="0" anchor="ctr"/>
            <a:lstStyle/>
            <a:p>
              <a:endParaRPr lang="en-US"/>
            </a:p>
          </p:txBody>
        </p:sp>
        <p:sp>
          <p:nvSpPr>
            <p:cNvPr id="1120" name="Freeform: Shape 519">
              <a:extLst>
                <a:ext uri="{FF2B5EF4-FFF2-40B4-BE49-F238E27FC236}">
                  <a16:creationId xmlns:a16="http://schemas.microsoft.com/office/drawing/2014/main" xmlns="" id="{7715477B-7D30-7743-A630-30A2978B23F7}"/>
                </a:ext>
              </a:extLst>
            </p:cNvPr>
            <p:cNvSpPr/>
            <p:nvPr/>
          </p:nvSpPr>
          <p:spPr>
            <a:xfrm>
              <a:off x="7799906" y="4195964"/>
              <a:ext cx="158665" cy="38392"/>
            </a:xfrm>
            <a:custGeom>
              <a:avLst/>
              <a:gdLst>
                <a:gd name="connsiteX0" fmla="*/ 0 w 158665"/>
                <a:gd name="connsiteY0" fmla="*/ 38392 h 38392"/>
                <a:gd name="connsiteX1" fmla="*/ 158666 w 158665"/>
                <a:gd name="connsiteY1" fmla="*/ 0 h 38392"/>
              </a:gdLst>
              <a:ahLst/>
              <a:cxnLst>
                <a:cxn ang="0">
                  <a:pos x="connsiteX0" y="connsiteY0"/>
                </a:cxn>
                <a:cxn ang="0">
                  <a:pos x="connsiteX1" y="connsiteY1"/>
                </a:cxn>
              </a:cxnLst>
              <a:rect l="l" t="t" r="r" b="b"/>
              <a:pathLst>
                <a:path w="158665" h="38392">
                  <a:moveTo>
                    <a:pt x="0" y="38392"/>
                  </a:moveTo>
                  <a:lnTo>
                    <a:pt x="158666" y="0"/>
                  </a:lnTo>
                </a:path>
              </a:pathLst>
            </a:custGeom>
            <a:ln w="19050" cap="rnd">
              <a:solidFill>
                <a:srgbClr val="F36B5B"/>
              </a:solidFill>
              <a:prstDash val="solid"/>
              <a:round/>
            </a:ln>
          </p:spPr>
          <p:txBody>
            <a:bodyPr rtlCol="0" anchor="ctr"/>
            <a:lstStyle/>
            <a:p>
              <a:endParaRPr lang="en-US"/>
            </a:p>
          </p:txBody>
        </p:sp>
        <p:sp>
          <p:nvSpPr>
            <p:cNvPr id="1121" name="Freeform: Shape 520">
              <a:extLst>
                <a:ext uri="{FF2B5EF4-FFF2-40B4-BE49-F238E27FC236}">
                  <a16:creationId xmlns:a16="http://schemas.microsoft.com/office/drawing/2014/main" xmlns="" id="{5E389730-5A46-F947-BB37-F04D849B6EE5}"/>
                </a:ext>
              </a:extLst>
            </p:cNvPr>
            <p:cNvSpPr/>
            <p:nvPr/>
          </p:nvSpPr>
          <p:spPr>
            <a:xfrm>
              <a:off x="7699784" y="3845896"/>
              <a:ext cx="43569" cy="179932"/>
            </a:xfrm>
            <a:custGeom>
              <a:avLst/>
              <a:gdLst>
                <a:gd name="connsiteX0" fmla="*/ 0 w 43569"/>
                <a:gd name="connsiteY0" fmla="*/ 0 h 179932"/>
                <a:gd name="connsiteX1" fmla="*/ 43569 w 43569"/>
                <a:gd name="connsiteY1" fmla="*/ 179933 h 179932"/>
              </a:gdLst>
              <a:ahLst/>
              <a:cxnLst>
                <a:cxn ang="0">
                  <a:pos x="connsiteX0" y="connsiteY0"/>
                </a:cxn>
                <a:cxn ang="0">
                  <a:pos x="connsiteX1" y="connsiteY1"/>
                </a:cxn>
              </a:cxnLst>
              <a:rect l="l" t="t" r="r" b="b"/>
              <a:pathLst>
                <a:path w="43569" h="179932">
                  <a:moveTo>
                    <a:pt x="0" y="0"/>
                  </a:moveTo>
                  <a:lnTo>
                    <a:pt x="43569" y="179933"/>
                  </a:lnTo>
                </a:path>
              </a:pathLst>
            </a:custGeom>
            <a:ln w="19050" cap="rnd">
              <a:solidFill>
                <a:srgbClr val="F36B5B"/>
              </a:solidFill>
              <a:prstDash val="solid"/>
              <a:round/>
            </a:ln>
          </p:spPr>
          <p:txBody>
            <a:bodyPr rtlCol="0" anchor="ctr"/>
            <a:lstStyle/>
            <a:p>
              <a:endParaRPr lang="en-US"/>
            </a:p>
          </p:txBody>
        </p:sp>
        <p:sp>
          <p:nvSpPr>
            <p:cNvPr id="1122" name="Freeform: Shape 521">
              <a:extLst>
                <a:ext uri="{FF2B5EF4-FFF2-40B4-BE49-F238E27FC236}">
                  <a16:creationId xmlns:a16="http://schemas.microsoft.com/office/drawing/2014/main" xmlns="" id="{C11E82BC-7BD2-C348-988A-84099E650725}"/>
                </a:ext>
              </a:extLst>
            </p:cNvPr>
            <p:cNvSpPr/>
            <p:nvPr/>
          </p:nvSpPr>
          <p:spPr>
            <a:xfrm>
              <a:off x="7774178" y="4015394"/>
              <a:ext cx="141301" cy="34170"/>
            </a:xfrm>
            <a:custGeom>
              <a:avLst/>
              <a:gdLst>
                <a:gd name="connsiteX0" fmla="*/ 0 w 141301"/>
                <a:gd name="connsiteY0" fmla="*/ 34171 h 34170"/>
                <a:gd name="connsiteX1" fmla="*/ 141302 w 141301"/>
                <a:gd name="connsiteY1" fmla="*/ 0 h 34170"/>
              </a:gdLst>
              <a:ahLst/>
              <a:cxnLst>
                <a:cxn ang="0">
                  <a:pos x="connsiteX0" y="connsiteY0"/>
                </a:cxn>
                <a:cxn ang="0">
                  <a:pos x="connsiteX1" y="connsiteY1"/>
                </a:cxn>
              </a:cxnLst>
              <a:rect l="l" t="t" r="r" b="b"/>
              <a:pathLst>
                <a:path w="141301" h="34170">
                  <a:moveTo>
                    <a:pt x="0" y="34171"/>
                  </a:moveTo>
                  <a:lnTo>
                    <a:pt x="141302" y="0"/>
                  </a:lnTo>
                </a:path>
              </a:pathLst>
            </a:custGeom>
            <a:ln w="19050" cap="rnd">
              <a:solidFill>
                <a:srgbClr val="F36B5B"/>
              </a:solidFill>
              <a:prstDash val="solid"/>
              <a:round/>
            </a:ln>
          </p:spPr>
          <p:txBody>
            <a:bodyPr rtlCol="0" anchor="ctr"/>
            <a:lstStyle/>
            <a:p>
              <a:endParaRPr lang="en-US"/>
            </a:p>
          </p:txBody>
        </p:sp>
        <p:sp>
          <p:nvSpPr>
            <p:cNvPr id="1123" name="Freeform: Shape 522">
              <a:extLst>
                <a:ext uri="{FF2B5EF4-FFF2-40B4-BE49-F238E27FC236}">
                  <a16:creationId xmlns:a16="http://schemas.microsoft.com/office/drawing/2014/main" xmlns="" id="{480492E9-4266-5E48-81C7-AC6976C004FE}"/>
                </a:ext>
              </a:extLst>
            </p:cNvPr>
            <p:cNvSpPr/>
            <p:nvPr/>
          </p:nvSpPr>
          <p:spPr>
            <a:xfrm>
              <a:off x="7758646" y="4089152"/>
              <a:ext cx="180411" cy="61490"/>
            </a:xfrm>
            <a:custGeom>
              <a:avLst/>
              <a:gdLst>
                <a:gd name="connsiteX0" fmla="*/ 180411 w 180411"/>
                <a:gd name="connsiteY0" fmla="*/ 21426 h 61490"/>
                <a:gd name="connsiteX1" fmla="*/ 14895 w 180411"/>
                <a:gd name="connsiteY1" fmla="*/ 61491 h 61490"/>
                <a:gd name="connsiteX2" fmla="*/ 0 w 180411"/>
                <a:gd name="connsiteY2" fmla="*/ 0 h 61490"/>
              </a:gdLst>
              <a:ahLst/>
              <a:cxnLst>
                <a:cxn ang="0">
                  <a:pos x="connsiteX0" y="connsiteY0"/>
                </a:cxn>
                <a:cxn ang="0">
                  <a:pos x="connsiteX1" y="connsiteY1"/>
                </a:cxn>
                <a:cxn ang="0">
                  <a:pos x="connsiteX2" y="connsiteY2"/>
                </a:cxn>
              </a:cxnLst>
              <a:rect l="l" t="t" r="r" b="b"/>
              <a:pathLst>
                <a:path w="180411" h="61490">
                  <a:moveTo>
                    <a:pt x="180411" y="21426"/>
                  </a:moveTo>
                  <a:lnTo>
                    <a:pt x="14895" y="61491"/>
                  </a:lnTo>
                  <a:lnTo>
                    <a:pt x="0" y="0"/>
                  </a:lnTo>
                </a:path>
              </a:pathLst>
            </a:custGeom>
            <a:noFill/>
            <a:ln w="19050" cap="rnd">
              <a:solidFill>
                <a:srgbClr val="F36B5B"/>
              </a:solidFill>
              <a:prstDash val="solid"/>
              <a:round/>
            </a:ln>
          </p:spPr>
          <p:txBody>
            <a:bodyPr rtlCol="0" anchor="ctr"/>
            <a:lstStyle/>
            <a:p>
              <a:endParaRPr lang="en-US"/>
            </a:p>
          </p:txBody>
        </p:sp>
        <p:sp>
          <p:nvSpPr>
            <p:cNvPr id="1124" name="Freeform: Shape 523">
              <a:extLst>
                <a:ext uri="{FF2B5EF4-FFF2-40B4-BE49-F238E27FC236}">
                  <a16:creationId xmlns:a16="http://schemas.microsoft.com/office/drawing/2014/main" xmlns="" id="{717180EF-9515-5648-9736-43E37AEC9DAC}"/>
                </a:ext>
              </a:extLst>
            </p:cNvPr>
            <p:cNvSpPr/>
            <p:nvPr/>
          </p:nvSpPr>
          <p:spPr>
            <a:xfrm>
              <a:off x="7319288" y="4330894"/>
              <a:ext cx="150222" cy="36321"/>
            </a:xfrm>
            <a:custGeom>
              <a:avLst/>
              <a:gdLst>
                <a:gd name="connsiteX0" fmla="*/ 150223 w 150222"/>
                <a:gd name="connsiteY0" fmla="*/ 0 h 36321"/>
                <a:gd name="connsiteX1" fmla="*/ 0 w 150222"/>
                <a:gd name="connsiteY1" fmla="*/ 36321 h 36321"/>
              </a:gdLst>
              <a:ahLst/>
              <a:cxnLst>
                <a:cxn ang="0">
                  <a:pos x="connsiteX0" y="connsiteY0"/>
                </a:cxn>
                <a:cxn ang="0">
                  <a:pos x="connsiteX1" y="connsiteY1"/>
                </a:cxn>
              </a:cxnLst>
              <a:rect l="l" t="t" r="r" b="b"/>
              <a:pathLst>
                <a:path w="150222" h="36321">
                  <a:moveTo>
                    <a:pt x="150223" y="0"/>
                  </a:moveTo>
                  <a:lnTo>
                    <a:pt x="0" y="36321"/>
                  </a:lnTo>
                </a:path>
              </a:pathLst>
            </a:custGeom>
            <a:ln w="19050" cap="rnd">
              <a:solidFill>
                <a:srgbClr val="F36B5B"/>
              </a:solidFill>
              <a:prstDash val="solid"/>
              <a:round/>
            </a:ln>
          </p:spPr>
          <p:txBody>
            <a:bodyPr rtlCol="0" anchor="ctr"/>
            <a:lstStyle/>
            <a:p>
              <a:endParaRPr lang="en-US"/>
            </a:p>
          </p:txBody>
        </p:sp>
        <p:sp>
          <p:nvSpPr>
            <p:cNvPr id="1125" name="Freeform: Shape 524">
              <a:extLst>
                <a:ext uri="{FF2B5EF4-FFF2-40B4-BE49-F238E27FC236}">
                  <a16:creationId xmlns:a16="http://schemas.microsoft.com/office/drawing/2014/main" xmlns="" id="{46C45006-186A-024E-AFC9-65B41BEA0BF5}"/>
                </a:ext>
              </a:extLst>
            </p:cNvPr>
            <p:cNvSpPr/>
            <p:nvPr/>
          </p:nvSpPr>
          <p:spPr>
            <a:xfrm>
              <a:off x="7661233" y="4389597"/>
              <a:ext cx="35285" cy="145842"/>
            </a:xfrm>
            <a:custGeom>
              <a:avLst/>
              <a:gdLst>
                <a:gd name="connsiteX0" fmla="*/ 0 w 35285"/>
                <a:gd name="connsiteY0" fmla="*/ 0 h 145842"/>
                <a:gd name="connsiteX1" fmla="*/ 35286 w 35285"/>
                <a:gd name="connsiteY1" fmla="*/ 145842 h 145842"/>
              </a:gdLst>
              <a:ahLst/>
              <a:cxnLst>
                <a:cxn ang="0">
                  <a:pos x="connsiteX0" y="connsiteY0"/>
                </a:cxn>
                <a:cxn ang="0">
                  <a:pos x="connsiteX1" y="connsiteY1"/>
                </a:cxn>
              </a:cxnLst>
              <a:rect l="l" t="t" r="r" b="b"/>
              <a:pathLst>
                <a:path w="35285" h="145842">
                  <a:moveTo>
                    <a:pt x="0" y="0"/>
                  </a:moveTo>
                  <a:lnTo>
                    <a:pt x="35286" y="145842"/>
                  </a:lnTo>
                </a:path>
              </a:pathLst>
            </a:custGeom>
            <a:ln w="19050" cap="rnd">
              <a:solidFill>
                <a:srgbClr val="F36B5B"/>
              </a:solidFill>
              <a:prstDash val="solid"/>
              <a:round/>
            </a:ln>
          </p:spPr>
          <p:txBody>
            <a:bodyPr rtlCol="0" anchor="ctr"/>
            <a:lstStyle/>
            <a:p>
              <a:endParaRPr lang="en-US"/>
            </a:p>
          </p:txBody>
        </p:sp>
        <p:sp>
          <p:nvSpPr>
            <p:cNvPr id="1126" name="Freeform: Shape 525">
              <a:extLst>
                <a:ext uri="{FF2B5EF4-FFF2-40B4-BE49-F238E27FC236}">
                  <a16:creationId xmlns:a16="http://schemas.microsoft.com/office/drawing/2014/main" xmlns="" id="{74FB0FDA-2D93-7C45-8D47-36765E471CBE}"/>
                </a:ext>
              </a:extLst>
            </p:cNvPr>
            <p:cNvSpPr/>
            <p:nvPr/>
          </p:nvSpPr>
          <p:spPr>
            <a:xfrm>
              <a:off x="7539445" y="4305724"/>
              <a:ext cx="52968" cy="11310"/>
            </a:xfrm>
            <a:custGeom>
              <a:avLst/>
              <a:gdLst>
                <a:gd name="connsiteX0" fmla="*/ 0 w 52968"/>
                <a:gd name="connsiteY0" fmla="*/ 11310 h 11310"/>
                <a:gd name="connsiteX1" fmla="*/ 52968 w 52968"/>
                <a:gd name="connsiteY1" fmla="*/ 0 h 11310"/>
              </a:gdLst>
              <a:ahLst/>
              <a:cxnLst>
                <a:cxn ang="0">
                  <a:pos x="connsiteX0" y="connsiteY0"/>
                </a:cxn>
                <a:cxn ang="0">
                  <a:pos x="connsiteX1" y="connsiteY1"/>
                </a:cxn>
              </a:cxnLst>
              <a:rect l="l" t="t" r="r" b="b"/>
              <a:pathLst>
                <a:path w="52968" h="11310">
                  <a:moveTo>
                    <a:pt x="0" y="11310"/>
                  </a:moveTo>
                  <a:cubicBezTo>
                    <a:pt x="17683" y="7567"/>
                    <a:pt x="35286" y="3823"/>
                    <a:pt x="52968" y="0"/>
                  </a:cubicBezTo>
                </a:path>
              </a:pathLst>
            </a:custGeom>
            <a:noFill/>
            <a:ln w="19050" cap="rnd">
              <a:solidFill>
                <a:srgbClr val="F36B5B"/>
              </a:solidFill>
              <a:prstDash val="solid"/>
              <a:round/>
            </a:ln>
          </p:spPr>
          <p:txBody>
            <a:bodyPr rtlCol="0" anchor="ctr"/>
            <a:lstStyle/>
            <a:p>
              <a:endParaRPr lang="en-US"/>
            </a:p>
          </p:txBody>
        </p:sp>
        <p:sp>
          <p:nvSpPr>
            <p:cNvPr id="1127" name="Freeform: Shape 526">
              <a:extLst>
                <a:ext uri="{FF2B5EF4-FFF2-40B4-BE49-F238E27FC236}">
                  <a16:creationId xmlns:a16="http://schemas.microsoft.com/office/drawing/2014/main" xmlns="" id="{D3AC0C70-9F79-804D-B538-46649CA2B2D1}"/>
                </a:ext>
              </a:extLst>
            </p:cNvPr>
            <p:cNvSpPr/>
            <p:nvPr/>
          </p:nvSpPr>
          <p:spPr>
            <a:xfrm>
              <a:off x="7592812" y="4209266"/>
              <a:ext cx="18798" cy="99564"/>
            </a:xfrm>
            <a:custGeom>
              <a:avLst/>
              <a:gdLst>
                <a:gd name="connsiteX0" fmla="*/ 18798 w 18798"/>
                <a:gd name="connsiteY0" fmla="*/ 0 h 99564"/>
                <a:gd name="connsiteX1" fmla="*/ 0 w 18798"/>
                <a:gd name="connsiteY1" fmla="*/ 99564 h 99564"/>
              </a:gdLst>
              <a:ahLst/>
              <a:cxnLst>
                <a:cxn ang="0">
                  <a:pos x="connsiteX0" y="connsiteY0"/>
                </a:cxn>
                <a:cxn ang="0">
                  <a:pos x="connsiteX1" y="connsiteY1"/>
                </a:cxn>
              </a:cxnLst>
              <a:rect l="l" t="t" r="r" b="b"/>
              <a:pathLst>
                <a:path w="18798" h="99564">
                  <a:moveTo>
                    <a:pt x="18798" y="0"/>
                  </a:moveTo>
                  <a:cubicBezTo>
                    <a:pt x="12505" y="33215"/>
                    <a:pt x="6293" y="66429"/>
                    <a:pt x="0" y="99564"/>
                  </a:cubicBezTo>
                </a:path>
              </a:pathLst>
            </a:custGeom>
            <a:noFill/>
            <a:ln w="19050" cap="rnd">
              <a:solidFill>
                <a:srgbClr val="F36B5B"/>
              </a:solidFill>
              <a:prstDash val="solid"/>
              <a:round/>
            </a:ln>
          </p:spPr>
          <p:txBody>
            <a:bodyPr rtlCol="0" anchor="ctr"/>
            <a:lstStyle/>
            <a:p>
              <a:endParaRPr lang="en-US"/>
            </a:p>
          </p:txBody>
        </p:sp>
      </p:grpSp>
      <p:grpSp>
        <p:nvGrpSpPr>
          <p:cNvPr id="1128" name="Graphic 4">
            <a:extLst>
              <a:ext uri="{FF2B5EF4-FFF2-40B4-BE49-F238E27FC236}">
                <a16:creationId xmlns:a16="http://schemas.microsoft.com/office/drawing/2014/main" xmlns="" id="{DB8EB277-8779-D641-AFF3-4C2DA32FC5A4}"/>
              </a:ext>
            </a:extLst>
          </p:cNvPr>
          <p:cNvGrpSpPr/>
          <p:nvPr/>
        </p:nvGrpSpPr>
        <p:grpSpPr>
          <a:xfrm>
            <a:off x="6048289" y="1966843"/>
            <a:ext cx="466938" cy="611982"/>
            <a:chOff x="4463063" y="3021741"/>
            <a:chExt cx="762345" cy="999149"/>
          </a:xfrm>
          <a:noFill/>
        </p:grpSpPr>
        <p:sp>
          <p:nvSpPr>
            <p:cNvPr id="1129" name="Freeform: Shape 528">
              <a:extLst>
                <a:ext uri="{FF2B5EF4-FFF2-40B4-BE49-F238E27FC236}">
                  <a16:creationId xmlns:a16="http://schemas.microsoft.com/office/drawing/2014/main" xmlns="" id="{1F327B45-EF9D-C545-9669-3B266116F47E}"/>
                </a:ext>
              </a:extLst>
            </p:cNvPr>
            <p:cNvSpPr/>
            <p:nvPr/>
          </p:nvSpPr>
          <p:spPr>
            <a:xfrm>
              <a:off x="4707035" y="3744771"/>
              <a:ext cx="518372" cy="276119"/>
            </a:xfrm>
            <a:custGeom>
              <a:avLst/>
              <a:gdLst>
                <a:gd name="connsiteX0" fmla="*/ 518372 w 518372"/>
                <a:gd name="connsiteY0" fmla="*/ 148597 h 276119"/>
                <a:gd name="connsiteX1" fmla="*/ 215696 w 518372"/>
                <a:gd name="connsiteY1" fmla="*/ 5622 h 276119"/>
                <a:gd name="connsiteX2" fmla="*/ 0 w 518372"/>
                <a:gd name="connsiteY2" fmla="*/ 276119 h 276119"/>
                <a:gd name="connsiteX3" fmla="*/ 518372 w 518372"/>
                <a:gd name="connsiteY3" fmla="*/ 148597 h 276119"/>
              </a:gdLst>
              <a:ahLst/>
              <a:cxnLst>
                <a:cxn ang="0">
                  <a:pos x="connsiteX0" y="connsiteY0"/>
                </a:cxn>
                <a:cxn ang="0">
                  <a:pos x="connsiteX1" y="connsiteY1"/>
                </a:cxn>
                <a:cxn ang="0">
                  <a:pos x="connsiteX2" y="connsiteY2"/>
                </a:cxn>
                <a:cxn ang="0">
                  <a:pos x="connsiteX3" y="connsiteY3"/>
                </a:cxn>
              </a:cxnLst>
              <a:rect l="l" t="t" r="r" b="b"/>
              <a:pathLst>
                <a:path w="518372" h="276119">
                  <a:moveTo>
                    <a:pt x="518372" y="148597"/>
                  </a:moveTo>
                  <a:cubicBezTo>
                    <a:pt x="453775" y="40510"/>
                    <a:pt x="327129" y="-19308"/>
                    <a:pt x="215696" y="5622"/>
                  </a:cubicBezTo>
                  <a:cubicBezTo>
                    <a:pt x="104264" y="30553"/>
                    <a:pt x="15691" y="138481"/>
                    <a:pt x="0" y="276119"/>
                  </a:cubicBezTo>
                  <a:cubicBezTo>
                    <a:pt x="173163" y="235975"/>
                    <a:pt x="346405" y="195830"/>
                    <a:pt x="518372" y="148597"/>
                  </a:cubicBezTo>
                  <a:close/>
                </a:path>
              </a:pathLst>
            </a:custGeom>
            <a:noFill/>
            <a:ln w="19050" cap="rnd">
              <a:solidFill>
                <a:srgbClr val="F15765"/>
              </a:solidFill>
              <a:prstDash val="solid"/>
              <a:round/>
            </a:ln>
          </p:spPr>
          <p:txBody>
            <a:bodyPr rtlCol="0" anchor="ctr"/>
            <a:lstStyle/>
            <a:p>
              <a:endParaRPr lang="en-US"/>
            </a:p>
          </p:txBody>
        </p:sp>
        <p:sp>
          <p:nvSpPr>
            <p:cNvPr id="1130" name="Freeform: Shape 529">
              <a:extLst>
                <a:ext uri="{FF2B5EF4-FFF2-40B4-BE49-F238E27FC236}">
                  <a16:creationId xmlns:a16="http://schemas.microsoft.com/office/drawing/2014/main" xmlns="" id="{790B4AEE-181F-5745-B17D-93E498173C9A}"/>
                </a:ext>
              </a:extLst>
            </p:cNvPr>
            <p:cNvSpPr/>
            <p:nvPr/>
          </p:nvSpPr>
          <p:spPr>
            <a:xfrm>
              <a:off x="4668165" y="3021741"/>
              <a:ext cx="159143" cy="152373"/>
            </a:xfrm>
            <a:custGeom>
              <a:avLst/>
              <a:gdLst>
                <a:gd name="connsiteX0" fmla="*/ 0 w 159143"/>
                <a:gd name="connsiteY0" fmla="*/ 82519 h 152373"/>
                <a:gd name="connsiteX1" fmla="*/ 48587 w 159143"/>
                <a:gd name="connsiteY1" fmla="*/ 0 h 152373"/>
                <a:gd name="connsiteX2" fmla="*/ 159144 w 159143"/>
                <a:gd name="connsiteY2" fmla="*/ 69934 h 152373"/>
                <a:gd name="connsiteX3" fmla="*/ 136443 w 159143"/>
                <a:gd name="connsiteY3" fmla="*/ 108565 h 152373"/>
                <a:gd name="connsiteX4" fmla="*/ 110556 w 159143"/>
                <a:gd name="connsiteY4" fmla="*/ 152373 h 152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143" h="152373">
                  <a:moveTo>
                    <a:pt x="0" y="82519"/>
                  </a:moveTo>
                  <a:lnTo>
                    <a:pt x="48587" y="0"/>
                  </a:lnTo>
                  <a:lnTo>
                    <a:pt x="159144" y="69934"/>
                  </a:lnTo>
                  <a:lnTo>
                    <a:pt x="136443" y="108565"/>
                  </a:lnTo>
                  <a:lnTo>
                    <a:pt x="110556" y="152373"/>
                  </a:lnTo>
                  <a:close/>
                </a:path>
              </a:pathLst>
            </a:custGeom>
            <a:noFill/>
            <a:ln w="19050" cap="rnd">
              <a:solidFill>
                <a:srgbClr val="F15765"/>
              </a:solidFill>
              <a:prstDash val="solid"/>
              <a:round/>
            </a:ln>
          </p:spPr>
          <p:txBody>
            <a:bodyPr rtlCol="0" anchor="ctr"/>
            <a:lstStyle/>
            <a:p>
              <a:endParaRPr lang="en-US"/>
            </a:p>
          </p:txBody>
        </p:sp>
        <p:sp>
          <p:nvSpPr>
            <p:cNvPr id="1131" name="Freeform: Shape 530">
              <a:extLst>
                <a:ext uri="{FF2B5EF4-FFF2-40B4-BE49-F238E27FC236}">
                  <a16:creationId xmlns:a16="http://schemas.microsoft.com/office/drawing/2014/main" xmlns="" id="{B5762C3B-F973-B444-A0FA-9870165FF07C}"/>
                </a:ext>
              </a:extLst>
            </p:cNvPr>
            <p:cNvSpPr/>
            <p:nvPr/>
          </p:nvSpPr>
          <p:spPr>
            <a:xfrm>
              <a:off x="4776654" y="3049392"/>
              <a:ext cx="268501" cy="315249"/>
            </a:xfrm>
            <a:custGeom>
              <a:avLst/>
              <a:gdLst>
                <a:gd name="connsiteX0" fmla="*/ 268502 w 268501"/>
                <a:gd name="connsiteY0" fmla="*/ 41566 h 315249"/>
                <a:gd name="connsiteX1" fmla="*/ 100995 w 268501"/>
                <a:gd name="connsiteY1" fmla="*/ 11139 h 315249"/>
                <a:gd name="connsiteX2" fmla="*/ 634 w 268501"/>
                <a:gd name="connsiteY2" fmla="*/ 151406 h 315249"/>
                <a:gd name="connsiteX3" fmla="*/ 77020 w 268501"/>
                <a:gd name="connsiteY3" fmla="*/ 315249 h 315249"/>
                <a:gd name="connsiteX4" fmla="*/ 268502 w 268501"/>
                <a:gd name="connsiteY4" fmla="*/ 41566 h 31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1" h="315249">
                  <a:moveTo>
                    <a:pt x="268502" y="41566"/>
                  </a:moveTo>
                  <a:cubicBezTo>
                    <a:pt x="222782" y="864"/>
                    <a:pt x="155795" y="-11322"/>
                    <a:pt x="100995" y="11139"/>
                  </a:cubicBezTo>
                  <a:cubicBezTo>
                    <a:pt x="46194" y="33601"/>
                    <a:pt x="5970" y="89755"/>
                    <a:pt x="634" y="151406"/>
                  </a:cubicBezTo>
                  <a:cubicBezTo>
                    <a:pt x="-4783" y="213056"/>
                    <a:pt x="24848" y="277574"/>
                    <a:pt x="77020" y="315249"/>
                  </a:cubicBezTo>
                  <a:cubicBezTo>
                    <a:pt x="140661" y="221898"/>
                    <a:pt x="204303" y="128466"/>
                    <a:pt x="268502" y="41566"/>
                  </a:cubicBezTo>
                  <a:close/>
                </a:path>
              </a:pathLst>
            </a:custGeom>
            <a:noFill/>
            <a:ln w="19050" cap="rnd">
              <a:solidFill>
                <a:srgbClr val="F15765"/>
              </a:solidFill>
              <a:prstDash val="solid"/>
              <a:round/>
            </a:ln>
          </p:spPr>
          <p:txBody>
            <a:bodyPr rtlCol="0" anchor="ctr"/>
            <a:lstStyle/>
            <a:p>
              <a:endParaRPr lang="en-US"/>
            </a:p>
          </p:txBody>
        </p:sp>
        <p:grpSp>
          <p:nvGrpSpPr>
            <p:cNvPr id="1132" name="Graphic 4">
              <a:extLst>
                <a:ext uri="{FF2B5EF4-FFF2-40B4-BE49-F238E27FC236}">
                  <a16:creationId xmlns:a16="http://schemas.microsoft.com/office/drawing/2014/main" xmlns="" id="{D9E64D33-13A6-7946-8E52-5D75B26CA5F0}"/>
                </a:ext>
              </a:extLst>
            </p:cNvPr>
            <p:cNvGrpSpPr/>
            <p:nvPr/>
          </p:nvGrpSpPr>
          <p:grpSpPr>
            <a:xfrm>
              <a:off x="4463063" y="3128793"/>
              <a:ext cx="432428" cy="650355"/>
              <a:chOff x="4463063" y="3128793"/>
              <a:chExt cx="432428" cy="650355"/>
            </a:xfrm>
            <a:noFill/>
          </p:grpSpPr>
          <p:sp>
            <p:nvSpPr>
              <p:cNvPr id="1139" name="Freeform: Shape 538">
                <a:extLst>
                  <a:ext uri="{FF2B5EF4-FFF2-40B4-BE49-F238E27FC236}">
                    <a16:creationId xmlns:a16="http://schemas.microsoft.com/office/drawing/2014/main" xmlns="" id="{3A73DE08-0FD1-4E40-8169-F750867F7142}"/>
                  </a:ext>
                </a:extLst>
              </p:cNvPr>
              <p:cNvSpPr/>
              <p:nvPr/>
            </p:nvSpPr>
            <p:spPr>
              <a:xfrm>
                <a:off x="4463063" y="3128793"/>
                <a:ext cx="378026" cy="650355"/>
              </a:xfrm>
              <a:custGeom>
                <a:avLst/>
                <a:gdLst>
                  <a:gd name="connsiteX0" fmla="*/ 378026 w 378026"/>
                  <a:gd name="connsiteY0" fmla="*/ 650355 h 650355"/>
                  <a:gd name="connsiteX1" fmla="*/ 0 w 378026"/>
                  <a:gd name="connsiteY1" fmla="*/ 379142 h 650355"/>
                  <a:gd name="connsiteX2" fmla="*/ 230671 w 378026"/>
                  <a:gd name="connsiteY2" fmla="*/ 0 h 650355"/>
                </a:gdLst>
                <a:ahLst/>
                <a:cxnLst>
                  <a:cxn ang="0">
                    <a:pos x="connsiteX0" y="connsiteY0"/>
                  </a:cxn>
                  <a:cxn ang="0">
                    <a:pos x="connsiteX1" y="connsiteY1"/>
                  </a:cxn>
                  <a:cxn ang="0">
                    <a:pos x="connsiteX2" y="connsiteY2"/>
                  </a:cxn>
                </a:cxnLst>
                <a:rect l="l" t="t" r="r" b="b"/>
                <a:pathLst>
                  <a:path w="378026" h="650355">
                    <a:moveTo>
                      <a:pt x="378026" y="650355"/>
                    </a:moveTo>
                    <a:cubicBezTo>
                      <a:pt x="252575" y="556366"/>
                      <a:pt x="132222" y="468590"/>
                      <a:pt x="0" y="379142"/>
                    </a:cubicBezTo>
                    <a:cubicBezTo>
                      <a:pt x="106972" y="201040"/>
                      <a:pt x="123619" y="178101"/>
                      <a:pt x="230671" y="0"/>
                    </a:cubicBezTo>
                  </a:path>
                </a:pathLst>
              </a:custGeom>
              <a:noFill/>
              <a:ln w="19050" cap="rnd">
                <a:solidFill>
                  <a:srgbClr val="F15765"/>
                </a:solidFill>
                <a:prstDash val="solid"/>
                <a:round/>
              </a:ln>
            </p:spPr>
            <p:txBody>
              <a:bodyPr rtlCol="0" anchor="ctr"/>
              <a:lstStyle/>
              <a:p>
                <a:endParaRPr lang="en-US"/>
              </a:p>
            </p:txBody>
          </p:sp>
          <p:sp>
            <p:nvSpPr>
              <p:cNvPr id="1140" name="Freeform: Shape 539">
                <a:extLst>
                  <a:ext uri="{FF2B5EF4-FFF2-40B4-BE49-F238E27FC236}">
                    <a16:creationId xmlns:a16="http://schemas.microsoft.com/office/drawing/2014/main" xmlns="" id="{3F058AC5-52C1-6E4F-9794-3760DE582469}"/>
                  </a:ext>
                </a:extLst>
              </p:cNvPr>
              <p:cNvSpPr/>
              <p:nvPr/>
            </p:nvSpPr>
            <p:spPr>
              <a:xfrm>
                <a:off x="4536342" y="3150299"/>
                <a:ext cx="359148" cy="601767"/>
              </a:xfrm>
              <a:custGeom>
                <a:avLst/>
                <a:gdLst>
                  <a:gd name="connsiteX0" fmla="*/ 359149 w 359148"/>
                  <a:gd name="connsiteY0" fmla="*/ 601768 h 601767"/>
                  <a:gd name="connsiteX1" fmla="*/ 0 w 359148"/>
                  <a:gd name="connsiteY1" fmla="*/ 339953 h 601767"/>
                  <a:gd name="connsiteX2" fmla="*/ 206536 w 359148"/>
                  <a:gd name="connsiteY2" fmla="*/ 0 h 601767"/>
                </a:gdLst>
                <a:ahLst/>
                <a:cxnLst>
                  <a:cxn ang="0">
                    <a:pos x="connsiteX0" y="connsiteY0"/>
                  </a:cxn>
                  <a:cxn ang="0">
                    <a:pos x="connsiteX1" y="connsiteY1"/>
                  </a:cxn>
                  <a:cxn ang="0">
                    <a:pos x="connsiteX2" y="connsiteY2"/>
                  </a:cxn>
                </a:cxnLst>
                <a:rect l="l" t="t" r="r" b="b"/>
                <a:pathLst>
                  <a:path w="359148" h="601767">
                    <a:moveTo>
                      <a:pt x="359149" y="601768"/>
                    </a:moveTo>
                    <a:cubicBezTo>
                      <a:pt x="233698" y="507779"/>
                      <a:pt x="132142" y="429322"/>
                      <a:pt x="0" y="339953"/>
                    </a:cubicBezTo>
                    <a:cubicBezTo>
                      <a:pt x="106972" y="161852"/>
                      <a:pt x="99485" y="178101"/>
                      <a:pt x="206536" y="0"/>
                    </a:cubicBezTo>
                  </a:path>
                </a:pathLst>
              </a:custGeom>
              <a:noFill/>
              <a:ln w="19050" cap="rnd">
                <a:solidFill>
                  <a:srgbClr val="F15765"/>
                </a:solidFill>
                <a:prstDash val="solid"/>
                <a:round/>
              </a:ln>
            </p:spPr>
            <p:txBody>
              <a:bodyPr rtlCol="0" anchor="ctr"/>
              <a:lstStyle/>
              <a:p>
                <a:endParaRPr lang="en-US"/>
              </a:p>
            </p:txBody>
          </p:sp>
          <p:sp>
            <p:nvSpPr>
              <p:cNvPr id="1141" name="Freeform: Shape 540">
                <a:extLst>
                  <a:ext uri="{FF2B5EF4-FFF2-40B4-BE49-F238E27FC236}">
                    <a16:creationId xmlns:a16="http://schemas.microsoft.com/office/drawing/2014/main" xmlns="" id="{27DE33A8-1D1F-DA45-A4AD-8E19E042C8D3}"/>
                  </a:ext>
                </a:extLst>
              </p:cNvPr>
              <p:cNvSpPr/>
              <p:nvPr/>
            </p:nvSpPr>
            <p:spPr>
              <a:xfrm rot="-816243">
                <a:off x="4473223" y="3465537"/>
                <a:ext cx="60691" cy="62603"/>
              </a:xfrm>
              <a:custGeom>
                <a:avLst/>
                <a:gdLst>
                  <a:gd name="connsiteX0" fmla="*/ 60692 w 60691"/>
                  <a:gd name="connsiteY0" fmla="*/ 31302 h 62603"/>
                  <a:gd name="connsiteX1" fmla="*/ 30346 w 60691"/>
                  <a:gd name="connsiteY1" fmla="*/ 62603 h 62603"/>
                  <a:gd name="connsiteX2" fmla="*/ 0 w 60691"/>
                  <a:gd name="connsiteY2" fmla="*/ 31302 h 62603"/>
                  <a:gd name="connsiteX3" fmla="*/ 30346 w 60691"/>
                  <a:gd name="connsiteY3" fmla="*/ 0 h 62603"/>
                  <a:gd name="connsiteX4" fmla="*/ 60692 w 60691"/>
                  <a:gd name="connsiteY4" fmla="*/ 31302 h 62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1" h="62603">
                    <a:moveTo>
                      <a:pt x="60692" y="31302"/>
                    </a:moveTo>
                    <a:cubicBezTo>
                      <a:pt x="60692" y="48589"/>
                      <a:pt x="47105" y="62603"/>
                      <a:pt x="30346" y="62603"/>
                    </a:cubicBezTo>
                    <a:cubicBezTo>
                      <a:pt x="13586" y="62603"/>
                      <a:pt x="0" y="48589"/>
                      <a:pt x="0" y="31302"/>
                    </a:cubicBezTo>
                    <a:cubicBezTo>
                      <a:pt x="0" y="14014"/>
                      <a:pt x="13586" y="0"/>
                      <a:pt x="30346" y="0"/>
                    </a:cubicBezTo>
                    <a:cubicBezTo>
                      <a:pt x="47105" y="0"/>
                      <a:pt x="60692" y="14014"/>
                      <a:pt x="60692" y="31302"/>
                    </a:cubicBezTo>
                    <a:close/>
                  </a:path>
                </a:pathLst>
              </a:custGeom>
              <a:noFill/>
              <a:ln w="19050" cap="rnd">
                <a:solidFill>
                  <a:srgbClr val="F15765"/>
                </a:solidFill>
                <a:prstDash val="solid"/>
                <a:round/>
              </a:ln>
            </p:spPr>
            <p:txBody>
              <a:bodyPr rtlCol="0" anchor="ctr"/>
              <a:lstStyle/>
              <a:p>
                <a:endParaRPr lang="en-US"/>
              </a:p>
            </p:txBody>
          </p:sp>
        </p:grpSp>
        <p:sp>
          <p:nvSpPr>
            <p:cNvPr id="1133" name="Freeform: Shape 532">
              <a:extLst>
                <a:ext uri="{FF2B5EF4-FFF2-40B4-BE49-F238E27FC236}">
                  <a16:creationId xmlns:a16="http://schemas.microsoft.com/office/drawing/2014/main" xmlns="" id="{97AE5D42-1A06-A74F-8356-61CA66EF956D}"/>
                </a:ext>
              </a:extLst>
            </p:cNvPr>
            <p:cNvSpPr/>
            <p:nvPr/>
          </p:nvSpPr>
          <p:spPr>
            <a:xfrm>
              <a:off x="4915484" y="3135882"/>
              <a:ext cx="136646" cy="166663"/>
            </a:xfrm>
            <a:custGeom>
              <a:avLst/>
              <a:gdLst>
                <a:gd name="connsiteX0" fmla="*/ 0 w 136646"/>
                <a:gd name="connsiteY0" fmla="*/ 155719 h 166663"/>
                <a:gd name="connsiteX1" fmla="*/ 120832 w 136646"/>
                <a:gd name="connsiteY1" fmla="*/ 127204 h 166663"/>
                <a:gd name="connsiteX2" fmla="*/ 106255 w 136646"/>
                <a:gd name="connsiteY2" fmla="*/ 0 h 166663"/>
              </a:gdLst>
              <a:ahLst/>
              <a:cxnLst>
                <a:cxn ang="0">
                  <a:pos x="connsiteX0" y="connsiteY0"/>
                </a:cxn>
                <a:cxn ang="0">
                  <a:pos x="connsiteX1" y="connsiteY1"/>
                </a:cxn>
                <a:cxn ang="0">
                  <a:pos x="connsiteX2" y="connsiteY2"/>
                </a:cxn>
              </a:cxnLst>
              <a:rect l="l" t="t" r="r" b="b"/>
              <a:pathLst>
                <a:path w="136646" h="166663">
                  <a:moveTo>
                    <a:pt x="0" y="155719"/>
                  </a:moveTo>
                  <a:cubicBezTo>
                    <a:pt x="40065" y="178021"/>
                    <a:pt x="94945" y="165118"/>
                    <a:pt x="120832" y="127204"/>
                  </a:cubicBezTo>
                  <a:cubicBezTo>
                    <a:pt x="146718" y="89289"/>
                    <a:pt x="140107" y="31542"/>
                    <a:pt x="106255" y="0"/>
                  </a:cubicBezTo>
                </a:path>
              </a:pathLst>
            </a:custGeom>
            <a:noFill/>
            <a:ln w="19050" cap="rnd">
              <a:solidFill>
                <a:srgbClr val="F15765"/>
              </a:solidFill>
              <a:prstDash val="solid"/>
              <a:round/>
            </a:ln>
          </p:spPr>
          <p:txBody>
            <a:bodyPr rtlCol="0" anchor="ctr"/>
            <a:lstStyle/>
            <a:p>
              <a:endParaRPr lang="en-US"/>
            </a:p>
          </p:txBody>
        </p:sp>
        <p:sp>
          <p:nvSpPr>
            <p:cNvPr id="1134" name="Freeform: Shape 533">
              <a:extLst>
                <a:ext uri="{FF2B5EF4-FFF2-40B4-BE49-F238E27FC236}">
                  <a16:creationId xmlns:a16="http://schemas.microsoft.com/office/drawing/2014/main" xmlns="" id="{C5008B3D-B493-5A45-B761-22787DC9154A}"/>
                </a:ext>
              </a:extLst>
            </p:cNvPr>
            <p:cNvSpPr/>
            <p:nvPr/>
          </p:nvSpPr>
          <p:spPr>
            <a:xfrm>
              <a:off x="5028987" y="3337719"/>
              <a:ext cx="17682" cy="50021"/>
            </a:xfrm>
            <a:custGeom>
              <a:avLst/>
              <a:gdLst>
                <a:gd name="connsiteX0" fmla="*/ 0 w 17682"/>
                <a:gd name="connsiteY0" fmla="*/ 0 h 50021"/>
                <a:gd name="connsiteX1" fmla="*/ 17683 w 17682"/>
                <a:gd name="connsiteY1" fmla="*/ 50021 h 50021"/>
              </a:gdLst>
              <a:ahLst/>
              <a:cxnLst>
                <a:cxn ang="0">
                  <a:pos x="connsiteX0" y="connsiteY0"/>
                </a:cxn>
                <a:cxn ang="0">
                  <a:pos x="connsiteX1" y="connsiteY1"/>
                </a:cxn>
              </a:cxnLst>
              <a:rect l="l" t="t" r="r" b="b"/>
              <a:pathLst>
                <a:path w="17682" h="50021">
                  <a:moveTo>
                    <a:pt x="0" y="0"/>
                  </a:moveTo>
                  <a:cubicBezTo>
                    <a:pt x="5894" y="16647"/>
                    <a:pt x="11789" y="33294"/>
                    <a:pt x="17683" y="50021"/>
                  </a:cubicBezTo>
                </a:path>
              </a:pathLst>
            </a:custGeom>
            <a:noFill/>
            <a:ln w="19050" cap="rnd">
              <a:solidFill>
                <a:srgbClr val="F15765"/>
              </a:solidFill>
              <a:prstDash val="solid"/>
              <a:round/>
            </a:ln>
          </p:spPr>
          <p:txBody>
            <a:bodyPr rtlCol="0" anchor="ctr"/>
            <a:lstStyle/>
            <a:p>
              <a:endParaRPr lang="en-US"/>
            </a:p>
          </p:txBody>
        </p:sp>
        <p:sp>
          <p:nvSpPr>
            <p:cNvPr id="1135" name="Freeform: Shape 534">
              <a:extLst>
                <a:ext uri="{FF2B5EF4-FFF2-40B4-BE49-F238E27FC236}">
                  <a16:creationId xmlns:a16="http://schemas.microsoft.com/office/drawing/2014/main" xmlns="" id="{88963508-769E-F848-8B3E-11DF4464A721}"/>
                </a:ext>
              </a:extLst>
            </p:cNvPr>
            <p:cNvSpPr/>
            <p:nvPr/>
          </p:nvSpPr>
          <p:spPr>
            <a:xfrm>
              <a:off x="5079884" y="3292955"/>
              <a:ext cx="42135" cy="23656"/>
            </a:xfrm>
            <a:custGeom>
              <a:avLst/>
              <a:gdLst>
                <a:gd name="connsiteX0" fmla="*/ 0 w 42135"/>
                <a:gd name="connsiteY0" fmla="*/ 0 h 23656"/>
                <a:gd name="connsiteX1" fmla="*/ 42136 w 42135"/>
                <a:gd name="connsiteY1" fmla="*/ 23657 h 23656"/>
              </a:gdLst>
              <a:ahLst/>
              <a:cxnLst>
                <a:cxn ang="0">
                  <a:pos x="connsiteX0" y="connsiteY0"/>
                </a:cxn>
                <a:cxn ang="0">
                  <a:pos x="connsiteX1" y="connsiteY1"/>
                </a:cxn>
              </a:cxnLst>
              <a:rect l="l" t="t" r="r" b="b"/>
              <a:pathLst>
                <a:path w="42135" h="23656">
                  <a:moveTo>
                    <a:pt x="0" y="0"/>
                  </a:moveTo>
                  <a:cubicBezTo>
                    <a:pt x="14019" y="7885"/>
                    <a:pt x="28117" y="15771"/>
                    <a:pt x="42136" y="23657"/>
                  </a:cubicBezTo>
                </a:path>
              </a:pathLst>
            </a:custGeom>
            <a:noFill/>
            <a:ln w="19050" cap="rnd">
              <a:solidFill>
                <a:srgbClr val="F15765"/>
              </a:solidFill>
              <a:prstDash val="solid"/>
              <a:round/>
            </a:ln>
          </p:spPr>
          <p:txBody>
            <a:bodyPr rtlCol="0" anchor="ctr"/>
            <a:lstStyle/>
            <a:p>
              <a:endParaRPr lang="en-US"/>
            </a:p>
          </p:txBody>
        </p:sp>
        <p:sp>
          <p:nvSpPr>
            <p:cNvPr id="1136" name="Freeform: Shape 535">
              <a:extLst>
                <a:ext uri="{FF2B5EF4-FFF2-40B4-BE49-F238E27FC236}">
                  <a16:creationId xmlns:a16="http://schemas.microsoft.com/office/drawing/2014/main" xmlns="" id="{5F71F80B-84F8-EE44-A2F5-95342FDE8106}"/>
                </a:ext>
              </a:extLst>
            </p:cNvPr>
            <p:cNvSpPr/>
            <p:nvPr/>
          </p:nvSpPr>
          <p:spPr>
            <a:xfrm>
              <a:off x="5100196" y="3222861"/>
              <a:ext cx="58066" cy="637"/>
            </a:xfrm>
            <a:custGeom>
              <a:avLst/>
              <a:gdLst>
                <a:gd name="connsiteX0" fmla="*/ 0 w 58066"/>
                <a:gd name="connsiteY0" fmla="*/ 637 h 637"/>
                <a:gd name="connsiteX1" fmla="*/ 58066 w 58066"/>
                <a:gd name="connsiteY1" fmla="*/ 0 h 637"/>
              </a:gdLst>
              <a:ahLst/>
              <a:cxnLst>
                <a:cxn ang="0">
                  <a:pos x="connsiteX0" y="connsiteY0"/>
                </a:cxn>
                <a:cxn ang="0">
                  <a:pos x="connsiteX1" y="connsiteY1"/>
                </a:cxn>
              </a:cxnLst>
              <a:rect l="l" t="t" r="r" b="b"/>
              <a:pathLst>
                <a:path w="58066" h="637">
                  <a:moveTo>
                    <a:pt x="0" y="637"/>
                  </a:moveTo>
                  <a:cubicBezTo>
                    <a:pt x="19355" y="398"/>
                    <a:pt x="38711" y="159"/>
                    <a:pt x="58066" y="0"/>
                  </a:cubicBezTo>
                </a:path>
              </a:pathLst>
            </a:custGeom>
            <a:noFill/>
            <a:ln w="19050" cap="rnd">
              <a:solidFill>
                <a:srgbClr val="F15765"/>
              </a:solidFill>
              <a:prstDash val="solid"/>
              <a:round/>
            </a:ln>
          </p:spPr>
          <p:txBody>
            <a:bodyPr rtlCol="0" anchor="ctr"/>
            <a:lstStyle/>
            <a:p>
              <a:endParaRPr lang="en-US"/>
            </a:p>
          </p:txBody>
        </p:sp>
        <p:sp>
          <p:nvSpPr>
            <p:cNvPr id="1137" name="Freeform: Shape 536">
              <a:extLst>
                <a:ext uri="{FF2B5EF4-FFF2-40B4-BE49-F238E27FC236}">
                  <a16:creationId xmlns:a16="http://schemas.microsoft.com/office/drawing/2014/main" xmlns="" id="{3B6E38F7-1EAA-3149-88A5-25253EC23CE8}"/>
                </a:ext>
              </a:extLst>
            </p:cNvPr>
            <p:cNvSpPr/>
            <p:nvPr/>
          </p:nvSpPr>
          <p:spPr>
            <a:xfrm>
              <a:off x="4829320" y="3123615"/>
              <a:ext cx="39089" cy="140186"/>
            </a:xfrm>
            <a:custGeom>
              <a:avLst/>
              <a:gdLst>
                <a:gd name="connsiteX0" fmla="*/ 39090 w 39089"/>
                <a:gd name="connsiteY0" fmla="*/ 0 h 140186"/>
                <a:gd name="connsiteX1" fmla="*/ 14079 w 39089"/>
                <a:gd name="connsiteY1" fmla="*/ 140187 h 140186"/>
              </a:gdLst>
              <a:ahLst/>
              <a:cxnLst>
                <a:cxn ang="0">
                  <a:pos x="connsiteX0" y="connsiteY0"/>
                </a:cxn>
                <a:cxn ang="0">
                  <a:pos x="connsiteX1" y="connsiteY1"/>
                </a:cxn>
              </a:cxnLst>
              <a:rect l="l" t="t" r="r" b="b"/>
              <a:pathLst>
                <a:path w="39089" h="140186">
                  <a:moveTo>
                    <a:pt x="39090" y="0"/>
                  </a:moveTo>
                  <a:cubicBezTo>
                    <a:pt x="-736" y="31622"/>
                    <a:pt x="-12047" y="95263"/>
                    <a:pt x="14079" y="140187"/>
                  </a:cubicBezTo>
                </a:path>
              </a:pathLst>
            </a:custGeom>
            <a:noFill/>
            <a:ln w="19050" cap="rnd">
              <a:solidFill>
                <a:srgbClr val="F15765"/>
              </a:solidFill>
              <a:prstDash val="solid"/>
              <a:round/>
            </a:ln>
          </p:spPr>
          <p:txBody>
            <a:bodyPr rtlCol="0" anchor="ctr"/>
            <a:lstStyle/>
            <a:p>
              <a:endParaRPr lang="en-US"/>
            </a:p>
          </p:txBody>
        </p:sp>
        <p:sp>
          <p:nvSpPr>
            <p:cNvPr id="1138" name="Freeform: Shape 537">
              <a:extLst>
                <a:ext uri="{FF2B5EF4-FFF2-40B4-BE49-F238E27FC236}">
                  <a16:creationId xmlns:a16="http://schemas.microsoft.com/office/drawing/2014/main" xmlns="" id="{71189DA0-BE6C-3B46-A39A-72FC852931D1}"/>
                </a:ext>
              </a:extLst>
            </p:cNvPr>
            <p:cNvSpPr/>
            <p:nvPr/>
          </p:nvSpPr>
          <p:spPr>
            <a:xfrm>
              <a:off x="5036395" y="3815358"/>
              <a:ext cx="85625" cy="49733"/>
            </a:xfrm>
            <a:custGeom>
              <a:avLst/>
              <a:gdLst>
                <a:gd name="connsiteX0" fmla="*/ 85625 w 85625"/>
                <a:gd name="connsiteY0" fmla="*/ 49733 h 49733"/>
                <a:gd name="connsiteX1" fmla="*/ 0 w 85625"/>
                <a:gd name="connsiteY1" fmla="*/ 1783 h 49733"/>
              </a:gdLst>
              <a:ahLst/>
              <a:cxnLst>
                <a:cxn ang="0">
                  <a:pos x="connsiteX0" y="connsiteY0"/>
                </a:cxn>
                <a:cxn ang="0">
                  <a:pos x="connsiteX1" y="connsiteY1"/>
                </a:cxn>
              </a:cxnLst>
              <a:rect l="l" t="t" r="r" b="b"/>
              <a:pathLst>
                <a:path w="85625" h="49733">
                  <a:moveTo>
                    <a:pt x="85625" y="49733"/>
                  </a:moveTo>
                  <a:cubicBezTo>
                    <a:pt x="73518" y="15324"/>
                    <a:pt x="34330" y="-6580"/>
                    <a:pt x="0" y="1783"/>
                  </a:cubicBezTo>
                </a:path>
              </a:pathLst>
            </a:custGeom>
            <a:noFill/>
            <a:ln w="19050" cap="rnd">
              <a:solidFill>
                <a:srgbClr val="F15765"/>
              </a:solidFill>
              <a:prstDash val="solid"/>
              <a:round/>
            </a:ln>
          </p:spPr>
          <p:txBody>
            <a:bodyPr rtlCol="0" anchor="ctr"/>
            <a:lstStyle/>
            <a:p>
              <a:endParaRPr lang="en-US"/>
            </a:p>
          </p:txBody>
        </p:sp>
      </p:grpSp>
      <p:grpSp>
        <p:nvGrpSpPr>
          <p:cNvPr id="1142" name="Graphic 4">
            <a:extLst>
              <a:ext uri="{FF2B5EF4-FFF2-40B4-BE49-F238E27FC236}">
                <a16:creationId xmlns:a16="http://schemas.microsoft.com/office/drawing/2014/main" xmlns="" id="{E68996EF-9FA6-3C40-93E7-11129E830755}"/>
              </a:ext>
            </a:extLst>
          </p:cNvPr>
          <p:cNvGrpSpPr/>
          <p:nvPr/>
        </p:nvGrpSpPr>
        <p:grpSpPr>
          <a:xfrm>
            <a:off x="7260348" y="2286835"/>
            <a:ext cx="410882" cy="410931"/>
            <a:chOff x="6441926" y="3544176"/>
            <a:chExt cx="670825" cy="670905"/>
          </a:xfrm>
          <a:noFill/>
        </p:grpSpPr>
        <p:sp>
          <p:nvSpPr>
            <p:cNvPr id="1143" name="Freeform: Shape 542">
              <a:extLst>
                <a:ext uri="{FF2B5EF4-FFF2-40B4-BE49-F238E27FC236}">
                  <a16:creationId xmlns:a16="http://schemas.microsoft.com/office/drawing/2014/main" xmlns="" id="{B05C8874-3248-9940-A5D9-F1E3080A3427}"/>
                </a:ext>
              </a:extLst>
            </p:cNvPr>
            <p:cNvSpPr/>
            <p:nvPr/>
          </p:nvSpPr>
          <p:spPr>
            <a:xfrm>
              <a:off x="6504692" y="3607021"/>
              <a:ext cx="545294" cy="545294"/>
            </a:xfrm>
            <a:custGeom>
              <a:avLst/>
              <a:gdLst>
                <a:gd name="connsiteX0" fmla="*/ 545295 w 545294"/>
                <a:gd name="connsiteY0" fmla="*/ 272647 h 545294"/>
                <a:gd name="connsiteX1" fmla="*/ 272647 w 545294"/>
                <a:gd name="connsiteY1" fmla="*/ 545295 h 545294"/>
                <a:gd name="connsiteX2" fmla="*/ 0 w 545294"/>
                <a:gd name="connsiteY2" fmla="*/ 272647 h 545294"/>
                <a:gd name="connsiteX3" fmla="*/ 272647 w 545294"/>
                <a:gd name="connsiteY3" fmla="*/ 0 h 545294"/>
                <a:gd name="connsiteX4" fmla="*/ 545295 w 545294"/>
                <a:gd name="connsiteY4" fmla="*/ 272647 h 545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294" h="545294">
                  <a:moveTo>
                    <a:pt x="545295" y="272647"/>
                  </a:moveTo>
                  <a:cubicBezTo>
                    <a:pt x="545295" y="423226"/>
                    <a:pt x="423226" y="545295"/>
                    <a:pt x="272647" y="545295"/>
                  </a:cubicBezTo>
                  <a:cubicBezTo>
                    <a:pt x="122068" y="545295"/>
                    <a:pt x="0" y="423226"/>
                    <a:pt x="0" y="272647"/>
                  </a:cubicBezTo>
                  <a:cubicBezTo>
                    <a:pt x="0" y="122068"/>
                    <a:pt x="122068" y="0"/>
                    <a:pt x="272647" y="0"/>
                  </a:cubicBezTo>
                  <a:cubicBezTo>
                    <a:pt x="423226" y="0"/>
                    <a:pt x="545295" y="122068"/>
                    <a:pt x="545295" y="272647"/>
                  </a:cubicBezTo>
                  <a:close/>
                </a:path>
              </a:pathLst>
            </a:custGeom>
            <a:noFill/>
            <a:ln w="19050" cap="rnd">
              <a:solidFill>
                <a:srgbClr val="F26261"/>
              </a:solidFill>
              <a:prstDash val="solid"/>
              <a:round/>
            </a:ln>
          </p:spPr>
          <p:txBody>
            <a:bodyPr rtlCol="0" anchor="ctr"/>
            <a:lstStyle/>
            <a:p>
              <a:endParaRPr lang="en-US"/>
            </a:p>
          </p:txBody>
        </p:sp>
        <p:sp>
          <p:nvSpPr>
            <p:cNvPr id="1144" name="Freeform: Shape 543">
              <a:extLst>
                <a:ext uri="{FF2B5EF4-FFF2-40B4-BE49-F238E27FC236}">
                  <a16:creationId xmlns:a16="http://schemas.microsoft.com/office/drawing/2014/main" xmlns="" id="{DE4C55E1-90B1-B345-A534-C01CB9B68493}"/>
                </a:ext>
              </a:extLst>
            </p:cNvPr>
            <p:cNvSpPr/>
            <p:nvPr/>
          </p:nvSpPr>
          <p:spPr>
            <a:xfrm>
              <a:off x="6580169" y="3682548"/>
              <a:ext cx="394261" cy="394214"/>
            </a:xfrm>
            <a:custGeom>
              <a:avLst/>
              <a:gdLst>
                <a:gd name="connsiteX0" fmla="*/ 5051 w 394261"/>
                <a:gd name="connsiteY0" fmla="*/ 152913 h 394214"/>
                <a:gd name="connsiteX1" fmla="*/ 152964 w 394261"/>
                <a:gd name="connsiteY1" fmla="*/ 389160 h 394214"/>
                <a:gd name="connsiteX2" fmla="*/ 389210 w 394261"/>
                <a:gd name="connsiteY2" fmla="*/ 241326 h 394214"/>
                <a:gd name="connsiteX3" fmla="*/ 241377 w 394261"/>
                <a:gd name="connsiteY3" fmla="*/ 5080 h 394214"/>
                <a:gd name="connsiteX4" fmla="*/ 5051 w 394261"/>
                <a:gd name="connsiteY4" fmla="*/ 152913 h 394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261" h="394214">
                  <a:moveTo>
                    <a:pt x="5051" y="152913"/>
                  </a:moveTo>
                  <a:cubicBezTo>
                    <a:pt x="-19323" y="259009"/>
                    <a:pt x="46868" y="364707"/>
                    <a:pt x="152964" y="389160"/>
                  </a:cubicBezTo>
                  <a:cubicBezTo>
                    <a:pt x="258980" y="413533"/>
                    <a:pt x="364757" y="347422"/>
                    <a:pt x="389210" y="241326"/>
                  </a:cubicBezTo>
                  <a:cubicBezTo>
                    <a:pt x="413583" y="135230"/>
                    <a:pt x="347393" y="29533"/>
                    <a:pt x="241377" y="5080"/>
                  </a:cubicBezTo>
                  <a:cubicBezTo>
                    <a:pt x="135281" y="-19373"/>
                    <a:pt x="29504" y="46817"/>
                    <a:pt x="5051" y="152913"/>
                  </a:cubicBezTo>
                  <a:close/>
                </a:path>
              </a:pathLst>
            </a:custGeom>
            <a:noFill/>
            <a:ln w="19050" cap="rnd">
              <a:solidFill>
                <a:srgbClr val="F26261"/>
              </a:solidFill>
              <a:prstDash val="solid"/>
              <a:round/>
            </a:ln>
          </p:spPr>
          <p:txBody>
            <a:bodyPr rtlCol="0" anchor="ctr"/>
            <a:lstStyle/>
            <a:p>
              <a:endParaRPr lang="en-US"/>
            </a:p>
          </p:txBody>
        </p:sp>
        <p:sp>
          <p:nvSpPr>
            <p:cNvPr id="1145" name="Freeform: Shape 544">
              <a:extLst>
                <a:ext uri="{FF2B5EF4-FFF2-40B4-BE49-F238E27FC236}">
                  <a16:creationId xmlns:a16="http://schemas.microsoft.com/office/drawing/2014/main" xmlns="" id="{380CC223-A1D8-1445-9FC6-7FAA9B5BD099}"/>
                </a:ext>
              </a:extLst>
            </p:cNvPr>
            <p:cNvSpPr/>
            <p:nvPr/>
          </p:nvSpPr>
          <p:spPr>
            <a:xfrm>
              <a:off x="6649736" y="3752036"/>
              <a:ext cx="255126" cy="255234"/>
            </a:xfrm>
            <a:custGeom>
              <a:avLst/>
              <a:gdLst>
                <a:gd name="connsiteX0" fmla="*/ 3267 w 255126"/>
                <a:gd name="connsiteY0" fmla="*/ 99037 h 255234"/>
                <a:gd name="connsiteX1" fmla="*/ 99008 w 255126"/>
                <a:gd name="connsiteY1" fmla="*/ 251968 h 255234"/>
                <a:gd name="connsiteX2" fmla="*/ 251859 w 255126"/>
                <a:gd name="connsiteY2" fmla="*/ 156227 h 255234"/>
                <a:gd name="connsiteX3" fmla="*/ 156198 w 255126"/>
                <a:gd name="connsiteY3" fmla="*/ 3296 h 255234"/>
                <a:gd name="connsiteX4" fmla="*/ 3267 w 255126"/>
                <a:gd name="connsiteY4" fmla="*/ 99037 h 255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26" h="255234">
                  <a:moveTo>
                    <a:pt x="3267" y="99037"/>
                  </a:moveTo>
                  <a:cubicBezTo>
                    <a:pt x="-12504" y="167696"/>
                    <a:pt x="30348" y="236197"/>
                    <a:pt x="99008" y="251968"/>
                  </a:cubicBezTo>
                  <a:cubicBezTo>
                    <a:pt x="167588" y="267739"/>
                    <a:pt x="236088" y="224886"/>
                    <a:pt x="251859" y="156227"/>
                  </a:cubicBezTo>
                  <a:cubicBezTo>
                    <a:pt x="267630" y="87567"/>
                    <a:pt x="224778" y="19067"/>
                    <a:pt x="156198" y="3296"/>
                  </a:cubicBezTo>
                  <a:cubicBezTo>
                    <a:pt x="87538" y="-12555"/>
                    <a:pt x="19038" y="30297"/>
                    <a:pt x="3267" y="99037"/>
                  </a:cubicBezTo>
                  <a:close/>
                </a:path>
              </a:pathLst>
            </a:custGeom>
            <a:noFill/>
            <a:ln w="19050" cap="rnd">
              <a:solidFill>
                <a:srgbClr val="F26261"/>
              </a:solidFill>
              <a:prstDash val="solid"/>
              <a:round/>
            </a:ln>
          </p:spPr>
          <p:txBody>
            <a:bodyPr rtlCol="0" anchor="ctr"/>
            <a:lstStyle/>
            <a:p>
              <a:endParaRPr lang="en-US"/>
            </a:p>
          </p:txBody>
        </p:sp>
        <p:sp>
          <p:nvSpPr>
            <p:cNvPr id="1146" name="Freeform: Shape 545">
              <a:extLst>
                <a:ext uri="{FF2B5EF4-FFF2-40B4-BE49-F238E27FC236}">
                  <a16:creationId xmlns:a16="http://schemas.microsoft.com/office/drawing/2014/main" xmlns="" id="{96EB1143-DCA4-CF49-8AF6-831FB76264F6}"/>
                </a:ext>
              </a:extLst>
            </p:cNvPr>
            <p:cNvSpPr/>
            <p:nvPr/>
          </p:nvSpPr>
          <p:spPr>
            <a:xfrm>
              <a:off x="6710884" y="3813188"/>
              <a:ext cx="132831" cy="132856"/>
            </a:xfrm>
            <a:custGeom>
              <a:avLst/>
              <a:gdLst>
                <a:gd name="connsiteX0" fmla="*/ 1699 w 132831"/>
                <a:gd name="connsiteY0" fmla="*/ 51585 h 132856"/>
                <a:gd name="connsiteX1" fmla="*/ 51561 w 132831"/>
                <a:gd name="connsiteY1" fmla="*/ 131157 h 132856"/>
                <a:gd name="connsiteX2" fmla="*/ 131133 w 132831"/>
                <a:gd name="connsiteY2" fmla="*/ 81375 h 132856"/>
                <a:gd name="connsiteX3" fmla="*/ 81350 w 132831"/>
                <a:gd name="connsiteY3" fmla="*/ 1724 h 132856"/>
                <a:gd name="connsiteX4" fmla="*/ 1699 w 132831"/>
                <a:gd name="connsiteY4" fmla="*/ 51585 h 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31" h="132856">
                  <a:moveTo>
                    <a:pt x="1699" y="51585"/>
                  </a:moveTo>
                  <a:cubicBezTo>
                    <a:pt x="-6505" y="87349"/>
                    <a:pt x="15797" y="122953"/>
                    <a:pt x="51561" y="131157"/>
                  </a:cubicBezTo>
                  <a:cubicBezTo>
                    <a:pt x="87324" y="139361"/>
                    <a:pt x="122928" y="117059"/>
                    <a:pt x="131133" y="81375"/>
                  </a:cubicBezTo>
                  <a:cubicBezTo>
                    <a:pt x="139337" y="45611"/>
                    <a:pt x="117034" y="9928"/>
                    <a:pt x="81350" y="1724"/>
                  </a:cubicBezTo>
                  <a:cubicBezTo>
                    <a:pt x="45587" y="-6560"/>
                    <a:pt x="9903" y="15822"/>
                    <a:pt x="1699" y="51585"/>
                  </a:cubicBezTo>
                  <a:close/>
                </a:path>
              </a:pathLst>
            </a:custGeom>
            <a:noFill/>
            <a:ln w="19050" cap="rnd">
              <a:solidFill>
                <a:srgbClr val="F26261"/>
              </a:solidFill>
              <a:prstDash val="solid"/>
              <a:round/>
            </a:ln>
          </p:spPr>
          <p:txBody>
            <a:bodyPr rtlCol="0" anchor="ctr"/>
            <a:lstStyle/>
            <a:p>
              <a:endParaRPr lang="en-US"/>
            </a:p>
          </p:txBody>
        </p:sp>
        <p:sp>
          <p:nvSpPr>
            <p:cNvPr id="1147" name="Freeform: Shape 546">
              <a:extLst>
                <a:ext uri="{FF2B5EF4-FFF2-40B4-BE49-F238E27FC236}">
                  <a16:creationId xmlns:a16="http://schemas.microsoft.com/office/drawing/2014/main" xmlns="" id="{51D34516-A721-AE4F-9DE1-6F71F0A1E8FF}"/>
                </a:ext>
              </a:extLst>
            </p:cNvPr>
            <p:cNvSpPr/>
            <p:nvPr/>
          </p:nvSpPr>
          <p:spPr>
            <a:xfrm>
              <a:off x="6441926" y="3802486"/>
              <a:ext cx="670825" cy="154364"/>
            </a:xfrm>
            <a:custGeom>
              <a:avLst/>
              <a:gdLst>
                <a:gd name="connsiteX0" fmla="*/ 0 w 670825"/>
                <a:gd name="connsiteY0" fmla="*/ 0 h 154364"/>
                <a:gd name="connsiteX1" fmla="*/ 69695 w 670825"/>
                <a:gd name="connsiteY1" fmla="*/ 16010 h 154364"/>
                <a:gd name="connsiteX2" fmla="*/ 143293 w 670825"/>
                <a:gd name="connsiteY2" fmla="*/ 32976 h 154364"/>
                <a:gd name="connsiteX3" fmla="*/ 211077 w 670825"/>
                <a:gd name="connsiteY3" fmla="*/ 48587 h 154364"/>
                <a:gd name="connsiteX4" fmla="*/ 270656 w 670825"/>
                <a:gd name="connsiteY4" fmla="*/ 62287 h 154364"/>
                <a:gd name="connsiteX5" fmla="*/ 335413 w 670825"/>
                <a:gd name="connsiteY5" fmla="*/ 77182 h 154364"/>
                <a:gd name="connsiteX6" fmla="*/ 400090 w 670825"/>
                <a:gd name="connsiteY6" fmla="*/ 92077 h 154364"/>
                <a:gd name="connsiteX7" fmla="*/ 459669 w 670825"/>
                <a:gd name="connsiteY7" fmla="*/ 105777 h 154364"/>
                <a:gd name="connsiteX8" fmla="*/ 527453 w 670825"/>
                <a:gd name="connsiteY8" fmla="*/ 121309 h 154364"/>
                <a:gd name="connsiteX9" fmla="*/ 601130 w 670825"/>
                <a:gd name="connsiteY9" fmla="*/ 138275 h 154364"/>
                <a:gd name="connsiteX10" fmla="*/ 670826 w 670825"/>
                <a:gd name="connsiteY10" fmla="*/ 154365 h 15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0825" h="154364">
                  <a:moveTo>
                    <a:pt x="0" y="0"/>
                  </a:moveTo>
                  <a:lnTo>
                    <a:pt x="69695" y="16010"/>
                  </a:lnTo>
                  <a:lnTo>
                    <a:pt x="143293" y="32976"/>
                  </a:lnTo>
                  <a:lnTo>
                    <a:pt x="211077" y="48587"/>
                  </a:lnTo>
                  <a:lnTo>
                    <a:pt x="270656" y="62287"/>
                  </a:lnTo>
                  <a:lnTo>
                    <a:pt x="335413" y="77182"/>
                  </a:lnTo>
                  <a:lnTo>
                    <a:pt x="400090" y="92077"/>
                  </a:lnTo>
                  <a:lnTo>
                    <a:pt x="459669" y="105777"/>
                  </a:lnTo>
                  <a:lnTo>
                    <a:pt x="527453" y="121309"/>
                  </a:lnTo>
                  <a:lnTo>
                    <a:pt x="601130" y="138275"/>
                  </a:lnTo>
                  <a:lnTo>
                    <a:pt x="670826" y="154365"/>
                  </a:lnTo>
                </a:path>
              </a:pathLst>
            </a:custGeom>
            <a:noFill/>
            <a:ln w="19050" cap="rnd">
              <a:solidFill>
                <a:srgbClr val="F26261"/>
              </a:solidFill>
              <a:prstDash val="solid"/>
              <a:round/>
            </a:ln>
          </p:spPr>
          <p:txBody>
            <a:bodyPr rtlCol="0" anchor="ctr"/>
            <a:lstStyle/>
            <a:p>
              <a:endParaRPr lang="en-US"/>
            </a:p>
          </p:txBody>
        </p:sp>
        <p:sp>
          <p:nvSpPr>
            <p:cNvPr id="1148" name="Freeform: Shape 547">
              <a:extLst>
                <a:ext uri="{FF2B5EF4-FFF2-40B4-BE49-F238E27FC236}">
                  <a16:creationId xmlns:a16="http://schemas.microsoft.com/office/drawing/2014/main" xmlns="" id="{0A147A7B-AB01-0240-B4D5-8F3D34685D84}"/>
                </a:ext>
              </a:extLst>
            </p:cNvPr>
            <p:cNvSpPr/>
            <p:nvPr/>
          </p:nvSpPr>
          <p:spPr>
            <a:xfrm>
              <a:off x="6700157" y="3544176"/>
              <a:ext cx="154364" cy="670905"/>
            </a:xfrm>
            <a:custGeom>
              <a:avLst/>
              <a:gdLst>
                <a:gd name="connsiteX0" fmla="*/ 154365 w 154364"/>
                <a:gd name="connsiteY0" fmla="*/ 0 h 670905"/>
                <a:gd name="connsiteX1" fmla="*/ 138275 w 154364"/>
                <a:gd name="connsiteY1" fmla="*/ 69775 h 670905"/>
                <a:gd name="connsiteX2" fmla="*/ 121389 w 154364"/>
                <a:gd name="connsiteY2" fmla="*/ 143453 h 670905"/>
                <a:gd name="connsiteX3" fmla="*/ 105777 w 154364"/>
                <a:gd name="connsiteY3" fmla="*/ 211156 h 670905"/>
                <a:gd name="connsiteX4" fmla="*/ 92077 w 154364"/>
                <a:gd name="connsiteY4" fmla="*/ 270736 h 670905"/>
                <a:gd name="connsiteX5" fmla="*/ 77182 w 154364"/>
                <a:gd name="connsiteY5" fmla="*/ 335492 h 670905"/>
                <a:gd name="connsiteX6" fmla="*/ 62288 w 154364"/>
                <a:gd name="connsiteY6" fmla="*/ 400170 h 670905"/>
                <a:gd name="connsiteX7" fmla="*/ 48588 w 154364"/>
                <a:gd name="connsiteY7" fmla="*/ 459829 h 670905"/>
                <a:gd name="connsiteX8" fmla="*/ 32976 w 154364"/>
                <a:gd name="connsiteY8" fmla="*/ 527532 h 670905"/>
                <a:gd name="connsiteX9" fmla="*/ 16090 w 154364"/>
                <a:gd name="connsiteY9" fmla="*/ 601130 h 670905"/>
                <a:gd name="connsiteX10" fmla="*/ 0 w 154364"/>
                <a:gd name="connsiteY10" fmla="*/ 670905 h 67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364" h="670905">
                  <a:moveTo>
                    <a:pt x="154365" y="0"/>
                  </a:moveTo>
                  <a:lnTo>
                    <a:pt x="138275" y="69775"/>
                  </a:lnTo>
                  <a:lnTo>
                    <a:pt x="121389" y="143453"/>
                  </a:lnTo>
                  <a:lnTo>
                    <a:pt x="105777" y="211156"/>
                  </a:lnTo>
                  <a:lnTo>
                    <a:pt x="92077" y="270736"/>
                  </a:lnTo>
                  <a:lnTo>
                    <a:pt x="77182" y="335492"/>
                  </a:lnTo>
                  <a:lnTo>
                    <a:pt x="62288" y="400170"/>
                  </a:lnTo>
                  <a:lnTo>
                    <a:pt x="48588" y="459829"/>
                  </a:lnTo>
                  <a:lnTo>
                    <a:pt x="32976" y="527532"/>
                  </a:lnTo>
                  <a:lnTo>
                    <a:pt x="16090" y="601130"/>
                  </a:lnTo>
                  <a:lnTo>
                    <a:pt x="0" y="670905"/>
                  </a:lnTo>
                </a:path>
              </a:pathLst>
            </a:custGeom>
            <a:noFill/>
            <a:ln w="19050" cap="rnd">
              <a:solidFill>
                <a:srgbClr val="F26261"/>
              </a:solidFill>
              <a:prstDash val="solid"/>
              <a:round/>
            </a:ln>
          </p:spPr>
          <p:txBody>
            <a:bodyPr rtlCol="0" anchor="ctr"/>
            <a:lstStyle/>
            <a:p>
              <a:endParaRPr lang="en-US"/>
            </a:p>
          </p:txBody>
        </p:sp>
      </p:grpSp>
      <p:grpSp>
        <p:nvGrpSpPr>
          <p:cNvPr id="1149" name="Graphic 4">
            <a:extLst>
              <a:ext uri="{FF2B5EF4-FFF2-40B4-BE49-F238E27FC236}">
                <a16:creationId xmlns:a16="http://schemas.microsoft.com/office/drawing/2014/main" xmlns="" id="{4CC417EC-1D06-494B-993B-E6A4473A125F}"/>
              </a:ext>
            </a:extLst>
          </p:cNvPr>
          <p:cNvGrpSpPr/>
          <p:nvPr/>
        </p:nvGrpSpPr>
        <p:grpSpPr>
          <a:xfrm>
            <a:off x="6811168" y="2367236"/>
            <a:ext cx="375560" cy="341702"/>
            <a:chOff x="5708574" y="3675441"/>
            <a:chExt cx="613157" cy="557879"/>
          </a:xfrm>
          <a:noFill/>
        </p:grpSpPr>
        <p:grpSp>
          <p:nvGrpSpPr>
            <p:cNvPr id="1150" name="Graphic 4">
              <a:extLst>
                <a:ext uri="{FF2B5EF4-FFF2-40B4-BE49-F238E27FC236}">
                  <a16:creationId xmlns:a16="http://schemas.microsoft.com/office/drawing/2014/main" xmlns="" id="{7784CF00-08C0-DE45-9DD2-FCAD58A05DD6}"/>
                </a:ext>
              </a:extLst>
            </p:cNvPr>
            <p:cNvGrpSpPr/>
            <p:nvPr/>
          </p:nvGrpSpPr>
          <p:grpSpPr>
            <a:xfrm>
              <a:off x="5708574" y="3678309"/>
              <a:ext cx="613157" cy="555012"/>
              <a:chOff x="5708574" y="3678309"/>
              <a:chExt cx="613157" cy="555012"/>
            </a:xfrm>
            <a:noFill/>
          </p:grpSpPr>
          <p:sp>
            <p:nvSpPr>
              <p:cNvPr id="1153" name="Freeform: Shape 552">
                <a:extLst>
                  <a:ext uri="{FF2B5EF4-FFF2-40B4-BE49-F238E27FC236}">
                    <a16:creationId xmlns:a16="http://schemas.microsoft.com/office/drawing/2014/main" xmlns="" id="{E4C126F7-53BC-AF4C-BE50-B93F7286635B}"/>
                  </a:ext>
                </a:extLst>
              </p:cNvPr>
              <p:cNvSpPr/>
              <p:nvPr/>
            </p:nvSpPr>
            <p:spPr>
              <a:xfrm>
                <a:off x="5708574" y="3894165"/>
                <a:ext cx="443898" cy="339156"/>
              </a:xfrm>
              <a:custGeom>
                <a:avLst/>
                <a:gdLst>
                  <a:gd name="connsiteX0" fmla="*/ 273524 w 443898"/>
                  <a:gd name="connsiteY0" fmla="*/ 0 h 339156"/>
                  <a:gd name="connsiteX1" fmla="*/ 0 w 443898"/>
                  <a:gd name="connsiteY1" fmla="*/ 22143 h 339156"/>
                  <a:gd name="connsiteX2" fmla="*/ 170455 w 443898"/>
                  <a:gd name="connsiteY2" fmla="*/ 339156 h 339156"/>
                  <a:gd name="connsiteX3" fmla="*/ 443898 w 443898"/>
                  <a:gd name="connsiteY3" fmla="*/ 317013 h 339156"/>
                </a:gdLst>
                <a:ahLst/>
                <a:cxnLst>
                  <a:cxn ang="0">
                    <a:pos x="connsiteX0" y="connsiteY0"/>
                  </a:cxn>
                  <a:cxn ang="0">
                    <a:pos x="connsiteX1" y="connsiteY1"/>
                  </a:cxn>
                  <a:cxn ang="0">
                    <a:pos x="connsiteX2" y="connsiteY2"/>
                  </a:cxn>
                  <a:cxn ang="0">
                    <a:pos x="connsiteX3" y="connsiteY3"/>
                  </a:cxn>
                </a:cxnLst>
                <a:rect l="l" t="t" r="r" b="b"/>
                <a:pathLst>
                  <a:path w="443898" h="339156">
                    <a:moveTo>
                      <a:pt x="273524" y="0"/>
                    </a:moveTo>
                    <a:lnTo>
                      <a:pt x="0" y="22143"/>
                    </a:lnTo>
                    <a:lnTo>
                      <a:pt x="170455" y="339156"/>
                    </a:lnTo>
                    <a:lnTo>
                      <a:pt x="443898" y="317013"/>
                    </a:lnTo>
                    <a:close/>
                  </a:path>
                </a:pathLst>
              </a:custGeom>
              <a:noFill/>
              <a:ln w="19050" cap="rnd">
                <a:solidFill>
                  <a:srgbClr val="F2675E"/>
                </a:solidFill>
                <a:prstDash val="solid"/>
                <a:round/>
              </a:ln>
            </p:spPr>
            <p:txBody>
              <a:bodyPr rtlCol="0" anchor="ctr"/>
              <a:lstStyle/>
              <a:p>
                <a:endParaRPr lang="en-US"/>
              </a:p>
            </p:txBody>
          </p:sp>
          <p:sp>
            <p:nvSpPr>
              <p:cNvPr id="1154" name="Freeform: Shape 553">
                <a:extLst>
                  <a:ext uri="{FF2B5EF4-FFF2-40B4-BE49-F238E27FC236}">
                    <a16:creationId xmlns:a16="http://schemas.microsoft.com/office/drawing/2014/main" xmlns="" id="{D16B6743-4A71-A74D-83C2-ECC0C35B06A3}"/>
                  </a:ext>
                </a:extLst>
              </p:cNvPr>
              <p:cNvSpPr/>
              <p:nvPr/>
            </p:nvSpPr>
            <p:spPr>
              <a:xfrm>
                <a:off x="5982098" y="3678309"/>
                <a:ext cx="339634" cy="532869"/>
              </a:xfrm>
              <a:custGeom>
                <a:avLst/>
                <a:gdLst>
                  <a:gd name="connsiteX0" fmla="*/ 170375 w 339634"/>
                  <a:gd name="connsiteY0" fmla="*/ 532869 h 532869"/>
                  <a:gd name="connsiteX1" fmla="*/ 339634 w 339634"/>
                  <a:gd name="connsiteY1" fmla="*/ 316934 h 532869"/>
                  <a:gd name="connsiteX2" fmla="*/ 169260 w 339634"/>
                  <a:gd name="connsiteY2" fmla="*/ 0 h 532869"/>
                  <a:gd name="connsiteX3" fmla="*/ 0 w 339634"/>
                  <a:gd name="connsiteY3" fmla="*/ 215856 h 532869"/>
                </a:gdLst>
                <a:ahLst/>
                <a:cxnLst>
                  <a:cxn ang="0">
                    <a:pos x="connsiteX0" y="connsiteY0"/>
                  </a:cxn>
                  <a:cxn ang="0">
                    <a:pos x="connsiteX1" y="connsiteY1"/>
                  </a:cxn>
                  <a:cxn ang="0">
                    <a:pos x="connsiteX2" y="connsiteY2"/>
                  </a:cxn>
                  <a:cxn ang="0">
                    <a:pos x="connsiteX3" y="connsiteY3"/>
                  </a:cxn>
                </a:cxnLst>
                <a:rect l="l" t="t" r="r" b="b"/>
                <a:pathLst>
                  <a:path w="339634" h="532869">
                    <a:moveTo>
                      <a:pt x="170375" y="532869"/>
                    </a:moveTo>
                    <a:lnTo>
                      <a:pt x="339634" y="316934"/>
                    </a:lnTo>
                    <a:lnTo>
                      <a:pt x="169260" y="0"/>
                    </a:lnTo>
                    <a:lnTo>
                      <a:pt x="0" y="215856"/>
                    </a:lnTo>
                    <a:close/>
                  </a:path>
                </a:pathLst>
              </a:custGeom>
              <a:noFill/>
              <a:ln w="19050" cap="rnd">
                <a:solidFill>
                  <a:srgbClr val="F2675E"/>
                </a:solidFill>
                <a:prstDash val="solid"/>
                <a:round/>
              </a:ln>
            </p:spPr>
            <p:txBody>
              <a:bodyPr rtlCol="0" anchor="ctr"/>
              <a:lstStyle/>
              <a:p>
                <a:endParaRPr lang="en-US"/>
              </a:p>
            </p:txBody>
          </p:sp>
        </p:grpSp>
        <p:sp>
          <p:nvSpPr>
            <p:cNvPr id="1151" name="Freeform: Shape 550">
              <a:extLst>
                <a:ext uri="{FF2B5EF4-FFF2-40B4-BE49-F238E27FC236}">
                  <a16:creationId xmlns:a16="http://schemas.microsoft.com/office/drawing/2014/main" xmlns="" id="{CE7A4999-7089-214F-BEC4-74CB42413EA6}"/>
                </a:ext>
              </a:extLst>
            </p:cNvPr>
            <p:cNvSpPr/>
            <p:nvPr/>
          </p:nvSpPr>
          <p:spPr>
            <a:xfrm>
              <a:off x="5742028" y="3787352"/>
              <a:ext cx="240069" cy="125610"/>
            </a:xfrm>
            <a:custGeom>
              <a:avLst/>
              <a:gdLst>
                <a:gd name="connsiteX0" fmla="*/ 0 w 240069"/>
                <a:gd name="connsiteY0" fmla="*/ 125611 h 125610"/>
                <a:gd name="connsiteX1" fmla="*/ 9638 w 240069"/>
                <a:gd name="connsiteY1" fmla="*/ 58624 h 125610"/>
                <a:gd name="connsiteX2" fmla="*/ 240070 w 240069"/>
                <a:gd name="connsiteY2" fmla="*/ 106813 h 125610"/>
                <a:gd name="connsiteX3" fmla="*/ 81165 w 240069"/>
                <a:gd name="connsiteY3" fmla="*/ 0 h 125610"/>
                <a:gd name="connsiteX4" fmla="*/ 76227 w 240069"/>
                <a:gd name="connsiteY4" fmla="*/ 70014 h 125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69" h="125610">
                  <a:moveTo>
                    <a:pt x="0" y="125611"/>
                  </a:moveTo>
                  <a:lnTo>
                    <a:pt x="9638" y="58624"/>
                  </a:lnTo>
                  <a:lnTo>
                    <a:pt x="240070" y="106813"/>
                  </a:lnTo>
                  <a:lnTo>
                    <a:pt x="81165" y="0"/>
                  </a:lnTo>
                  <a:lnTo>
                    <a:pt x="76227" y="70014"/>
                  </a:lnTo>
                </a:path>
              </a:pathLst>
            </a:custGeom>
            <a:noFill/>
            <a:ln w="19050" cap="rnd">
              <a:solidFill>
                <a:srgbClr val="F2675E"/>
              </a:solidFill>
              <a:prstDash val="solid"/>
              <a:round/>
            </a:ln>
          </p:spPr>
          <p:txBody>
            <a:bodyPr rtlCol="0" anchor="ctr"/>
            <a:lstStyle/>
            <a:p>
              <a:endParaRPr lang="en-US"/>
            </a:p>
          </p:txBody>
        </p:sp>
        <p:sp>
          <p:nvSpPr>
            <p:cNvPr id="1152" name="Freeform: Shape 551">
              <a:extLst>
                <a:ext uri="{FF2B5EF4-FFF2-40B4-BE49-F238E27FC236}">
                  <a16:creationId xmlns:a16="http://schemas.microsoft.com/office/drawing/2014/main" xmlns="" id="{AC40854E-298C-FD46-8701-214840FD2075}"/>
                </a:ext>
              </a:extLst>
            </p:cNvPr>
            <p:cNvSpPr/>
            <p:nvPr/>
          </p:nvSpPr>
          <p:spPr>
            <a:xfrm>
              <a:off x="5980584" y="3675441"/>
              <a:ext cx="149505" cy="218723"/>
            </a:xfrm>
            <a:custGeom>
              <a:avLst/>
              <a:gdLst>
                <a:gd name="connsiteX0" fmla="*/ 61093 w 149505"/>
                <a:gd name="connsiteY0" fmla="*/ 61810 h 218723"/>
                <a:gd name="connsiteX1" fmla="*/ 0 w 149505"/>
                <a:gd name="connsiteY1" fmla="*/ 27241 h 218723"/>
                <a:gd name="connsiteX2" fmla="*/ 1513 w 149505"/>
                <a:gd name="connsiteY2" fmla="*/ 218723 h 218723"/>
                <a:gd name="connsiteX3" fmla="*/ 88334 w 149505"/>
                <a:gd name="connsiteY3" fmla="*/ 0 h 218723"/>
                <a:gd name="connsiteX4" fmla="*/ 149506 w 149505"/>
                <a:gd name="connsiteY4" fmla="*/ 28834 h 21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05" h="218723">
                  <a:moveTo>
                    <a:pt x="61093" y="61810"/>
                  </a:moveTo>
                  <a:lnTo>
                    <a:pt x="0" y="27241"/>
                  </a:lnTo>
                  <a:lnTo>
                    <a:pt x="1513" y="218723"/>
                  </a:lnTo>
                  <a:lnTo>
                    <a:pt x="88334" y="0"/>
                  </a:lnTo>
                  <a:lnTo>
                    <a:pt x="149506" y="28834"/>
                  </a:lnTo>
                </a:path>
              </a:pathLst>
            </a:custGeom>
            <a:noFill/>
            <a:ln w="19050" cap="rnd">
              <a:solidFill>
                <a:srgbClr val="F2675E"/>
              </a:solidFill>
              <a:prstDash val="solid"/>
              <a:round/>
            </a:ln>
          </p:spPr>
          <p:txBody>
            <a:bodyPr rtlCol="0" anchor="ctr"/>
            <a:lstStyle/>
            <a:p>
              <a:endParaRPr lang="en-US"/>
            </a:p>
          </p:txBody>
        </p:sp>
      </p:grpSp>
      <p:sp>
        <p:nvSpPr>
          <p:cNvPr id="1155" name="Freeform: Shape 554">
            <a:extLst>
              <a:ext uri="{FF2B5EF4-FFF2-40B4-BE49-F238E27FC236}">
                <a16:creationId xmlns:a16="http://schemas.microsoft.com/office/drawing/2014/main" xmlns="" id="{9B3A86EF-A6A0-9C40-A3F1-3A3C4D7A1B44}"/>
              </a:ext>
            </a:extLst>
          </p:cNvPr>
          <p:cNvSpPr/>
          <p:nvPr/>
        </p:nvSpPr>
        <p:spPr>
          <a:xfrm>
            <a:off x="5756729" y="2191177"/>
            <a:ext cx="257015" cy="269395"/>
          </a:xfrm>
          <a:custGeom>
            <a:avLst/>
            <a:gdLst>
              <a:gd name="connsiteX0" fmla="*/ 352713 w 419614"/>
              <a:gd name="connsiteY0" fmla="*/ 1094 h 439827"/>
              <a:gd name="connsiteX1" fmla="*/ 335508 w 419614"/>
              <a:gd name="connsiteY1" fmla="*/ 7864 h 439827"/>
              <a:gd name="connsiteX2" fmla="*/ 323720 w 419614"/>
              <a:gd name="connsiteY2" fmla="*/ 15272 h 439827"/>
              <a:gd name="connsiteX3" fmla="*/ 302054 w 419614"/>
              <a:gd name="connsiteY3" fmla="*/ 22361 h 439827"/>
              <a:gd name="connsiteX4" fmla="*/ 265494 w 419614"/>
              <a:gd name="connsiteY4" fmla="*/ 31441 h 439827"/>
              <a:gd name="connsiteX5" fmla="*/ 254343 w 419614"/>
              <a:gd name="connsiteY5" fmla="*/ 34070 h 439827"/>
              <a:gd name="connsiteX6" fmla="*/ 205118 w 419614"/>
              <a:gd name="connsiteY6" fmla="*/ 47212 h 439827"/>
              <a:gd name="connsiteX7" fmla="*/ 157088 w 419614"/>
              <a:gd name="connsiteY7" fmla="*/ 60992 h 439827"/>
              <a:gd name="connsiteX8" fmla="*/ 128494 w 419614"/>
              <a:gd name="connsiteY8" fmla="*/ 68240 h 439827"/>
              <a:gd name="connsiteX9" fmla="*/ 128494 w 419614"/>
              <a:gd name="connsiteY9" fmla="*/ 68161 h 439827"/>
              <a:gd name="connsiteX10" fmla="*/ 112085 w 419614"/>
              <a:gd name="connsiteY10" fmla="*/ 72302 h 439827"/>
              <a:gd name="connsiteX11" fmla="*/ 58241 w 419614"/>
              <a:gd name="connsiteY11" fmla="*/ 86401 h 439827"/>
              <a:gd name="connsiteX12" fmla="*/ 30044 w 419614"/>
              <a:gd name="connsiteY12" fmla="*/ 98508 h 439827"/>
              <a:gd name="connsiteX13" fmla="*/ 7025 w 419614"/>
              <a:gd name="connsiteY13" fmla="*/ 123439 h 439827"/>
              <a:gd name="connsiteX14" fmla="*/ 6308 w 419614"/>
              <a:gd name="connsiteY14" fmla="*/ 185089 h 439827"/>
              <a:gd name="connsiteX15" fmla="*/ 21442 w 419614"/>
              <a:gd name="connsiteY15" fmla="*/ 192815 h 439827"/>
              <a:gd name="connsiteX16" fmla="*/ 21522 w 419614"/>
              <a:gd name="connsiteY16" fmla="*/ 192815 h 439827"/>
              <a:gd name="connsiteX17" fmla="*/ 30920 w 419614"/>
              <a:gd name="connsiteY17" fmla="*/ 176965 h 439827"/>
              <a:gd name="connsiteX18" fmla="*/ 34823 w 419614"/>
              <a:gd name="connsiteY18" fmla="*/ 139688 h 439827"/>
              <a:gd name="connsiteX19" fmla="*/ 66843 w 419614"/>
              <a:gd name="connsiteY19" fmla="*/ 123439 h 439827"/>
              <a:gd name="connsiteX20" fmla="*/ 102049 w 419614"/>
              <a:gd name="connsiteY20" fmla="*/ 117704 h 439827"/>
              <a:gd name="connsiteX21" fmla="*/ 110731 w 419614"/>
              <a:gd name="connsiteY21" fmla="*/ 183655 h 439827"/>
              <a:gd name="connsiteX22" fmla="*/ 114236 w 419614"/>
              <a:gd name="connsiteY22" fmla="*/ 292459 h 439827"/>
              <a:gd name="connsiteX23" fmla="*/ 109616 w 419614"/>
              <a:gd name="connsiteY23" fmla="*/ 345587 h 439827"/>
              <a:gd name="connsiteX24" fmla="*/ 105235 w 419614"/>
              <a:gd name="connsiteY24" fmla="*/ 371155 h 439827"/>
              <a:gd name="connsiteX25" fmla="*/ 102448 w 419614"/>
              <a:gd name="connsiteY25" fmla="*/ 383342 h 439827"/>
              <a:gd name="connsiteX26" fmla="*/ 99341 w 419614"/>
              <a:gd name="connsiteY26" fmla="*/ 393776 h 439827"/>
              <a:gd name="connsiteX27" fmla="*/ 98306 w 419614"/>
              <a:gd name="connsiteY27" fmla="*/ 396723 h 439827"/>
              <a:gd name="connsiteX28" fmla="*/ 98067 w 419614"/>
              <a:gd name="connsiteY28" fmla="*/ 397440 h 439827"/>
              <a:gd name="connsiteX29" fmla="*/ 122998 w 419614"/>
              <a:gd name="connsiteY29" fmla="*/ 438779 h 439827"/>
              <a:gd name="connsiteX30" fmla="*/ 148805 w 419614"/>
              <a:gd name="connsiteY30" fmla="*/ 434956 h 439827"/>
              <a:gd name="connsiteX31" fmla="*/ 164177 w 419614"/>
              <a:gd name="connsiteY31" fmla="*/ 414326 h 439827"/>
              <a:gd name="connsiteX32" fmla="*/ 164416 w 419614"/>
              <a:gd name="connsiteY32" fmla="*/ 413530 h 439827"/>
              <a:gd name="connsiteX33" fmla="*/ 167682 w 419614"/>
              <a:gd name="connsiteY33" fmla="*/ 396723 h 439827"/>
              <a:gd name="connsiteX34" fmla="*/ 169673 w 419614"/>
              <a:gd name="connsiteY34" fmla="*/ 381191 h 439827"/>
              <a:gd name="connsiteX35" fmla="*/ 171744 w 419614"/>
              <a:gd name="connsiteY35" fmla="*/ 351003 h 439827"/>
              <a:gd name="connsiteX36" fmla="*/ 170868 w 419614"/>
              <a:gd name="connsiteY36" fmla="*/ 291981 h 439827"/>
              <a:gd name="connsiteX37" fmla="*/ 155655 w 419614"/>
              <a:gd name="connsiteY37" fmla="*/ 177124 h 439827"/>
              <a:gd name="connsiteX38" fmla="*/ 140362 w 419614"/>
              <a:gd name="connsiteY38" fmla="*/ 111570 h 439827"/>
              <a:gd name="connsiteX39" fmla="*/ 167125 w 419614"/>
              <a:gd name="connsiteY39" fmla="*/ 107110 h 439827"/>
              <a:gd name="connsiteX40" fmla="*/ 187834 w 419614"/>
              <a:gd name="connsiteY40" fmla="*/ 103685 h 439827"/>
              <a:gd name="connsiteX41" fmla="*/ 224075 w 419614"/>
              <a:gd name="connsiteY41" fmla="*/ 97313 h 439827"/>
              <a:gd name="connsiteX42" fmla="*/ 331048 w 419614"/>
              <a:gd name="connsiteY42" fmla="*/ 389794 h 439827"/>
              <a:gd name="connsiteX43" fmla="*/ 353509 w 419614"/>
              <a:gd name="connsiteY43" fmla="*/ 389475 h 439827"/>
              <a:gd name="connsiteX44" fmla="*/ 416275 w 419614"/>
              <a:gd name="connsiteY44" fmla="*/ 326630 h 439827"/>
              <a:gd name="connsiteX45" fmla="*/ 418425 w 419614"/>
              <a:gd name="connsiteY45" fmla="*/ 305761 h 439827"/>
              <a:gd name="connsiteX46" fmla="*/ 405203 w 419614"/>
              <a:gd name="connsiteY46" fmla="*/ 289433 h 439827"/>
              <a:gd name="connsiteX47" fmla="*/ 385688 w 419614"/>
              <a:gd name="connsiteY47" fmla="*/ 286884 h 439827"/>
              <a:gd name="connsiteX48" fmla="*/ 368006 w 419614"/>
              <a:gd name="connsiteY48" fmla="*/ 300504 h 439827"/>
              <a:gd name="connsiteX49" fmla="*/ 341243 w 419614"/>
              <a:gd name="connsiteY49" fmla="*/ 335630 h 439827"/>
              <a:gd name="connsiteX50" fmla="*/ 306754 w 419614"/>
              <a:gd name="connsiteY50" fmla="*/ 253510 h 439827"/>
              <a:gd name="connsiteX51" fmla="*/ 277681 w 419614"/>
              <a:gd name="connsiteY51" fmla="*/ 82179 h 439827"/>
              <a:gd name="connsiteX52" fmla="*/ 319020 w 419614"/>
              <a:gd name="connsiteY52" fmla="*/ 63142 h 439827"/>
              <a:gd name="connsiteX53" fmla="*/ 343394 w 419614"/>
              <a:gd name="connsiteY53" fmla="*/ 46017 h 439827"/>
              <a:gd name="connsiteX54" fmla="*/ 354465 w 419614"/>
              <a:gd name="connsiteY54" fmla="*/ 33353 h 439827"/>
              <a:gd name="connsiteX55" fmla="*/ 360200 w 419614"/>
              <a:gd name="connsiteY55" fmla="*/ 11130 h 439827"/>
              <a:gd name="connsiteX56" fmla="*/ 352713 w 419614"/>
              <a:gd name="connsiteY56" fmla="*/ 1094 h 4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614" h="439827">
                <a:moveTo>
                  <a:pt x="352713" y="1094"/>
                </a:moveTo>
                <a:cubicBezTo>
                  <a:pt x="346181" y="-1774"/>
                  <a:pt x="338535" y="1174"/>
                  <a:pt x="335508" y="7864"/>
                </a:cubicBezTo>
                <a:cubicBezTo>
                  <a:pt x="334154" y="10811"/>
                  <a:pt x="328817" y="13121"/>
                  <a:pt x="323720" y="15272"/>
                </a:cubicBezTo>
                <a:cubicBezTo>
                  <a:pt x="317029" y="18060"/>
                  <a:pt x="309701" y="20131"/>
                  <a:pt x="302054" y="22361"/>
                </a:cubicBezTo>
                <a:cubicBezTo>
                  <a:pt x="290107" y="25627"/>
                  <a:pt x="277601" y="28574"/>
                  <a:pt x="265494" y="31441"/>
                </a:cubicBezTo>
                <a:cubicBezTo>
                  <a:pt x="261751" y="32317"/>
                  <a:pt x="258007" y="33193"/>
                  <a:pt x="254343" y="34070"/>
                </a:cubicBezTo>
                <a:cubicBezTo>
                  <a:pt x="236581" y="38291"/>
                  <a:pt x="220491" y="42513"/>
                  <a:pt x="205118" y="47212"/>
                </a:cubicBezTo>
                <a:cubicBezTo>
                  <a:pt x="190940" y="51673"/>
                  <a:pt x="175169" y="56133"/>
                  <a:pt x="157088" y="60992"/>
                </a:cubicBezTo>
                <a:cubicBezTo>
                  <a:pt x="147610" y="63461"/>
                  <a:pt x="138052" y="65851"/>
                  <a:pt x="128494" y="68240"/>
                </a:cubicBezTo>
                <a:lnTo>
                  <a:pt x="128494" y="68161"/>
                </a:lnTo>
                <a:lnTo>
                  <a:pt x="112085" y="72302"/>
                </a:lnTo>
                <a:cubicBezTo>
                  <a:pt x="92093" y="77320"/>
                  <a:pt x="75286" y="81622"/>
                  <a:pt x="58241" y="86401"/>
                </a:cubicBezTo>
                <a:cubicBezTo>
                  <a:pt x="47010" y="89507"/>
                  <a:pt x="37770" y="93490"/>
                  <a:pt x="30044" y="98508"/>
                </a:cubicBezTo>
                <a:cubicBezTo>
                  <a:pt x="20008" y="104880"/>
                  <a:pt x="12043" y="113482"/>
                  <a:pt x="7025" y="123439"/>
                </a:cubicBezTo>
                <a:cubicBezTo>
                  <a:pt x="-2055" y="141360"/>
                  <a:pt x="-2374" y="163265"/>
                  <a:pt x="6308" y="185089"/>
                </a:cubicBezTo>
                <a:cubicBezTo>
                  <a:pt x="8698" y="190983"/>
                  <a:pt x="15149" y="194329"/>
                  <a:pt x="21442" y="192815"/>
                </a:cubicBezTo>
                <a:lnTo>
                  <a:pt x="21522" y="192815"/>
                </a:lnTo>
                <a:cubicBezTo>
                  <a:pt x="28372" y="191063"/>
                  <a:pt x="32593" y="184053"/>
                  <a:pt x="30920" y="176965"/>
                </a:cubicBezTo>
                <a:cubicBezTo>
                  <a:pt x="27336" y="162627"/>
                  <a:pt x="28770" y="148688"/>
                  <a:pt x="34823" y="139688"/>
                </a:cubicBezTo>
                <a:cubicBezTo>
                  <a:pt x="40479" y="131244"/>
                  <a:pt x="51152" y="125828"/>
                  <a:pt x="66843" y="123439"/>
                </a:cubicBezTo>
                <a:cubicBezTo>
                  <a:pt x="78393" y="121368"/>
                  <a:pt x="90340" y="119536"/>
                  <a:pt x="102049" y="117704"/>
                </a:cubicBezTo>
                <a:cubicBezTo>
                  <a:pt x="105634" y="139927"/>
                  <a:pt x="108581" y="162070"/>
                  <a:pt x="110731" y="183655"/>
                </a:cubicBezTo>
                <a:cubicBezTo>
                  <a:pt x="114395" y="221729"/>
                  <a:pt x="115590" y="258369"/>
                  <a:pt x="114236" y="292459"/>
                </a:cubicBezTo>
                <a:cubicBezTo>
                  <a:pt x="113439" y="311018"/>
                  <a:pt x="111926" y="328940"/>
                  <a:pt x="109616" y="345587"/>
                </a:cubicBezTo>
                <a:cubicBezTo>
                  <a:pt x="108421" y="354349"/>
                  <a:pt x="106908" y="362951"/>
                  <a:pt x="105235" y="371155"/>
                </a:cubicBezTo>
                <a:cubicBezTo>
                  <a:pt x="104359" y="375297"/>
                  <a:pt x="103403" y="379518"/>
                  <a:pt x="102448" y="383342"/>
                </a:cubicBezTo>
                <a:cubicBezTo>
                  <a:pt x="101970" y="385253"/>
                  <a:pt x="100456" y="390988"/>
                  <a:pt x="99341" y="393776"/>
                </a:cubicBezTo>
                <a:cubicBezTo>
                  <a:pt x="99023" y="394652"/>
                  <a:pt x="98624" y="395767"/>
                  <a:pt x="98306" y="396723"/>
                </a:cubicBezTo>
                <a:lnTo>
                  <a:pt x="98067" y="397440"/>
                </a:lnTo>
                <a:cubicBezTo>
                  <a:pt x="93527" y="415680"/>
                  <a:pt x="104757" y="434239"/>
                  <a:pt x="122998" y="438779"/>
                </a:cubicBezTo>
                <a:cubicBezTo>
                  <a:pt x="131839" y="441010"/>
                  <a:pt x="140999" y="439655"/>
                  <a:pt x="148805" y="434956"/>
                </a:cubicBezTo>
                <a:cubicBezTo>
                  <a:pt x="156451" y="430336"/>
                  <a:pt x="161947" y="423008"/>
                  <a:pt x="164177" y="414326"/>
                </a:cubicBezTo>
                <a:lnTo>
                  <a:pt x="164416" y="413530"/>
                </a:lnTo>
                <a:cubicBezTo>
                  <a:pt x="166009" y="406998"/>
                  <a:pt x="166806" y="402060"/>
                  <a:pt x="167682" y="396723"/>
                </a:cubicBezTo>
                <a:cubicBezTo>
                  <a:pt x="168638" y="390909"/>
                  <a:pt x="169275" y="385413"/>
                  <a:pt x="169673" y="381191"/>
                </a:cubicBezTo>
                <a:cubicBezTo>
                  <a:pt x="170709" y="371314"/>
                  <a:pt x="171426" y="361438"/>
                  <a:pt x="171744" y="351003"/>
                </a:cubicBezTo>
                <a:cubicBezTo>
                  <a:pt x="172461" y="332285"/>
                  <a:pt x="172143" y="312930"/>
                  <a:pt x="170868" y="291981"/>
                </a:cubicBezTo>
                <a:cubicBezTo>
                  <a:pt x="168638" y="255262"/>
                  <a:pt x="163700" y="217666"/>
                  <a:pt x="155655" y="177124"/>
                </a:cubicBezTo>
                <a:cubicBezTo>
                  <a:pt x="151354" y="155538"/>
                  <a:pt x="146176" y="133475"/>
                  <a:pt x="140362" y="111570"/>
                </a:cubicBezTo>
                <a:lnTo>
                  <a:pt x="167125" y="107110"/>
                </a:lnTo>
                <a:cubicBezTo>
                  <a:pt x="173975" y="105915"/>
                  <a:pt x="180904" y="104800"/>
                  <a:pt x="187834" y="103685"/>
                </a:cubicBezTo>
                <a:cubicBezTo>
                  <a:pt x="199702" y="101773"/>
                  <a:pt x="211968" y="99782"/>
                  <a:pt x="224075" y="97313"/>
                </a:cubicBezTo>
                <a:cubicBezTo>
                  <a:pt x="237377" y="226269"/>
                  <a:pt x="266689" y="376412"/>
                  <a:pt x="331048" y="389794"/>
                </a:cubicBezTo>
                <a:cubicBezTo>
                  <a:pt x="338535" y="391386"/>
                  <a:pt x="346102" y="391227"/>
                  <a:pt x="353509" y="389475"/>
                </a:cubicBezTo>
                <a:cubicBezTo>
                  <a:pt x="375812" y="384059"/>
                  <a:pt x="396362" y="363508"/>
                  <a:pt x="416275" y="326630"/>
                </a:cubicBezTo>
                <a:cubicBezTo>
                  <a:pt x="419779" y="320178"/>
                  <a:pt x="420576" y="312770"/>
                  <a:pt x="418425" y="305761"/>
                </a:cubicBezTo>
                <a:cubicBezTo>
                  <a:pt x="416354" y="298752"/>
                  <a:pt x="411655" y="292937"/>
                  <a:pt x="405203" y="289433"/>
                </a:cubicBezTo>
                <a:cubicBezTo>
                  <a:pt x="399229" y="286167"/>
                  <a:pt x="392300" y="285291"/>
                  <a:pt x="385688" y="286884"/>
                </a:cubicBezTo>
                <a:cubicBezTo>
                  <a:pt x="378122" y="288716"/>
                  <a:pt x="371670" y="293654"/>
                  <a:pt x="368006" y="300504"/>
                </a:cubicBezTo>
                <a:cubicBezTo>
                  <a:pt x="353430" y="327506"/>
                  <a:pt x="343951" y="334197"/>
                  <a:pt x="341243" y="335630"/>
                </a:cubicBezTo>
                <a:cubicBezTo>
                  <a:pt x="336066" y="332604"/>
                  <a:pt x="322445" y="314045"/>
                  <a:pt x="306754" y="253510"/>
                </a:cubicBezTo>
                <a:cubicBezTo>
                  <a:pt x="294328" y="205480"/>
                  <a:pt x="283814" y="143511"/>
                  <a:pt x="277681" y="82179"/>
                </a:cubicBezTo>
                <a:cubicBezTo>
                  <a:pt x="293054" y="76444"/>
                  <a:pt x="306674" y="70152"/>
                  <a:pt x="319020" y="63142"/>
                </a:cubicBezTo>
                <a:cubicBezTo>
                  <a:pt x="328339" y="57885"/>
                  <a:pt x="336225" y="52389"/>
                  <a:pt x="343394" y="46017"/>
                </a:cubicBezTo>
                <a:cubicBezTo>
                  <a:pt x="347217" y="42433"/>
                  <a:pt x="351199" y="38450"/>
                  <a:pt x="354465" y="33353"/>
                </a:cubicBezTo>
                <a:cubicBezTo>
                  <a:pt x="357890" y="28255"/>
                  <a:pt x="361634" y="20210"/>
                  <a:pt x="360200" y="11130"/>
                </a:cubicBezTo>
                <a:cubicBezTo>
                  <a:pt x="359563" y="6510"/>
                  <a:pt x="356695" y="2846"/>
                  <a:pt x="352713" y="1094"/>
                </a:cubicBezTo>
                <a:close/>
              </a:path>
            </a:pathLst>
          </a:custGeom>
          <a:noFill/>
          <a:ln w="19050" cap="rnd">
            <a:solidFill>
              <a:srgbClr val="F15C64"/>
            </a:solidFill>
            <a:prstDash val="solid"/>
            <a:round/>
          </a:ln>
        </p:spPr>
        <p:txBody>
          <a:bodyPr rtlCol="0" anchor="ctr"/>
          <a:lstStyle/>
          <a:p>
            <a:endParaRPr lang="en-US"/>
          </a:p>
        </p:txBody>
      </p:sp>
      <p:grpSp>
        <p:nvGrpSpPr>
          <p:cNvPr id="1156" name="Graphic 4">
            <a:extLst>
              <a:ext uri="{FF2B5EF4-FFF2-40B4-BE49-F238E27FC236}">
                <a16:creationId xmlns:a16="http://schemas.microsoft.com/office/drawing/2014/main" xmlns="" id="{5D2EDB86-6511-E549-92A1-0BEA711066CA}"/>
              </a:ext>
            </a:extLst>
          </p:cNvPr>
          <p:cNvGrpSpPr/>
          <p:nvPr/>
        </p:nvGrpSpPr>
        <p:grpSpPr>
          <a:xfrm>
            <a:off x="7345627" y="2728233"/>
            <a:ext cx="335346" cy="455203"/>
            <a:chOff x="6581157" y="4264822"/>
            <a:chExt cx="547502" cy="743185"/>
          </a:xfrm>
          <a:noFill/>
        </p:grpSpPr>
        <p:sp>
          <p:nvSpPr>
            <p:cNvPr id="1157" name="Freeform: Shape 556">
              <a:extLst>
                <a:ext uri="{FF2B5EF4-FFF2-40B4-BE49-F238E27FC236}">
                  <a16:creationId xmlns:a16="http://schemas.microsoft.com/office/drawing/2014/main" xmlns="" id="{99739144-426D-9B45-B3D8-3D76713AC757}"/>
                </a:ext>
              </a:extLst>
            </p:cNvPr>
            <p:cNvSpPr/>
            <p:nvPr/>
          </p:nvSpPr>
          <p:spPr>
            <a:xfrm>
              <a:off x="6750258" y="4743649"/>
              <a:ext cx="36321" cy="24373"/>
            </a:xfrm>
            <a:custGeom>
              <a:avLst/>
              <a:gdLst>
                <a:gd name="connsiteX0" fmla="*/ 0 w 36321"/>
                <a:gd name="connsiteY0" fmla="*/ 0 h 24373"/>
                <a:gd name="connsiteX1" fmla="*/ 16249 w 36321"/>
                <a:gd name="connsiteY1" fmla="*/ 14975 h 24373"/>
                <a:gd name="connsiteX2" fmla="*/ 36321 w 36321"/>
                <a:gd name="connsiteY2" fmla="*/ 24373 h 24373"/>
              </a:gdLst>
              <a:ahLst/>
              <a:cxnLst>
                <a:cxn ang="0">
                  <a:pos x="connsiteX0" y="connsiteY0"/>
                </a:cxn>
                <a:cxn ang="0">
                  <a:pos x="connsiteX1" y="connsiteY1"/>
                </a:cxn>
                <a:cxn ang="0">
                  <a:pos x="connsiteX2" y="connsiteY2"/>
                </a:cxn>
              </a:cxnLst>
              <a:rect l="l" t="t" r="r" b="b"/>
              <a:pathLst>
                <a:path w="36321" h="24373">
                  <a:moveTo>
                    <a:pt x="0" y="0"/>
                  </a:moveTo>
                  <a:cubicBezTo>
                    <a:pt x="4699" y="5815"/>
                    <a:pt x="10116" y="10832"/>
                    <a:pt x="16249" y="14975"/>
                  </a:cubicBezTo>
                  <a:cubicBezTo>
                    <a:pt x="22382" y="19117"/>
                    <a:pt x="29152" y="22223"/>
                    <a:pt x="36321" y="24373"/>
                  </a:cubicBezTo>
                </a:path>
              </a:pathLst>
            </a:custGeom>
            <a:noFill/>
            <a:ln w="19050" cap="rnd">
              <a:solidFill>
                <a:srgbClr val="F47551"/>
              </a:solidFill>
              <a:prstDash val="solid"/>
              <a:round/>
            </a:ln>
          </p:spPr>
          <p:txBody>
            <a:bodyPr rtlCol="0" anchor="ctr"/>
            <a:lstStyle/>
            <a:p>
              <a:endParaRPr lang="en-US"/>
            </a:p>
          </p:txBody>
        </p:sp>
        <p:sp>
          <p:nvSpPr>
            <p:cNvPr id="1158" name="Freeform: Shape 557">
              <a:extLst>
                <a:ext uri="{FF2B5EF4-FFF2-40B4-BE49-F238E27FC236}">
                  <a16:creationId xmlns:a16="http://schemas.microsoft.com/office/drawing/2014/main" xmlns="" id="{DAB8A755-A554-F14A-8ED7-AFD1765888FD}"/>
                </a:ext>
              </a:extLst>
            </p:cNvPr>
            <p:cNvSpPr/>
            <p:nvPr/>
          </p:nvSpPr>
          <p:spPr>
            <a:xfrm>
              <a:off x="6772321" y="4264822"/>
              <a:ext cx="356338" cy="391687"/>
            </a:xfrm>
            <a:custGeom>
              <a:avLst/>
              <a:gdLst>
                <a:gd name="connsiteX0" fmla="*/ 229556 w 356338"/>
                <a:gd name="connsiteY0" fmla="*/ 391688 h 391687"/>
                <a:gd name="connsiteX1" fmla="*/ 274559 w 356338"/>
                <a:gd name="connsiteY1" fmla="*/ 333144 h 391687"/>
                <a:gd name="connsiteX2" fmla="*/ 317412 w 356338"/>
                <a:gd name="connsiteY2" fmla="*/ 12944 h 391687"/>
                <a:gd name="connsiteX3" fmla="*/ 37197 w 356338"/>
                <a:gd name="connsiteY3" fmla="*/ 173681 h 391687"/>
                <a:gd name="connsiteX4" fmla="*/ 0 w 356338"/>
                <a:gd name="connsiteY4" fmla="*/ 237482 h 391687"/>
                <a:gd name="connsiteX5" fmla="*/ 0 w 356338"/>
                <a:gd name="connsiteY5" fmla="*/ 237482 h 39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38" h="391687">
                  <a:moveTo>
                    <a:pt x="229556" y="391688"/>
                  </a:moveTo>
                  <a:cubicBezTo>
                    <a:pt x="245168" y="373846"/>
                    <a:pt x="260301" y="354251"/>
                    <a:pt x="274559" y="333144"/>
                  </a:cubicBezTo>
                  <a:cubicBezTo>
                    <a:pt x="363769" y="200365"/>
                    <a:pt x="382965" y="56992"/>
                    <a:pt x="317412" y="12944"/>
                  </a:cubicBezTo>
                  <a:cubicBezTo>
                    <a:pt x="251858" y="-31103"/>
                    <a:pt x="126407" y="40902"/>
                    <a:pt x="37197" y="173681"/>
                  </a:cubicBezTo>
                  <a:cubicBezTo>
                    <a:pt x="23019" y="194789"/>
                    <a:pt x="10594" y="216215"/>
                    <a:pt x="0" y="237482"/>
                  </a:cubicBezTo>
                  <a:lnTo>
                    <a:pt x="0" y="237482"/>
                  </a:lnTo>
                </a:path>
              </a:pathLst>
            </a:custGeom>
            <a:noFill/>
            <a:ln w="19050" cap="rnd">
              <a:solidFill>
                <a:srgbClr val="F47551"/>
              </a:solidFill>
              <a:prstDash val="solid"/>
              <a:round/>
            </a:ln>
          </p:spPr>
          <p:txBody>
            <a:bodyPr rtlCol="0" anchor="ctr"/>
            <a:lstStyle/>
            <a:p>
              <a:endParaRPr lang="en-US"/>
            </a:p>
          </p:txBody>
        </p:sp>
        <p:sp>
          <p:nvSpPr>
            <p:cNvPr id="1159" name="Freeform: Shape 558">
              <a:extLst>
                <a:ext uri="{FF2B5EF4-FFF2-40B4-BE49-F238E27FC236}">
                  <a16:creationId xmlns:a16="http://schemas.microsoft.com/office/drawing/2014/main" xmlns="" id="{9B52AA72-39F5-1645-846E-4BD1AEFF5B8F}"/>
                </a:ext>
              </a:extLst>
            </p:cNvPr>
            <p:cNvSpPr/>
            <p:nvPr/>
          </p:nvSpPr>
          <p:spPr>
            <a:xfrm>
              <a:off x="6859619" y="4753605"/>
              <a:ext cx="21267" cy="8920"/>
            </a:xfrm>
            <a:custGeom>
              <a:avLst/>
              <a:gdLst>
                <a:gd name="connsiteX0" fmla="*/ 0 w 21267"/>
                <a:gd name="connsiteY0" fmla="*/ 8921 h 8920"/>
                <a:gd name="connsiteX1" fmla="*/ 21267 w 21267"/>
                <a:gd name="connsiteY1" fmla="*/ 0 h 8920"/>
              </a:gdLst>
              <a:ahLst/>
              <a:cxnLst>
                <a:cxn ang="0">
                  <a:pos x="connsiteX0" y="connsiteY0"/>
                </a:cxn>
                <a:cxn ang="0">
                  <a:pos x="connsiteX1" y="connsiteY1"/>
                </a:cxn>
              </a:cxnLst>
              <a:rect l="l" t="t" r="r" b="b"/>
              <a:pathLst>
                <a:path w="21267" h="8920">
                  <a:moveTo>
                    <a:pt x="0" y="8921"/>
                  </a:moveTo>
                  <a:cubicBezTo>
                    <a:pt x="6930" y="6452"/>
                    <a:pt x="14098" y="3425"/>
                    <a:pt x="21267" y="0"/>
                  </a:cubicBezTo>
                </a:path>
              </a:pathLst>
            </a:custGeom>
            <a:noFill/>
            <a:ln w="19050" cap="rnd">
              <a:solidFill>
                <a:srgbClr val="F47551"/>
              </a:solidFill>
              <a:prstDash val="solid"/>
              <a:round/>
            </a:ln>
          </p:spPr>
          <p:txBody>
            <a:bodyPr rtlCol="0" anchor="ctr"/>
            <a:lstStyle/>
            <a:p>
              <a:endParaRPr lang="en-US"/>
            </a:p>
          </p:txBody>
        </p:sp>
        <p:sp>
          <p:nvSpPr>
            <p:cNvPr id="1160" name="Freeform: Shape 559">
              <a:extLst>
                <a:ext uri="{FF2B5EF4-FFF2-40B4-BE49-F238E27FC236}">
                  <a16:creationId xmlns:a16="http://schemas.microsoft.com/office/drawing/2014/main" xmlns="" id="{CE98E464-3046-414C-B87B-F7E88815484C}"/>
                </a:ext>
              </a:extLst>
            </p:cNvPr>
            <p:cNvSpPr/>
            <p:nvPr/>
          </p:nvSpPr>
          <p:spPr>
            <a:xfrm>
              <a:off x="6727684" y="4650934"/>
              <a:ext cx="430" cy="23099"/>
            </a:xfrm>
            <a:custGeom>
              <a:avLst/>
              <a:gdLst>
                <a:gd name="connsiteX0" fmla="*/ 430 w 430"/>
                <a:gd name="connsiteY0" fmla="*/ 0 h 23099"/>
                <a:gd name="connsiteX1" fmla="*/ 191 w 430"/>
                <a:gd name="connsiteY1" fmla="*/ 23099 h 23099"/>
              </a:gdLst>
              <a:ahLst/>
              <a:cxnLst>
                <a:cxn ang="0">
                  <a:pos x="connsiteX0" y="connsiteY0"/>
                </a:cxn>
                <a:cxn ang="0">
                  <a:pos x="connsiteX1" y="connsiteY1"/>
                </a:cxn>
              </a:cxnLst>
              <a:rect l="l" t="t" r="r" b="b"/>
              <a:pathLst>
                <a:path w="430" h="23099">
                  <a:moveTo>
                    <a:pt x="430" y="0"/>
                  </a:moveTo>
                  <a:cubicBezTo>
                    <a:pt x="-48" y="7965"/>
                    <a:pt x="-127" y="15692"/>
                    <a:pt x="191" y="23099"/>
                  </a:cubicBezTo>
                </a:path>
              </a:pathLst>
            </a:custGeom>
            <a:noFill/>
            <a:ln w="19050" cap="rnd">
              <a:solidFill>
                <a:srgbClr val="F47551"/>
              </a:solidFill>
              <a:prstDash val="solid"/>
              <a:round/>
            </a:ln>
          </p:spPr>
          <p:txBody>
            <a:bodyPr rtlCol="0" anchor="ctr"/>
            <a:lstStyle/>
            <a:p>
              <a:endParaRPr lang="en-US"/>
            </a:p>
          </p:txBody>
        </p:sp>
        <p:sp>
          <p:nvSpPr>
            <p:cNvPr id="1161" name="Freeform: Shape 560">
              <a:extLst>
                <a:ext uri="{FF2B5EF4-FFF2-40B4-BE49-F238E27FC236}">
                  <a16:creationId xmlns:a16="http://schemas.microsoft.com/office/drawing/2014/main" xmlns="" id="{A01C944C-D3C4-F447-B3E9-1A9C2EFDDFFD}"/>
                </a:ext>
              </a:extLst>
            </p:cNvPr>
            <p:cNvSpPr/>
            <p:nvPr/>
          </p:nvSpPr>
          <p:spPr>
            <a:xfrm>
              <a:off x="6921110" y="4316716"/>
              <a:ext cx="196102" cy="131743"/>
            </a:xfrm>
            <a:custGeom>
              <a:avLst/>
              <a:gdLst>
                <a:gd name="connsiteX0" fmla="*/ 196102 w 196102"/>
                <a:gd name="connsiteY0" fmla="*/ 131744 h 131743"/>
                <a:gd name="connsiteX1" fmla="*/ 105698 w 196102"/>
                <a:gd name="connsiteY1" fmla="*/ 54481 h 131743"/>
                <a:gd name="connsiteX2" fmla="*/ 0 w 196102"/>
                <a:gd name="connsiteY2" fmla="*/ 0 h 131743"/>
              </a:gdLst>
              <a:ahLst/>
              <a:cxnLst>
                <a:cxn ang="0">
                  <a:pos x="connsiteX0" y="connsiteY0"/>
                </a:cxn>
                <a:cxn ang="0">
                  <a:pos x="connsiteX1" y="connsiteY1"/>
                </a:cxn>
                <a:cxn ang="0">
                  <a:pos x="connsiteX2" y="connsiteY2"/>
                </a:cxn>
              </a:cxnLst>
              <a:rect l="l" t="t" r="r" b="b"/>
              <a:pathLst>
                <a:path w="196102" h="131743">
                  <a:moveTo>
                    <a:pt x="196102" y="131744"/>
                  </a:moveTo>
                  <a:cubicBezTo>
                    <a:pt x="179375" y="110477"/>
                    <a:pt x="146479" y="81802"/>
                    <a:pt x="105698" y="54481"/>
                  </a:cubicBezTo>
                  <a:cubicBezTo>
                    <a:pt x="64996" y="27081"/>
                    <a:pt x="25966" y="7487"/>
                    <a:pt x="0" y="0"/>
                  </a:cubicBezTo>
                </a:path>
              </a:pathLst>
            </a:custGeom>
            <a:noFill/>
            <a:ln w="19050" cap="rnd">
              <a:solidFill>
                <a:srgbClr val="F47551"/>
              </a:solidFill>
              <a:prstDash val="solid"/>
              <a:round/>
            </a:ln>
          </p:spPr>
          <p:txBody>
            <a:bodyPr rtlCol="0" anchor="ctr"/>
            <a:lstStyle/>
            <a:p>
              <a:endParaRPr lang="en-US"/>
            </a:p>
          </p:txBody>
        </p:sp>
        <p:grpSp>
          <p:nvGrpSpPr>
            <p:cNvPr id="1162" name="Graphic 4">
              <a:extLst>
                <a:ext uri="{FF2B5EF4-FFF2-40B4-BE49-F238E27FC236}">
                  <a16:creationId xmlns:a16="http://schemas.microsoft.com/office/drawing/2014/main" xmlns="" id="{F0101245-1D11-9F41-BDDF-EB4AA47FA180}"/>
                </a:ext>
              </a:extLst>
            </p:cNvPr>
            <p:cNvGrpSpPr/>
            <p:nvPr/>
          </p:nvGrpSpPr>
          <p:grpSpPr>
            <a:xfrm>
              <a:off x="6603460" y="4523137"/>
              <a:ext cx="390722" cy="366752"/>
              <a:chOff x="6603460" y="4523137"/>
              <a:chExt cx="390722" cy="366752"/>
            </a:xfrm>
            <a:noFill/>
          </p:grpSpPr>
          <p:sp>
            <p:nvSpPr>
              <p:cNvPr id="1175" name="Freeform: Shape 574">
                <a:extLst>
                  <a:ext uri="{FF2B5EF4-FFF2-40B4-BE49-F238E27FC236}">
                    <a16:creationId xmlns:a16="http://schemas.microsoft.com/office/drawing/2014/main" xmlns="" id="{A3C585A7-452F-E54D-8616-1A59D97D87AE}"/>
                  </a:ext>
                </a:extLst>
              </p:cNvPr>
              <p:cNvSpPr/>
              <p:nvPr/>
            </p:nvSpPr>
            <p:spPr>
              <a:xfrm>
                <a:off x="6603460" y="4523137"/>
                <a:ext cx="202235" cy="183394"/>
              </a:xfrm>
              <a:custGeom>
                <a:avLst/>
                <a:gdLst>
                  <a:gd name="connsiteX0" fmla="*/ 0 w 202235"/>
                  <a:gd name="connsiteY0" fmla="*/ 183395 h 183394"/>
                  <a:gd name="connsiteX1" fmla="*/ 182323 w 202235"/>
                  <a:gd name="connsiteY1" fmla="*/ 119594 h 183394"/>
                  <a:gd name="connsiteX2" fmla="*/ 202235 w 202235"/>
                  <a:gd name="connsiteY2" fmla="*/ 1550 h 183394"/>
                  <a:gd name="connsiteX3" fmla="*/ 0 w 202235"/>
                  <a:gd name="connsiteY3" fmla="*/ 183395 h 183394"/>
                </a:gdLst>
                <a:ahLst/>
                <a:cxnLst>
                  <a:cxn ang="0">
                    <a:pos x="connsiteX0" y="connsiteY0"/>
                  </a:cxn>
                  <a:cxn ang="0">
                    <a:pos x="connsiteX1" y="connsiteY1"/>
                  </a:cxn>
                  <a:cxn ang="0">
                    <a:pos x="connsiteX2" y="connsiteY2"/>
                  </a:cxn>
                  <a:cxn ang="0">
                    <a:pos x="connsiteX3" y="connsiteY3"/>
                  </a:cxn>
                </a:cxnLst>
                <a:rect l="l" t="t" r="r" b="b"/>
                <a:pathLst>
                  <a:path w="202235" h="183394">
                    <a:moveTo>
                      <a:pt x="0" y="183395"/>
                    </a:moveTo>
                    <a:cubicBezTo>
                      <a:pt x="63881" y="125727"/>
                      <a:pt x="182323" y="119594"/>
                      <a:pt x="182323" y="119594"/>
                    </a:cubicBezTo>
                    <a:lnTo>
                      <a:pt x="202235" y="1550"/>
                    </a:lnTo>
                    <a:cubicBezTo>
                      <a:pt x="10753" y="-19637"/>
                      <a:pt x="0" y="183395"/>
                      <a:pt x="0" y="183395"/>
                    </a:cubicBezTo>
                    <a:close/>
                  </a:path>
                </a:pathLst>
              </a:custGeom>
              <a:noFill/>
              <a:ln w="19050" cap="rnd">
                <a:solidFill>
                  <a:srgbClr val="F47551"/>
                </a:solidFill>
                <a:prstDash val="solid"/>
                <a:round/>
              </a:ln>
            </p:spPr>
            <p:txBody>
              <a:bodyPr rtlCol="0" anchor="ctr"/>
              <a:lstStyle/>
              <a:p>
                <a:endParaRPr lang="en-US"/>
              </a:p>
            </p:txBody>
          </p:sp>
          <p:sp>
            <p:nvSpPr>
              <p:cNvPr id="1176" name="Freeform: Shape 575">
                <a:extLst>
                  <a:ext uri="{FF2B5EF4-FFF2-40B4-BE49-F238E27FC236}">
                    <a16:creationId xmlns:a16="http://schemas.microsoft.com/office/drawing/2014/main" xmlns="" id="{95F8D5ED-B4BA-0945-82FA-25570C554779}"/>
                  </a:ext>
                </a:extLst>
              </p:cNvPr>
              <p:cNvSpPr/>
              <p:nvPr/>
            </p:nvSpPr>
            <p:spPr>
              <a:xfrm>
                <a:off x="6866628" y="4633969"/>
                <a:ext cx="127553" cy="255920"/>
              </a:xfrm>
              <a:custGeom>
                <a:avLst/>
                <a:gdLst>
                  <a:gd name="connsiteX0" fmla="*/ 101795 w 127553"/>
                  <a:gd name="connsiteY0" fmla="*/ 0 h 255920"/>
                  <a:gd name="connsiteX1" fmla="*/ 0 w 127553"/>
                  <a:gd name="connsiteY1" fmla="*/ 63004 h 255920"/>
                  <a:gd name="connsiteX2" fmla="*/ 9797 w 127553"/>
                  <a:gd name="connsiteY2" fmla="*/ 255920 h 255920"/>
                  <a:gd name="connsiteX3" fmla="*/ 101795 w 127553"/>
                  <a:gd name="connsiteY3" fmla="*/ 0 h 255920"/>
                </a:gdLst>
                <a:ahLst/>
                <a:cxnLst>
                  <a:cxn ang="0">
                    <a:pos x="connsiteX0" y="connsiteY0"/>
                  </a:cxn>
                  <a:cxn ang="0">
                    <a:pos x="connsiteX1" y="connsiteY1"/>
                  </a:cxn>
                  <a:cxn ang="0">
                    <a:pos x="connsiteX2" y="connsiteY2"/>
                  </a:cxn>
                  <a:cxn ang="0">
                    <a:pos x="connsiteX3" y="connsiteY3"/>
                  </a:cxn>
                </a:cxnLst>
                <a:rect l="l" t="t" r="r" b="b"/>
                <a:pathLst>
                  <a:path w="127553" h="255920">
                    <a:moveTo>
                      <a:pt x="101795" y="0"/>
                    </a:moveTo>
                    <a:lnTo>
                      <a:pt x="0" y="63004"/>
                    </a:lnTo>
                    <a:cubicBezTo>
                      <a:pt x="0" y="63004"/>
                      <a:pt x="39029" y="174994"/>
                      <a:pt x="9797" y="255920"/>
                    </a:cubicBezTo>
                    <a:cubicBezTo>
                      <a:pt x="9797" y="256000"/>
                      <a:pt x="193792" y="169260"/>
                      <a:pt x="101795" y="0"/>
                    </a:cubicBezTo>
                    <a:close/>
                  </a:path>
                </a:pathLst>
              </a:custGeom>
              <a:noFill/>
              <a:ln w="19050" cap="rnd">
                <a:solidFill>
                  <a:srgbClr val="F47551"/>
                </a:solidFill>
                <a:prstDash val="solid"/>
                <a:round/>
              </a:ln>
            </p:spPr>
            <p:txBody>
              <a:bodyPr rtlCol="0" anchor="ctr"/>
              <a:lstStyle/>
              <a:p>
                <a:endParaRPr lang="en-US"/>
              </a:p>
            </p:txBody>
          </p:sp>
        </p:grpSp>
        <p:grpSp>
          <p:nvGrpSpPr>
            <p:cNvPr id="1163" name="Graphic 4">
              <a:extLst>
                <a:ext uri="{FF2B5EF4-FFF2-40B4-BE49-F238E27FC236}">
                  <a16:creationId xmlns:a16="http://schemas.microsoft.com/office/drawing/2014/main" xmlns="" id="{59814B65-274E-384C-9130-00748A35175D}"/>
                </a:ext>
              </a:extLst>
            </p:cNvPr>
            <p:cNvGrpSpPr/>
            <p:nvPr/>
          </p:nvGrpSpPr>
          <p:grpSpPr>
            <a:xfrm>
              <a:off x="6646559" y="4673959"/>
              <a:ext cx="216218" cy="190956"/>
              <a:chOff x="6646559" y="4673959"/>
              <a:chExt cx="216218" cy="190956"/>
            </a:xfrm>
            <a:noFill/>
          </p:grpSpPr>
          <p:sp>
            <p:nvSpPr>
              <p:cNvPr id="1173" name="Freeform: Shape 572">
                <a:extLst>
                  <a:ext uri="{FF2B5EF4-FFF2-40B4-BE49-F238E27FC236}">
                    <a16:creationId xmlns:a16="http://schemas.microsoft.com/office/drawing/2014/main" xmlns="" id="{81546636-AD5B-D942-BE43-D7FE43EA7A15}"/>
                  </a:ext>
                </a:extLst>
              </p:cNvPr>
              <p:cNvSpPr/>
              <p:nvPr/>
            </p:nvSpPr>
            <p:spPr>
              <a:xfrm>
                <a:off x="6646559" y="4673959"/>
                <a:ext cx="108397" cy="134207"/>
              </a:xfrm>
              <a:custGeom>
                <a:avLst/>
                <a:gdLst>
                  <a:gd name="connsiteX0" fmla="*/ 2621 w 108397"/>
                  <a:gd name="connsiteY0" fmla="*/ 52485 h 134207"/>
                  <a:gd name="connsiteX1" fmla="*/ 69448 w 108397"/>
                  <a:gd name="connsiteY1" fmla="*/ 134207 h 134207"/>
                  <a:gd name="connsiteX2" fmla="*/ 108398 w 108397"/>
                  <a:gd name="connsiteY2" fmla="*/ 60928 h 134207"/>
                  <a:gd name="connsiteX3" fmla="*/ 97565 w 108397"/>
                  <a:gd name="connsiteY3" fmla="*/ 3101 h 134207"/>
                  <a:gd name="connsiteX4" fmla="*/ 2621 w 108397"/>
                  <a:gd name="connsiteY4" fmla="*/ 52485 h 134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97" h="134207">
                    <a:moveTo>
                      <a:pt x="2621" y="52485"/>
                    </a:moveTo>
                    <a:cubicBezTo>
                      <a:pt x="-15859" y="96612"/>
                      <a:pt x="69448" y="134207"/>
                      <a:pt x="69448" y="134207"/>
                    </a:cubicBezTo>
                    <a:lnTo>
                      <a:pt x="108398" y="60928"/>
                    </a:lnTo>
                    <a:cubicBezTo>
                      <a:pt x="86573" y="46272"/>
                      <a:pt x="97565" y="3101"/>
                      <a:pt x="97565" y="3101"/>
                    </a:cubicBezTo>
                    <a:cubicBezTo>
                      <a:pt x="56545" y="-15060"/>
                      <a:pt x="2621" y="52485"/>
                      <a:pt x="2621" y="52485"/>
                    </a:cubicBezTo>
                    <a:close/>
                  </a:path>
                </a:pathLst>
              </a:custGeom>
              <a:noFill/>
              <a:ln w="19050" cap="rnd">
                <a:solidFill>
                  <a:srgbClr val="F47551"/>
                </a:solidFill>
                <a:prstDash val="solid"/>
                <a:round/>
              </a:ln>
            </p:spPr>
            <p:txBody>
              <a:bodyPr rtlCol="0" anchor="ctr"/>
              <a:lstStyle/>
              <a:p>
                <a:endParaRPr lang="en-US"/>
              </a:p>
            </p:txBody>
          </p:sp>
          <p:sp>
            <p:nvSpPr>
              <p:cNvPr id="1174" name="Freeform: Shape 573">
                <a:extLst>
                  <a:ext uri="{FF2B5EF4-FFF2-40B4-BE49-F238E27FC236}">
                    <a16:creationId xmlns:a16="http://schemas.microsoft.com/office/drawing/2014/main" xmlns="" id="{E5AD7D5D-106D-9449-8444-E6BCC4277557}"/>
                  </a:ext>
                </a:extLst>
              </p:cNvPr>
              <p:cNvSpPr/>
              <p:nvPr/>
            </p:nvSpPr>
            <p:spPr>
              <a:xfrm>
                <a:off x="6739823" y="4748587"/>
                <a:ext cx="122954" cy="116329"/>
              </a:xfrm>
              <a:custGeom>
                <a:avLst/>
                <a:gdLst>
                  <a:gd name="connsiteX0" fmla="*/ 110795 w 122954"/>
                  <a:gd name="connsiteY0" fmla="*/ 0 h 116329"/>
                  <a:gd name="connsiteX1" fmla="*/ 53128 w 122954"/>
                  <a:gd name="connsiteY1" fmla="*/ 11868 h 116329"/>
                  <a:gd name="connsiteX2" fmla="*/ 0 w 122954"/>
                  <a:gd name="connsiteY2" fmla="*/ 75589 h 116329"/>
                  <a:gd name="connsiteX3" fmla="*/ 100919 w 122954"/>
                  <a:gd name="connsiteY3" fmla="*/ 106574 h 116329"/>
                  <a:gd name="connsiteX4" fmla="*/ 110795 w 122954"/>
                  <a:gd name="connsiteY4" fmla="*/ 0 h 11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54" h="116329">
                    <a:moveTo>
                      <a:pt x="110795" y="0"/>
                    </a:moveTo>
                    <a:cubicBezTo>
                      <a:pt x="110795" y="0"/>
                      <a:pt x="74952" y="26524"/>
                      <a:pt x="53128" y="11868"/>
                    </a:cubicBezTo>
                    <a:lnTo>
                      <a:pt x="0" y="75589"/>
                    </a:lnTo>
                    <a:cubicBezTo>
                      <a:pt x="0" y="75589"/>
                      <a:pt x="67067" y="140346"/>
                      <a:pt x="100919" y="106574"/>
                    </a:cubicBezTo>
                    <a:cubicBezTo>
                      <a:pt x="100919" y="106574"/>
                      <a:pt x="143054" y="31144"/>
                      <a:pt x="110795" y="0"/>
                    </a:cubicBezTo>
                    <a:close/>
                  </a:path>
                </a:pathLst>
              </a:custGeom>
              <a:noFill/>
              <a:ln w="19050" cap="rnd">
                <a:solidFill>
                  <a:srgbClr val="F47551"/>
                </a:solidFill>
                <a:prstDash val="solid"/>
                <a:round/>
              </a:ln>
            </p:spPr>
            <p:txBody>
              <a:bodyPr rtlCol="0" anchor="ctr"/>
              <a:lstStyle/>
              <a:p>
                <a:endParaRPr lang="en-US"/>
              </a:p>
            </p:txBody>
          </p:sp>
        </p:grpSp>
        <p:sp>
          <p:nvSpPr>
            <p:cNvPr id="1164" name="Freeform: Shape 563">
              <a:extLst>
                <a:ext uri="{FF2B5EF4-FFF2-40B4-BE49-F238E27FC236}">
                  <a16:creationId xmlns:a16="http://schemas.microsoft.com/office/drawing/2014/main" xmlns="" id="{46B28D11-5FD5-1845-A50F-CFFB61BFC053}"/>
                </a:ext>
              </a:extLst>
            </p:cNvPr>
            <p:cNvSpPr/>
            <p:nvPr/>
          </p:nvSpPr>
          <p:spPr>
            <a:xfrm>
              <a:off x="6603460" y="4502225"/>
              <a:ext cx="202235" cy="204386"/>
            </a:xfrm>
            <a:custGeom>
              <a:avLst/>
              <a:gdLst>
                <a:gd name="connsiteX0" fmla="*/ 202235 w 202235"/>
                <a:gd name="connsiteY0" fmla="*/ 22462 h 204386"/>
                <a:gd name="connsiteX1" fmla="*/ 168782 w 202235"/>
                <a:gd name="connsiteY1" fmla="*/ 0 h 204386"/>
                <a:gd name="connsiteX2" fmla="*/ 0 w 202235"/>
                <a:gd name="connsiteY2" fmla="*/ 204386 h 204386"/>
              </a:gdLst>
              <a:ahLst/>
              <a:cxnLst>
                <a:cxn ang="0">
                  <a:pos x="connsiteX0" y="connsiteY0"/>
                </a:cxn>
                <a:cxn ang="0">
                  <a:pos x="connsiteX1" y="connsiteY1"/>
                </a:cxn>
                <a:cxn ang="0">
                  <a:pos x="connsiteX2" y="connsiteY2"/>
                </a:cxn>
              </a:cxnLst>
              <a:rect l="l" t="t" r="r" b="b"/>
              <a:pathLst>
                <a:path w="202235" h="204386">
                  <a:moveTo>
                    <a:pt x="202235" y="22462"/>
                  </a:moveTo>
                  <a:lnTo>
                    <a:pt x="168782" y="0"/>
                  </a:lnTo>
                  <a:cubicBezTo>
                    <a:pt x="2390" y="23099"/>
                    <a:pt x="0" y="204386"/>
                    <a:pt x="0" y="204386"/>
                  </a:cubicBezTo>
                </a:path>
              </a:pathLst>
            </a:custGeom>
            <a:noFill/>
            <a:ln w="19050" cap="rnd">
              <a:solidFill>
                <a:srgbClr val="F47551"/>
              </a:solidFill>
              <a:prstDash val="solid"/>
              <a:round/>
            </a:ln>
          </p:spPr>
          <p:txBody>
            <a:bodyPr rtlCol="0" anchor="ctr"/>
            <a:lstStyle/>
            <a:p>
              <a:endParaRPr lang="en-US"/>
            </a:p>
          </p:txBody>
        </p:sp>
        <p:sp>
          <p:nvSpPr>
            <p:cNvPr id="1165" name="Freeform: Shape 564">
              <a:extLst>
                <a:ext uri="{FF2B5EF4-FFF2-40B4-BE49-F238E27FC236}">
                  <a16:creationId xmlns:a16="http://schemas.microsoft.com/office/drawing/2014/main" xmlns="" id="{E3902FA7-8AD6-774E-B203-DFBDB94FD100}"/>
                </a:ext>
              </a:extLst>
            </p:cNvPr>
            <p:cNvSpPr/>
            <p:nvPr/>
          </p:nvSpPr>
          <p:spPr>
            <a:xfrm>
              <a:off x="6876904" y="4634367"/>
              <a:ext cx="132022" cy="255920"/>
            </a:xfrm>
            <a:custGeom>
              <a:avLst/>
              <a:gdLst>
                <a:gd name="connsiteX0" fmla="*/ 0 w 132022"/>
                <a:gd name="connsiteY0" fmla="*/ 255921 h 255920"/>
                <a:gd name="connsiteX1" fmla="*/ 125371 w 132022"/>
                <a:gd name="connsiteY1" fmla="*/ 22462 h 255920"/>
                <a:gd name="connsiteX2" fmla="*/ 91918 w 132022"/>
                <a:gd name="connsiteY2" fmla="*/ 0 h 255920"/>
              </a:gdLst>
              <a:ahLst/>
              <a:cxnLst>
                <a:cxn ang="0">
                  <a:pos x="connsiteX0" y="connsiteY0"/>
                </a:cxn>
                <a:cxn ang="0">
                  <a:pos x="connsiteX1" y="connsiteY1"/>
                </a:cxn>
                <a:cxn ang="0">
                  <a:pos x="connsiteX2" y="connsiteY2"/>
                </a:cxn>
              </a:cxnLst>
              <a:rect l="l" t="t" r="r" b="b"/>
              <a:pathLst>
                <a:path w="132022" h="255920">
                  <a:moveTo>
                    <a:pt x="0" y="255921"/>
                  </a:moveTo>
                  <a:cubicBezTo>
                    <a:pt x="0" y="255921"/>
                    <a:pt x="166950" y="185190"/>
                    <a:pt x="125371" y="22462"/>
                  </a:cubicBezTo>
                  <a:lnTo>
                    <a:pt x="91918" y="0"/>
                  </a:lnTo>
                </a:path>
              </a:pathLst>
            </a:custGeom>
            <a:noFill/>
            <a:ln w="19050" cap="rnd">
              <a:solidFill>
                <a:srgbClr val="F47551"/>
              </a:solidFill>
              <a:prstDash val="solid"/>
              <a:round/>
            </a:ln>
          </p:spPr>
          <p:txBody>
            <a:bodyPr rtlCol="0" anchor="ctr"/>
            <a:lstStyle/>
            <a:p>
              <a:endParaRPr lang="en-US"/>
            </a:p>
          </p:txBody>
        </p:sp>
        <p:sp>
          <p:nvSpPr>
            <p:cNvPr id="1166" name="Freeform: Shape 565">
              <a:extLst>
                <a:ext uri="{FF2B5EF4-FFF2-40B4-BE49-F238E27FC236}">
                  <a16:creationId xmlns:a16="http://schemas.microsoft.com/office/drawing/2014/main" xmlns="" id="{6A753D69-E765-A544-A17D-027505851B24}"/>
                </a:ext>
              </a:extLst>
            </p:cNvPr>
            <p:cNvSpPr/>
            <p:nvPr/>
          </p:nvSpPr>
          <p:spPr>
            <a:xfrm>
              <a:off x="6891894" y="4402883"/>
              <a:ext cx="134181" cy="138705"/>
            </a:xfrm>
            <a:custGeom>
              <a:avLst/>
              <a:gdLst>
                <a:gd name="connsiteX0" fmla="*/ 121214 w 134181"/>
                <a:gd name="connsiteY0" fmla="*/ 105714 h 138705"/>
                <a:gd name="connsiteX1" fmla="*/ 106797 w 134181"/>
                <a:gd name="connsiteY1" fmla="*/ 10291 h 138705"/>
                <a:gd name="connsiteX2" fmla="*/ 12967 w 134181"/>
                <a:gd name="connsiteY2" fmla="*/ 32992 h 138705"/>
                <a:gd name="connsiteX3" fmla="*/ 27384 w 134181"/>
                <a:gd name="connsiteY3" fmla="*/ 128415 h 138705"/>
                <a:gd name="connsiteX4" fmla="*/ 121214 w 134181"/>
                <a:gd name="connsiteY4" fmla="*/ 105714 h 13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81" h="138705">
                  <a:moveTo>
                    <a:pt x="121214" y="105714"/>
                  </a:moveTo>
                  <a:cubicBezTo>
                    <a:pt x="143118" y="73136"/>
                    <a:pt x="136587" y="30364"/>
                    <a:pt x="106797" y="10291"/>
                  </a:cubicBezTo>
                  <a:cubicBezTo>
                    <a:pt x="76927" y="-9781"/>
                    <a:pt x="34871" y="415"/>
                    <a:pt x="12967" y="32992"/>
                  </a:cubicBezTo>
                  <a:cubicBezTo>
                    <a:pt x="-8937" y="65569"/>
                    <a:pt x="-2405" y="108342"/>
                    <a:pt x="27384" y="128415"/>
                  </a:cubicBezTo>
                  <a:cubicBezTo>
                    <a:pt x="57254" y="148487"/>
                    <a:pt x="99310" y="138291"/>
                    <a:pt x="121214" y="105714"/>
                  </a:cubicBezTo>
                  <a:close/>
                </a:path>
              </a:pathLst>
            </a:custGeom>
            <a:noFill/>
            <a:ln w="19050" cap="rnd">
              <a:solidFill>
                <a:srgbClr val="F47551"/>
              </a:solidFill>
              <a:prstDash val="solid"/>
              <a:round/>
            </a:ln>
          </p:spPr>
          <p:txBody>
            <a:bodyPr rtlCol="0" anchor="ctr"/>
            <a:lstStyle/>
            <a:p>
              <a:endParaRPr lang="en-US"/>
            </a:p>
          </p:txBody>
        </p:sp>
        <p:grpSp>
          <p:nvGrpSpPr>
            <p:cNvPr id="1167" name="Graphic 4">
              <a:extLst>
                <a:ext uri="{FF2B5EF4-FFF2-40B4-BE49-F238E27FC236}">
                  <a16:creationId xmlns:a16="http://schemas.microsoft.com/office/drawing/2014/main" xmlns="" id="{BCB591C7-AFCC-1749-A07D-6EE7F5E00BBA}"/>
                </a:ext>
              </a:extLst>
            </p:cNvPr>
            <p:cNvGrpSpPr/>
            <p:nvPr/>
          </p:nvGrpSpPr>
          <p:grpSpPr>
            <a:xfrm>
              <a:off x="6581157" y="4785755"/>
              <a:ext cx="217961" cy="177890"/>
              <a:chOff x="6581157" y="4785755"/>
              <a:chExt cx="217961" cy="177890"/>
            </a:xfrm>
            <a:noFill/>
          </p:grpSpPr>
          <p:sp>
            <p:nvSpPr>
              <p:cNvPr id="1171" name="Freeform: Shape 570">
                <a:extLst>
                  <a:ext uri="{FF2B5EF4-FFF2-40B4-BE49-F238E27FC236}">
                    <a16:creationId xmlns:a16="http://schemas.microsoft.com/office/drawing/2014/main" xmlns="" id="{91AF1FDC-F738-7F48-ABEA-35720E3121A8}"/>
                  </a:ext>
                </a:extLst>
              </p:cNvPr>
              <p:cNvSpPr/>
              <p:nvPr/>
            </p:nvSpPr>
            <p:spPr>
              <a:xfrm>
                <a:off x="6581157" y="4785755"/>
                <a:ext cx="72825" cy="65146"/>
              </a:xfrm>
              <a:custGeom>
                <a:avLst/>
                <a:gdLst>
                  <a:gd name="connsiteX0" fmla="*/ 66828 w 72825"/>
                  <a:gd name="connsiteY0" fmla="*/ 14127 h 65146"/>
                  <a:gd name="connsiteX1" fmla="*/ 20630 w 72825"/>
                  <a:gd name="connsiteY1" fmla="*/ 6003 h 65146"/>
                  <a:gd name="connsiteX2" fmla="*/ 0 w 72825"/>
                  <a:gd name="connsiteY2" fmla="*/ 60882 h 65146"/>
                  <a:gd name="connsiteX3" fmla="*/ 58623 w 72825"/>
                  <a:gd name="connsiteY3" fmla="*/ 60325 h 65146"/>
                  <a:gd name="connsiteX4" fmla="*/ 66828 w 72825"/>
                  <a:gd name="connsiteY4" fmla="*/ 14127 h 65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25" h="65146">
                    <a:moveTo>
                      <a:pt x="66828" y="14127"/>
                    </a:moveTo>
                    <a:cubicBezTo>
                      <a:pt x="56314" y="-848"/>
                      <a:pt x="35684" y="-4511"/>
                      <a:pt x="20630" y="6003"/>
                    </a:cubicBezTo>
                    <a:cubicBezTo>
                      <a:pt x="5655" y="16516"/>
                      <a:pt x="0" y="60882"/>
                      <a:pt x="0" y="60882"/>
                    </a:cubicBezTo>
                    <a:cubicBezTo>
                      <a:pt x="0" y="60882"/>
                      <a:pt x="43649" y="70839"/>
                      <a:pt x="58623" y="60325"/>
                    </a:cubicBezTo>
                    <a:cubicBezTo>
                      <a:pt x="73678" y="49811"/>
                      <a:pt x="77342" y="29102"/>
                      <a:pt x="66828" y="14127"/>
                    </a:cubicBezTo>
                    <a:close/>
                  </a:path>
                </a:pathLst>
              </a:custGeom>
              <a:noFill/>
              <a:ln w="19050" cap="rnd">
                <a:solidFill>
                  <a:srgbClr val="F47551"/>
                </a:solidFill>
                <a:prstDash val="solid"/>
                <a:round/>
              </a:ln>
            </p:spPr>
            <p:txBody>
              <a:bodyPr rtlCol="0" anchor="ctr"/>
              <a:lstStyle/>
              <a:p>
                <a:endParaRPr lang="en-US"/>
              </a:p>
            </p:txBody>
          </p:sp>
          <p:sp>
            <p:nvSpPr>
              <p:cNvPr id="1172" name="Freeform: Shape 571">
                <a:extLst>
                  <a:ext uri="{FF2B5EF4-FFF2-40B4-BE49-F238E27FC236}">
                    <a16:creationId xmlns:a16="http://schemas.microsoft.com/office/drawing/2014/main" xmlns="" id="{154BE35F-982F-2541-9060-5C0BF2E70704}"/>
                  </a:ext>
                </a:extLst>
              </p:cNvPr>
              <p:cNvSpPr/>
              <p:nvPr/>
            </p:nvSpPr>
            <p:spPr>
              <a:xfrm>
                <a:off x="6733175" y="4883290"/>
                <a:ext cx="65943" cy="80355"/>
              </a:xfrm>
              <a:custGeom>
                <a:avLst/>
                <a:gdLst>
                  <a:gd name="connsiteX0" fmla="*/ 435 w 65943"/>
                  <a:gd name="connsiteY0" fmla="*/ 25795 h 80355"/>
                  <a:gd name="connsiteX1" fmla="*/ 22100 w 65943"/>
                  <a:gd name="connsiteY1" fmla="*/ 80356 h 80355"/>
                  <a:gd name="connsiteX2" fmla="*/ 65112 w 65943"/>
                  <a:gd name="connsiteY2" fmla="*/ 40530 h 80355"/>
                  <a:gd name="connsiteX3" fmla="*/ 40102 w 65943"/>
                  <a:gd name="connsiteY3" fmla="*/ 864 h 80355"/>
                  <a:gd name="connsiteX4" fmla="*/ 435 w 65943"/>
                  <a:gd name="connsiteY4" fmla="*/ 25795 h 80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43" h="80355">
                    <a:moveTo>
                      <a:pt x="435" y="25795"/>
                    </a:moveTo>
                    <a:cubicBezTo>
                      <a:pt x="-3627" y="43637"/>
                      <a:pt x="22100" y="80356"/>
                      <a:pt x="22100" y="80356"/>
                    </a:cubicBezTo>
                    <a:cubicBezTo>
                      <a:pt x="22100" y="80356"/>
                      <a:pt x="61130" y="58372"/>
                      <a:pt x="65112" y="40530"/>
                    </a:cubicBezTo>
                    <a:cubicBezTo>
                      <a:pt x="69174" y="22688"/>
                      <a:pt x="57943" y="4926"/>
                      <a:pt x="40102" y="864"/>
                    </a:cubicBezTo>
                    <a:cubicBezTo>
                      <a:pt x="22180" y="-3278"/>
                      <a:pt x="4418" y="7873"/>
                      <a:pt x="435" y="25795"/>
                    </a:cubicBezTo>
                    <a:close/>
                  </a:path>
                </a:pathLst>
              </a:custGeom>
              <a:noFill/>
              <a:ln w="19050" cap="rnd">
                <a:solidFill>
                  <a:srgbClr val="F47551"/>
                </a:solidFill>
                <a:prstDash val="solid"/>
                <a:round/>
              </a:ln>
            </p:spPr>
            <p:txBody>
              <a:bodyPr rtlCol="0" anchor="ctr"/>
              <a:lstStyle/>
              <a:p>
                <a:endParaRPr lang="en-US"/>
              </a:p>
            </p:txBody>
          </p:sp>
        </p:grpSp>
        <p:sp>
          <p:nvSpPr>
            <p:cNvPr id="1168" name="Freeform: Shape 567">
              <a:extLst>
                <a:ext uri="{FF2B5EF4-FFF2-40B4-BE49-F238E27FC236}">
                  <a16:creationId xmlns:a16="http://schemas.microsoft.com/office/drawing/2014/main" xmlns="" id="{0E56A550-7490-FE4E-BD9A-45AA3BAC1000}"/>
                </a:ext>
              </a:extLst>
            </p:cNvPr>
            <p:cNvSpPr/>
            <p:nvPr/>
          </p:nvSpPr>
          <p:spPr>
            <a:xfrm>
              <a:off x="6702711" y="4843138"/>
              <a:ext cx="29142" cy="29142"/>
            </a:xfrm>
            <a:custGeom>
              <a:avLst/>
              <a:gdLst>
                <a:gd name="connsiteX0" fmla="*/ 22696 w 29142"/>
                <a:gd name="connsiteY0" fmla="*/ 2464 h 29142"/>
                <a:gd name="connsiteX1" fmla="*/ 2464 w 29142"/>
                <a:gd name="connsiteY1" fmla="*/ 6447 h 29142"/>
                <a:gd name="connsiteX2" fmla="*/ 6447 w 29142"/>
                <a:gd name="connsiteY2" fmla="*/ 26679 h 29142"/>
                <a:gd name="connsiteX3" fmla="*/ 26678 w 29142"/>
                <a:gd name="connsiteY3" fmla="*/ 22696 h 29142"/>
                <a:gd name="connsiteX4" fmla="*/ 22696 w 29142"/>
                <a:gd name="connsiteY4" fmla="*/ 2464 h 29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42" h="29142">
                  <a:moveTo>
                    <a:pt x="22696" y="2464"/>
                  </a:moveTo>
                  <a:cubicBezTo>
                    <a:pt x="16005" y="-1996"/>
                    <a:pt x="6925" y="-244"/>
                    <a:pt x="2464" y="6447"/>
                  </a:cubicBezTo>
                  <a:cubicBezTo>
                    <a:pt x="-1996" y="13138"/>
                    <a:pt x="-244" y="22218"/>
                    <a:pt x="6447" y="26679"/>
                  </a:cubicBezTo>
                  <a:cubicBezTo>
                    <a:pt x="13138" y="31139"/>
                    <a:pt x="22218" y="29386"/>
                    <a:pt x="26678" y="22696"/>
                  </a:cubicBezTo>
                  <a:cubicBezTo>
                    <a:pt x="31139" y="16005"/>
                    <a:pt x="29386" y="7004"/>
                    <a:pt x="22696" y="2464"/>
                  </a:cubicBezTo>
                  <a:close/>
                </a:path>
              </a:pathLst>
            </a:custGeom>
            <a:noFill/>
            <a:ln w="19050" cap="rnd">
              <a:solidFill>
                <a:srgbClr val="F47551"/>
              </a:solidFill>
              <a:prstDash val="solid"/>
              <a:round/>
            </a:ln>
          </p:spPr>
          <p:txBody>
            <a:bodyPr rtlCol="0" anchor="ctr"/>
            <a:lstStyle/>
            <a:p>
              <a:endParaRPr lang="en-US"/>
            </a:p>
          </p:txBody>
        </p:sp>
        <p:sp>
          <p:nvSpPr>
            <p:cNvPr id="1169" name="Freeform: Shape 568">
              <a:extLst>
                <a:ext uri="{FF2B5EF4-FFF2-40B4-BE49-F238E27FC236}">
                  <a16:creationId xmlns:a16="http://schemas.microsoft.com/office/drawing/2014/main" xmlns="" id="{F8359473-B807-EB47-AB7A-6FAD0C5E724E}"/>
                </a:ext>
              </a:extLst>
            </p:cNvPr>
            <p:cNvSpPr/>
            <p:nvPr/>
          </p:nvSpPr>
          <p:spPr>
            <a:xfrm>
              <a:off x="6775432" y="4978865"/>
              <a:ext cx="29142" cy="29142"/>
            </a:xfrm>
            <a:custGeom>
              <a:avLst/>
              <a:gdLst>
                <a:gd name="connsiteX0" fmla="*/ 22696 w 29142"/>
                <a:gd name="connsiteY0" fmla="*/ 2464 h 29142"/>
                <a:gd name="connsiteX1" fmla="*/ 2464 w 29142"/>
                <a:gd name="connsiteY1" fmla="*/ 6447 h 29142"/>
                <a:gd name="connsiteX2" fmla="*/ 6447 w 29142"/>
                <a:gd name="connsiteY2" fmla="*/ 26678 h 29142"/>
                <a:gd name="connsiteX3" fmla="*/ 26678 w 29142"/>
                <a:gd name="connsiteY3" fmla="*/ 22696 h 29142"/>
                <a:gd name="connsiteX4" fmla="*/ 22696 w 29142"/>
                <a:gd name="connsiteY4" fmla="*/ 2464 h 29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42" h="29142">
                  <a:moveTo>
                    <a:pt x="22696" y="2464"/>
                  </a:moveTo>
                  <a:cubicBezTo>
                    <a:pt x="16005" y="-1996"/>
                    <a:pt x="6925" y="-244"/>
                    <a:pt x="2464" y="6447"/>
                  </a:cubicBezTo>
                  <a:cubicBezTo>
                    <a:pt x="-1996" y="13137"/>
                    <a:pt x="-244" y="22218"/>
                    <a:pt x="6447" y="26678"/>
                  </a:cubicBezTo>
                  <a:cubicBezTo>
                    <a:pt x="13138" y="31139"/>
                    <a:pt x="22218" y="29387"/>
                    <a:pt x="26678" y="22696"/>
                  </a:cubicBezTo>
                  <a:cubicBezTo>
                    <a:pt x="31139" y="16005"/>
                    <a:pt x="29387" y="6925"/>
                    <a:pt x="22696" y="2464"/>
                  </a:cubicBezTo>
                  <a:close/>
                </a:path>
              </a:pathLst>
            </a:custGeom>
            <a:noFill/>
            <a:ln w="19050" cap="rnd">
              <a:solidFill>
                <a:srgbClr val="F47551"/>
              </a:solidFill>
              <a:prstDash val="solid"/>
              <a:round/>
            </a:ln>
          </p:spPr>
          <p:txBody>
            <a:bodyPr rtlCol="0" anchor="ctr"/>
            <a:lstStyle/>
            <a:p>
              <a:endParaRPr lang="en-US"/>
            </a:p>
          </p:txBody>
        </p:sp>
        <p:sp>
          <p:nvSpPr>
            <p:cNvPr id="1170" name="Freeform: Shape 569">
              <a:extLst>
                <a:ext uri="{FF2B5EF4-FFF2-40B4-BE49-F238E27FC236}">
                  <a16:creationId xmlns:a16="http://schemas.microsoft.com/office/drawing/2014/main" xmlns="" id="{861514D2-038A-B14C-ABFF-F975EDBB0231}"/>
                </a:ext>
              </a:extLst>
            </p:cNvPr>
            <p:cNvSpPr/>
            <p:nvPr/>
          </p:nvSpPr>
          <p:spPr>
            <a:xfrm>
              <a:off x="6604575" y="4890685"/>
              <a:ext cx="39825" cy="39825"/>
            </a:xfrm>
            <a:custGeom>
              <a:avLst/>
              <a:gdLst>
                <a:gd name="connsiteX0" fmla="*/ 39826 w 39825"/>
                <a:gd name="connsiteY0" fmla="*/ 19913 h 39825"/>
                <a:gd name="connsiteX1" fmla="*/ 19913 w 39825"/>
                <a:gd name="connsiteY1" fmla="*/ 39826 h 39825"/>
                <a:gd name="connsiteX2" fmla="*/ 0 w 39825"/>
                <a:gd name="connsiteY2" fmla="*/ 19913 h 39825"/>
                <a:gd name="connsiteX3" fmla="*/ 19913 w 39825"/>
                <a:gd name="connsiteY3" fmla="*/ 0 h 39825"/>
                <a:gd name="connsiteX4" fmla="*/ 39826 w 39825"/>
                <a:gd name="connsiteY4" fmla="*/ 19913 h 3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25" h="39825">
                  <a:moveTo>
                    <a:pt x="39826" y="19913"/>
                  </a:moveTo>
                  <a:cubicBezTo>
                    <a:pt x="39826" y="30911"/>
                    <a:pt x="30910" y="39826"/>
                    <a:pt x="19913" y="39826"/>
                  </a:cubicBezTo>
                  <a:cubicBezTo>
                    <a:pt x="8915" y="39826"/>
                    <a:pt x="0" y="30911"/>
                    <a:pt x="0" y="19913"/>
                  </a:cubicBezTo>
                  <a:cubicBezTo>
                    <a:pt x="0" y="8915"/>
                    <a:pt x="8915" y="0"/>
                    <a:pt x="19913" y="0"/>
                  </a:cubicBezTo>
                  <a:cubicBezTo>
                    <a:pt x="30910" y="0"/>
                    <a:pt x="39826" y="8915"/>
                    <a:pt x="39826" y="19913"/>
                  </a:cubicBezTo>
                  <a:close/>
                </a:path>
              </a:pathLst>
            </a:custGeom>
            <a:noFill/>
            <a:ln w="19050" cap="rnd">
              <a:solidFill>
                <a:srgbClr val="F47551"/>
              </a:solidFill>
              <a:prstDash val="solid"/>
              <a:round/>
            </a:ln>
          </p:spPr>
          <p:txBody>
            <a:bodyPr rtlCol="0" anchor="ctr"/>
            <a:lstStyle/>
            <a:p>
              <a:endParaRPr lang="en-US"/>
            </a:p>
          </p:txBody>
        </p:sp>
      </p:grpSp>
      <p:grpSp>
        <p:nvGrpSpPr>
          <p:cNvPr id="1177" name="Graphic 4">
            <a:extLst>
              <a:ext uri="{FF2B5EF4-FFF2-40B4-BE49-F238E27FC236}">
                <a16:creationId xmlns:a16="http://schemas.microsoft.com/office/drawing/2014/main" xmlns="" id="{84392480-499A-6F48-8BA2-6B9B7FA16C74}"/>
              </a:ext>
            </a:extLst>
          </p:cNvPr>
          <p:cNvGrpSpPr/>
          <p:nvPr/>
        </p:nvGrpSpPr>
        <p:grpSpPr>
          <a:xfrm>
            <a:off x="6628364" y="2420707"/>
            <a:ext cx="215960" cy="492600"/>
            <a:chOff x="5410120" y="3762740"/>
            <a:chExt cx="352586" cy="804241"/>
          </a:xfrm>
          <a:noFill/>
        </p:grpSpPr>
        <p:sp>
          <p:nvSpPr>
            <p:cNvPr id="1178" name="Freeform: Shape 577">
              <a:extLst>
                <a:ext uri="{FF2B5EF4-FFF2-40B4-BE49-F238E27FC236}">
                  <a16:creationId xmlns:a16="http://schemas.microsoft.com/office/drawing/2014/main" xmlns="" id="{CAEA5911-5A30-0146-97C8-5DDD3D9ABADE}"/>
                </a:ext>
              </a:extLst>
            </p:cNvPr>
            <p:cNvSpPr/>
            <p:nvPr/>
          </p:nvSpPr>
          <p:spPr>
            <a:xfrm>
              <a:off x="5440760" y="3874491"/>
              <a:ext cx="321945" cy="692490"/>
            </a:xfrm>
            <a:custGeom>
              <a:avLst/>
              <a:gdLst>
                <a:gd name="connsiteX0" fmla="*/ 166656 w 321945"/>
                <a:gd name="connsiteY0" fmla="*/ 692491 h 692490"/>
                <a:gd name="connsiteX1" fmla="*/ 319508 w 321945"/>
                <a:gd name="connsiteY1" fmla="*/ 492566 h 692490"/>
                <a:gd name="connsiteX2" fmla="*/ 131052 w 321945"/>
                <a:gd name="connsiteY2" fmla="*/ 560668 h 692490"/>
                <a:gd name="connsiteX3" fmla="*/ 259849 w 321945"/>
                <a:gd name="connsiteY3" fmla="*/ 375557 h 692490"/>
                <a:gd name="connsiteX4" fmla="*/ 62154 w 321945"/>
                <a:gd name="connsiteY4" fmla="*/ 365441 h 692490"/>
                <a:gd name="connsiteX5" fmla="*/ 156780 w 321945"/>
                <a:gd name="connsiteY5" fmla="*/ 253451 h 692490"/>
                <a:gd name="connsiteX6" fmla="*/ 981 w 321945"/>
                <a:gd name="connsiteY6" fmla="*/ 242221 h 692490"/>
                <a:gd name="connsiteX7" fmla="*/ 57295 w 321945"/>
                <a:gd name="connsiteY7" fmla="*/ 131744 h 692490"/>
                <a:gd name="connsiteX8" fmla="*/ 9663 w 321945"/>
                <a:gd name="connsiteY8" fmla="*/ 0 h 69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945" h="692490">
                  <a:moveTo>
                    <a:pt x="166656" y="692491"/>
                  </a:moveTo>
                  <a:cubicBezTo>
                    <a:pt x="166656" y="692491"/>
                    <a:pt x="344678" y="609892"/>
                    <a:pt x="319508" y="492566"/>
                  </a:cubicBezTo>
                  <a:cubicBezTo>
                    <a:pt x="294418" y="375159"/>
                    <a:pt x="97837" y="531117"/>
                    <a:pt x="131052" y="560668"/>
                  </a:cubicBezTo>
                  <a:cubicBezTo>
                    <a:pt x="164267" y="590218"/>
                    <a:pt x="281912" y="474962"/>
                    <a:pt x="259849" y="375557"/>
                  </a:cubicBezTo>
                  <a:cubicBezTo>
                    <a:pt x="237785" y="276152"/>
                    <a:pt x="108192" y="291445"/>
                    <a:pt x="62154" y="365441"/>
                  </a:cubicBezTo>
                  <a:cubicBezTo>
                    <a:pt x="16194" y="439438"/>
                    <a:pt x="192543" y="405108"/>
                    <a:pt x="156780" y="253451"/>
                  </a:cubicBezTo>
                  <a:cubicBezTo>
                    <a:pt x="121016" y="101795"/>
                    <a:pt x="-12719" y="202156"/>
                    <a:pt x="981" y="242221"/>
                  </a:cubicBezTo>
                  <a:cubicBezTo>
                    <a:pt x="14761" y="282285"/>
                    <a:pt x="90430" y="218564"/>
                    <a:pt x="57295" y="131744"/>
                  </a:cubicBezTo>
                  <a:lnTo>
                    <a:pt x="9663" y="0"/>
                  </a:lnTo>
                </a:path>
              </a:pathLst>
            </a:custGeom>
            <a:noFill/>
            <a:ln w="19050" cap="rnd">
              <a:solidFill>
                <a:srgbClr val="F36C5A"/>
              </a:solidFill>
              <a:prstDash val="solid"/>
              <a:round/>
            </a:ln>
          </p:spPr>
          <p:txBody>
            <a:bodyPr rtlCol="0" anchor="ctr"/>
            <a:lstStyle/>
            <a:p>
              <a:endParaRPr lang="en-US"/>
            </a:p>
          </p:txBody>
        </p:sp>
        <p:sp>
          <p:nvSpPr>
            <p:cNvPr id="1179" name="Freeform: Shape 578">
              <a:extLst>
                <a:ext uri="{FF2B5EF4-FFF2-40B4-BE49-F238E27FC236}">
                  <a16:creationId xmlns:a16="http://schemas.microsoft.com/office/drawing/2014/main" xmlns="" id="{2D474168-0E80-AE48-BF1A-43F5C3D1A130}"/>
                </a:ext>
              </a:extLst>
            </p:cNvPr>
            <p:cNvSpPr/>
            <p:nvPr/>
          </p:nvSpPr>
          <p:spPr>
            <a:xfrm>
              <a:off x="5410120" y="3762740"/>
              <a:ext cx="102352" cy="166551"/>
            </a:xfrm>
            <a:custGeom>
              <a:avLst/>
              <a:gdLst>
                <a:gd name="connsiteX0" fmla="*/ 40463 w 102352"/>
                <a:gd name="connsiteY0" fmla="*/ 111831 h 166551"/>
                <a:gd name="connsiteX1" fmla="*/ 102352 w 102352"/>
                <a:gd name="connsiteY1" fmla="*/ 134452 h 166551"/>
                <a:gd name="connsiteX2" fmla="*/ 0 w 102352"/>
                <a:gd name="connsiteY2" fmla="*/ 0 h 166551"/>
                <a:gd name="connsiteX3" fmla="*/ 13541 w 102352"/>
                <a:gd name="connsiteY3" fmla="*/ 166551 h 166551"/>
              </a:gdLst>
              <a:ahLst/>
              <a:cxnLst>
                <a:cxn ang="0">
                  <a:pos x="connsiteX0" y="connsiteY0"/>
                </a:cxn>
                <a:cxn ang="0">
                  <a:pos x="connsiteX1" y="connsiteY1"/>
                </a:cxn>
                <a:cxn ang="0">
                  <a:pos x="connsiteX2" y="connsiteY2"/>
                </a:cxn>
                <a:cxn ang="0">
                  <a:pos x="connsiteX3" y="connsiteY3"/>
                </a:cxn>
              </a:cxnLst>
              <a:rect l="l" t="t" r="r" b="b"/>
              <a:pathLst>
                <a:path w="102352" h="166551">
                  <a:moveTo>
                    <a:pt x="40463" y="111831"/>
                  </a:moveTo>
                  <a:lnTo>
                    <a:pt x="102352" y="134452"/>
                  </a:lnTo>
                  <a:lnTo>
                    <a:pt x="0" y="0"/>
                  </a:lnTo>
                  <a:lnTo>
                    <a:pt x="13541" y="166551"/>
                  </a:lnTo>
                  <a:close/>
                </a:path>
              </a:pathLst>
            </a:custGeom>
            <a:noFill/>
            <a:ln w="19050" cap="rnd">
              <a:solidFill>
                <a:srgbClr val="F36C5A"/>
              </a:solidFill>
              <a:prstDash val="solid"/>
              <a:round/>
            </a:ln>
          </p:spPr>
          <p:txBody>
            <a:bodyPr rtlCol="0" anchor="ctr"/>
            <a:lstStyle/>
            <a:p>
              <a:endParaRPr lang="en-US"/>
            </a:p>
          </p:txBody>
        </p:sp>
      </p:grpSp>
      <p:grpSp>
        <p:nvGrpSpPr>
          <p:cNvPr id="1180" name="Graphic 4">
            <a:extLst>
              <a:ext uri="{FF2B5EF4-FFF2-40B4-BE49-F238E27FC236}">
                <a16:creationId xmlns:a16="http://schemas.microsoft.com/office/drawing/2014/main" xmlns="" id="{71188AA6-64F2-884D-814B-AE4DAA6308A0}"/>
              </a:ext>
            </a:extLst>
          </p:cNvPr>
          <p:cNvGrpSpPr/>
          <p:nvPr/>
        </p:nvGrpSpPr>
        <p:grpSpPr>
          <a:xfrm>
            <a:off x="7555625" y="3127233"/>
            <a:ext cx="408675" cy="261988"/>
            <a:chOff x="6924009" y="4916248"/>
            <a:chExt cx="667221" cy="427733"/>
          </a:xfrm>
          <a:noFill/>
        </p:grpSpPr>
        <p:sp>
          <p:nvSpPr>
            <p:cNvPr id="1181" name="Freeform: Shape 580">
              <a:extLst>
                <a:ext uri="{FF2B5EF4-FFF2-40B4-BE49-F238E27FC236}">
                  <a16:creationId xmlns:a16="http://schemas.microsoft.com/office/drawing/2014/main" xmlns="" id="{0E3A0FC3-67FA-804C-9E97-CD80B0C436F6}"/>
                </a:ext>
              </a:extLst>
            </p:cNvPr>
            <p:cNvSpPr/>
            <p:nvPr/>
          </p:nvSpPr>
          <p:spPr>
            <a:xfrm>
              <a:off x="6924009" y="4916248"/>
              <a:ext cx="667221" cy="357720"/>
            </a:xfrm>
            <a:custGeom>
              <a:avLst/>
              <a:gdLst>
                <a:gd name="connsiteX0" fmla="*/ 645386 w 667221"/>
                <a:gd name="connsiteY0" fmla="*/ 236490 h 357720"/>
                <a:gd name="connsiteX1" fmla="*/ 646103 w 667221"/>
                <a:gd name="connsiteY1" fmla="*/ 134298 h 357720"/>
                <a:gd name="connsiteX2" fmla="*/ 544467 w 667221"/>
                <a:gd name="connsiteY2" fmla="*/ 144732 h 357720"/>
                <a:gd name="connsiteX3" fmla="*/ 482100 w 667221"/>
                <a:gd name="connsiteY3" fmla="*/ 33857 h 357720"/>
                <a:gd name="connsiteX4" fmla="*/ 363897 w 667221"/>
                <a:gd name="connsiteY4" fmla="*/ 80931 h 357720"/>
                <a:gd name="connsiteX5" fmla="*/ 215028 w 667221"/>
                <a:gd name="connsiteY5" fmla="*/ 3510 h 357720"/>
                <a:gd name="connsiteX6" fmla="*/ 121358 w 667221"/>
                <a:gd name="connsiteY6" fmla="*/ 142741 h 357720"/>
                <a:gd name="connsiteX7" fmla="*/ 2438 w 667221"/>
                <a:gd name="connsiteY7" fmla="*/ 231234 h 357720"/>
                <a:gd name="connsiteX8" fmla="*/ 72372 w 667221"/>
                <a:gd name="connsiteY8" fmla="*/ 357720 h 357720"/>
                <a:gd name="connsiteX9" fmla="*/ 645386 w 667221"/>
                <a:gd name="connsiteY9" fmla="*/ 236490 h 3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221" h="357720">
                  <a:moveTo>
                    <a:pt x="645386" y="236490"/>
                  </a:moveTo>
                  <a:cubicBezTo>
                    <a:pt x="674219" y="211082"/>
                    <a:pt x="674538" y="160185"/>
                    <a:pt x="646103" y="134298"/>
                  </a:cubicBezTo>
                  <a:cubicBezTo>
                    <a:pt x="617667" y="108411"/>
                    <a:pt x="567009" y="113668"/>
                    <a:pt x="544467" y="144732"/>
                  </a:cubicBezTo>
                  <a:cubicBezTo>
                    <a:pt x="553946" y="99410"/>
                    <a:pt x="525749" y="49309"/>
                    <a:pt x="482100" y="33857"/>
                  </a:cubicBezTo>
                  <a:cubicBezTo>
                    <a:pt x="438451" y="18405"/>
                    <a:pt x="385005" y="39672"/>
                    <a:pt x="363897" y="80931"/>
                  </a:cubicBezTo>
                  <a:cubicBezTo>
                    <a:pt x="342232" y="23662"/>
                    <a:pt x="274369" y="-11624"/>
                    <a:pt x="215028" y="3510"/>
                  </a:cubicBezTo>
                  <a:cubicBezTo>
                    <a:pt x="155688" y="18644"/>
                    <a:pt x="112995" y="82046"/>
                    <a:pt x="121358" y="142741"/>
                  </a:cubicBezTo>
                  <a:cubicBezTo>
                    <a:pt x="67673" y="138838"/>
                    <a:pt x="14067" y="178664"/>
                    <a:pt x="2438" y="231234"/>
                  </a:cubicBezTo>
                  <a:cubicBezTo>
                    <a:pt x="-9270" y="283803"/>
                    <a:pt x="22351" y="342586"/>
                    <a:pt x="72372" y="357720"/>
                  </a:cubicBezTo>
                  <a:cubicBezTo>
                    <a:pt x="263456" y="315505"/>
                    <a:pt x="454620" y="273290"/>
                    <a:pt x="645386" y="236490"/>
                  </a:cubicBezTo>
                  <a:close/>
                </a:path>
              </a:pathLst>
            </a:custGeom>
            <a:noFill/>
            <a:ln w="19050" cap="rnd">
              <a:solidFill>
                <a:srgbClr val="F78740"/>
              </a:solidFill>
              <a:prstDash val="solid"/>
              <a:round/>
            </a:ln>
          </p:spPr>
          <p:txBody>
            <a:bodyPr rtlCol="0" anchor="ctr"/>
            <a:lstStyle/>
            <a:p>
              <a:endParaRPr lang="en-US"/>
            </a:p>
          </p:txBody>
        </p:sp>
        <p:sp>
          <p:nvSpPr>
            <p:cNvPr id="1182" name="Freeform: Shape 581">
              <a:extLst>
                <a:ext uri="{FF2B5EF4-FFF2-40B4-BE49-F238E27FC236}">
                  <a16:creationId xmlns:a16="http://schemas.microsoft.com/office/drawing/2014/main" xmlns="" id="{62B32205-9EC0-E74C-8226-F029F280764B}"/>
                </a:ext>
              </a:extLst>
            </p:cNvPr>
            <p:cNvSpPr/>
            <p:nvPr/>
          </p:nvSpPr>
          <p:spPr>
            <a:xfrm>
              <a:off x="7036605" y="5130994"/>
              <a:ext cx="43808" cy="43808"/>
            </a:xfrm>
            <a:custGeom>
              <a:avLst/>
              <a:gdLst>
                <a:gd name="connsiteX0" fmla="*/ 43808 w 43808"/>
                <a:gd name="connsiteY0" fmla="*/ 21904 h 43808"/>
                <a:gd name="connsiteX1" fmla="*/ 21904 w 43808"/>
                <a:gd name="connsiteY1" fmla="*/ 43808 h 43808"/>
                <a:gd name="connsiteX2" fmla="*/ 0 w 43808"/>
                <a:gd name="connsiteY2" fmla="*/ 21904 h 43808"/>
                <a:gd name="connsiteX3" fmla="*/ 21904 w 43808"/>
                <a:gd name="connsiteY3" fmla="*/ 0 h 43808"/>
                <a:gd name="connsiteX4" fmla="*/ 43808 w 43808"/>
                <a:gd name="connsiteY4" fmla="*/ 21904 h 4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08" h="43808">
                  <a:moveTo>
                    <a:pt x="43808" y="21904"/>
                  </a:moveTo>
                  <a:cubicBezTo>
                    <a:pt x="43808" y="34002"/>
                    <a:pt x="34001" y="43808"/>
                    <a:pt x="21904" y="43808"/>
                  </a:cubicBezTo>
                  <a:cubicBezTo>
                    <a:pt x="9807" y="43808"/>
                    <a:pt x="0" y="34002"/>
                    <a:pt x="0" y="21904"/>
                  </a:cubicBezTo>
                  <a:cubicBezTo>
                    <a:pt x="0" y="9807"/>
                    <a:pt x="9807" y="0"/>
                    <a:pt x="21904" y="0"/>
                  </a:cubicBezTo>
                  <a:cubicBezTo>
                    <a:pt x="34001" y="0"/>
                    <a:pt x="43808" y="9807"/>
                    <a:pt x="43808" y="21904"/>
                  </a:cubicBezTo>
                  <a:close/>
                </a:path>
              </a:pathLst>
            </a:custGeom>
            <a:noFill/>
            <a:ln w="19050" cap="rnd">
              <a:solidFill>
                <a:srgbClr val="F78740"/>
              </a:solidFill>
              <a:prstDash val="solid"/>
              <a:round/>
            </a:ln>
          </p:spPr>
          <p:txBody>
            <a:bodyPr rtlCol="0" anchor="ctr"/>
            <a:lstStyle/>
            <a:p>
              <a:endParaRPr lang="en-US"/>
            </a:p>
          </p:txBody>
        </p:sp>
        <p:sp>
          <p:nvSpPr>
            <p:cNvPr id="1183" name="Freeform: Shape 582">
              <a:extLst>
                <a:ext uri="{FF2B5EF4-FFF2-40B4-BE49-F238E27FC236}">
                  <a16:creationId xmlns:a16="http://schemas.microsoft.com/office/drawing/2014/main" xmlns="" id="{A1865127-8701-4A4E-B8A0-39DD1D70914B}"/>
                </a:ext>
              </a:extLst>
            </p:cNvPr>
            <p:cNvSpPr/>
            <p:nvPr/>
          </p:nvSpPr>
          <p:spPr>
            <a:xfrm>
              <a:off x="7157914" y="5056520"/>
              <a:ext cx="43808" cy="43808"/>
            </a:xfrm>
            <a:custGeom>
              <a:avLst/>
              <a:gdLst>
                <a:gd name="connsiteX0" fmla="*/ 43808 w 43808"/>
                <a:gd name="connsiteY0" fmla="*/ 21904 h 43808"/>
                <a:gd name="connsiteX1" fmla="*/ 21904 w 43808"/>
                <a:gd name="connsiteY1" fmla="*/ 43809 h 43808"/>
                <a:gd name="connsiteX2" fmla="*/ 0 w 43808"/>
                <a:gd name="connsiteY2" fmla="*/ 21904 h 43808"/>
                <a:gd name="connsiteX3" fmla="*/ 21904 w 43808"/>
                <a:gd name="connsiteY3" fmla="*/ 0 h 43808"/>
                <a:gd name="connsiteX4" fmla="*/ 43808 w 43808"/>
                <a:gd name="connsiteY4" fmla="*/ 21904 h 4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08" h="43808">
                  <a:moveTo>
                    <a:pt x="43808" y="21904"/>
                  </a:moveTo>
                  <a:cubicBezTo>
                    <a:pt x="43808" y="34002"/>
                    <a:pt x="34001" y="43809"/>
                    <a:pt x="21904" y="43809"/>
                  </a:cubicBezTo>
                  <a:cubicBezTo>
                    <a:pt x="9807" y="43809"/>
                    <a:pt x="0" y="34002"/>
                    <a:pt x="0" y="21904"/>
                  </a:cubicBezTo>
                  <a:cubicBezTo>
                    <a:pt x="0" y="9807"/>
                    <a:pt x="9807" y="0"/>
                    <a:pt x="21904" y="0"/>
                  </a:cubicBezTo>
                  <a:cubicBezTo>
                    <a:pt x="34001" y="0"/>
                    <a:pt x="43808" y="9807"/>
                    <a:pt x="43808" y="21904"/>
                  </a:cubicBezTo>
                  <a:close/>
                </a:path>
              </a:pathLst>
            </a:custGeom>
            <a:noFill/>
            <a:ln w="19050" cap="rnd">
              <a:solidFill>
                <a:srgbClr val="F78740"/>
              </a:solidFill>
              <a:prstDash val="solid"/>
              <a:round/>
            </a:ln>
          </p:spPr>
          <p:txBody>
            <a:bodyPr rtlCol="0" anchor="ctr"/>
            <a:lstStyle/>
            <a:p>
              <a:endParaRPr lang="en-US"/>
            </a:p>
          </p:txBody>
        </p:sp>
        <p:sp>
          <p:nvSpPr>
            <p:cNvPr id="1184" name="Freeform: Shape 583">
              <a:extLst>
                <a:ext uri="{FF2B5EF4-FFF2-40B4-BE49-F238E27FC236}">
                  <a16:creationId xmlns:a16="http://schemas.microsoft.com/office/drawing/2014/main" xmlns="" id="{177B3224-6EB7-AA4E-97DC-4E4BF5F44B61}"/>
                </a:ext>
              </a:extLst>
            </p:cNvPr>
            <p:cNvSpPr/>
            <p:nvPr/>
          </p:nvSpPr>
          <p:spPr>
            <a:xfrm>
              <a:off x="7312598" y="5041625"/>
              <a:ext cx="43808" cy="43808"/>
            </a:xfrm>
            <a:custGeom>
              <a:avLst/>
              <a:gdLst>
                <a:gd name="connsiteX0" fmla="*/ 43808 w 43808"/>
                <a:gd name="connsiteY0" fmla="*/ 21904 h 43808"/>
                <a:gd name="connsiteX1" fmla="*/ 21904 w 43808"/>
                <a:gd name="connsiteY1" fmla="*/ 43809 h 43808"/>
                <a:gd name="connsiteX2" fmla="*/ 0 w 43808"/>
                <a:gd name="connsiteY2" fmla="*/ 21904 h 43808"/>
                <a:gd name="connsiteX3" fmla="*/ 21904 w 43808"/>
                <a:gd name="connsiteY3" fmla="*/ 0 h 43808"/>
                <a:gd name="connsiteX4" fmla="*/ 43808 w 43808"/>
                <a:gd name="connsiteY4" fmla="*/ 21904 h 4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08" h="43808">
                  <a:moveTo>
                    <a:pt x="43808" y="21904"/>
                  </a:moveTo>
                  <a:cubicBezTo>
                    <a:pt x="43808" y="34002"/>
                    <a:pt x="34002" y="43809"/>
                    <a:pt x="21904" y="43809"/>
                  </a:cubicBezTo>
                  <a:cubicBezTo>
                    <a:pt x="9807" y="43809"/>
                    <a:pt x="0" y="34002"/>
                    <a:pt x="0" y="21904"/>
                  </a:cubicBezTo>
                  <a:cubicBezTo>
                    <a:pt x="0" y="9807"/>
                    <a:pt x="9807" y="0"/>
                    <a:pt x="21904" y="0"/>
                  </a:cubicBezTo>
                  <a:cubicBezTo>
                    <a:pt x="34002" y="0"/>
                    <a:pt x="43808" y="9807"/>
                    <a:pt x="43808" y="21904"/>
                  </a:cubicBezTo>
                  <a:close/>
                </a:path>
              </a:pathLst>
            </a:custGeom>
            <a:noFill/>
            <a:ln w="19050" cap="rnd">
              <a:solidFill>
                <a:srgbClr val="F78740"/>
              </a:solidFill>
              <a:prstDash val="solid"/>
              <a:round/>
            </a:ln>
          </p:spPr>
          <p:txBody>
            <a:bodyPr rtlCol="0" anchor="ctr"/>
            <a:lstStyle/>
            <a:p>
              <a:endParaRPr lang="en-US"/>
            </a:p>
          </p:txBody>
        </p:sp>
        <p:sp>
          <p:nvSpPr>
            <p:cNvPr id="1185" name="Freeform: Shape 584">
              <a:extLst>
                <a:ext uri="{FF2B5EF4-FFF2-40B4-BE49-F238E27FC236}">
                  <a16:creationId xmlns:a16="http://schemas.microsoft.com/office/drawing/2014/main" xmlns="" id="{69237DB9-1399-0543-AFA4-91C532F229EA}"/>
                </a:ext>
              </a:extLst>
            </p:cNvPr>
            <p:cNvSpPr/>
            <p:nvPr/>
          </p:nvSpPr>
          <p:spPr>
            <a:xfrm>
              <a:off x="7419888" y="5098257"/>
              <a:ext cx="43808" cy="43808"/>
            </a:xfrm>
            <a:custGeom>
              <a:avLst/>
              <a:gdLst>
                <a:gd name="connsiteX0" fmla="*/ 43809 w 43808"/>
                <a:gd name="connsiteY0" fmla="*/ 21904 h 43808"/>
                <a:gd name="connsiteX1" fmla="*/ 21904 w 43808"/>
                <a:gd name="connsiteY1" fmla="*/ 43808 h 43808"/>
                <a:gd name="connsiteX2" fmla="*/ 0 w 43808"/>
                <a:gd name="connsiteY2" fmla="*/ 21904 h 43808"/>
                <a:gd name="connsiteX3" fmla="*/ 21904 w 43808"/>
                <a:gd name="connsiteY3" fmla="*/ 0 h 43808"/>
                <a:gd name="connsiteX4" fmla="*/ 43809 w 43808"/>
                <a:gd name="connsiteY4" fmla="*/ 21904 h 4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08" h="43808">
                  <a:moveTo>
                    <a:pt x="43809" y="21904"/>
                  </a:moveTo>
                  <a:cubicBezTo>
                    <a:pt x="43809" y="34002"/>
                    <a:pt x="34002" y="43808"/>
                    <a:pt x="21904" y="43808"/>
                  </a:cubicBezTo>
                  <a:cubicBezTo>
                    <a:pt x="9807" y="43808"/>
                    <a:pt x="0" y="34002"/>
                    <a:pt x="0" y="21904"/>
                  </a:cubicBezTo>
                  <a:cubicBezTo>
                    <a:pt x="0" y="9807"/>
                    <a:pt x="9807" y="0"/>
                    <a:pt x="21904" y="0"/>
                  </a:cubicBezTo>
                  <a:cubicBezTo>
                    <a:pt x="34002" y="0"/>
                    <a:pt x="43809" y="9807"/>
                    <a:pt x="43809" y="21904"/>
                  </a:cubicBezTo>
                  <a:close/>
                </a:path>
              </a:pathLst>
            </a:custGeom>
            <a:noFill/>
            <a:ln w="19050" cap="rnd">
              <a:solidFill>
                <a:srgbClr val="F78740"/>
              </a:solidFill>
              <a:prstDash val="solid"/>
              <a:round/>
            </a:ln>
          </p:spPr>
          <p:txBody>
            <a:bodyPr rtlCol="0" anchor="ctr"/>
            <a:lstStyle/>
            <a:p>
              <a:endParaRPr lang="en-US"/>
            </a:p>
          </p:txBody>
        </p:sp>
        <p:sp>
          <p:nvSpPr>
            <p:cNvPr id="1186" name="Freeform: Shape 585">
              <a:extLst>
                <a:ext uri="{FF2B5EF4-FFF2-40B4-BE49-F238E27FC236}">
                  <a16:creationId xmlns:a16="http://schemas.microsoft.com/office/drawing/2014/main" xmlns="" id="{A62B3D7A-49F8-FF44-9663-3045BA871AA5}"/>
                </a:ext>
              </a:extLst>
            </p:cNvPr>
            <p:cNvSpPr/>
            <p:nvPr/>
          </p:nvSpPr>
          <p:spPr>
            <a:xfrm>
              <a:off x="7074280" y="5156085"/>
              <a:ext cx="113742" cy="187897"/>
            </a:xfrm>
            <a:custGeom>
              <a:avLst/>
              <a:gdLst>
                <a:gd name="connsiteX0" fmla="*/ 113742 w 113742"/>
                <a:gd name="connsiteY0" fmla="*/ 187898 h 187897"/>
                <a:gd name="connsiteX1" fmla="*/ 76625 w 113742"/>
                <a:gd name="connsiteY1" fmla="*/ 34410 h 187897"/>
                <a:gd name="connsiteX2" fmla="*/ 0 w 113742"/>
                <a:gd name="connsiteY2" fmla="*/ 0 h 187897"/>
              </a:gdLst>
              <a:ahLst/>
              <a:cxnLst>
                <a:cxn ang="0">
                  <a:pos x="connsiteX0" y="connsiteY0"/>
                </a:cxn>
                <a:cxn ang="0">
                  <a:pos x="connsiteX1" y="connsiteY1"/>
                </a:cxn>
                <a:cxn ang="0">
                  <a:pos x="connsiteX2" y="connsiteY2"/>
                </a:cxn>
              </a:cxnLst>
              <a:rect l="l" t="t" r="r" b="b"/>
              <a:pathLst>
                <a:path w="113742" h="187897">
                  <a:moveTo>
                    <a:pt x="113742" y="187898"/>
                  </a:moveTo>
                  <a:lnTo>
                    <a:pt x="76625" y="34410"/>
                  </a:lnTo>
                  <a:lnTo>
                    <a:pt x="0" y="0"/>
                  </a:lnTo>
                </a:path>
              </a:pathLst>
            </a:custGeom>
            <a:noFill/>
            <a:ln w="19050" cap="rnd">
              <a:solidFill>
                <a:srgbClr val="F78740"/>
              </a:solidFill>
              <a:prstDash val="solid"/>
              <a:round/>
            </a:ln>
          </p:spPr>
          <p:txBody>
            <a:bodyPr rtlCol="0" anchor="ctr"/>
            <a:lstStyle/>
            <a:p>
              <a:endParaRPr lang="en-US"/>
            </a:p>
          </p:txBody>
        </p:sp>
        <p:sp>
          <p:nvSpPr>
            <p:cNvPr id="1187" name="Freeform: Shape 586">
              <a:extLst>
                <a:ext uri="{FF2B5EF4-FFF2-40B4-BE49-F238E27FC236}">
                  <a16:creationId xmlns:a16="http://schemas.microsoft.com/office/drawing/2014/main" xmlns="" id="{006C0882-EC5C-4C49-A232-33D66AE998EC}"/>
                </a:ext>
              </a:extLst>
            </p:cNvPr>
            <p:cNvSpPr/>
            <p:nvPr/>
          </p:nvSpPr>
          <p:spPr>
            <a:xfrm>
              <a:off x="7185314" y="5102877"/>
              <a:ext cx="63004" cy="225812"/>
            </a:xfrm>
            <a:custGeom>
              <a:avLst/>
              <a:gdLst>
                <a:gd name="connsiteX0" fmla="*/ 63004 w 63004"/>
                <a:gd name="connsiteY0" fmla="*/ 225812 h 225812"/>
                <a:gd name="connsiteX1" fmla="*/ 21745 w 63004"/>
                <a:gd name="connsiteY1" fmla="*/ 45879 h 225812"/>
                <a:gd name="connsiteX2" fmla="*/ 0 w 63004"/>
                <a:gd name="connsiteY2" fmla="*/ 0 h 225812"/>
              </a:gdLst>
              <a:ahLst/>
              <a:cxnLst>
                <a:cxn ang="0">
                  <a:pos x="connsiteX0" y="connsiteY0"/>
                </a:cxn>
                <a:cxn ang="0">
                  <a:pos x="connsiteX1" y="connsiteY1"/>
                </a:cxn>
                <a:cxn ang="0">
                  <a:pos x="connsiteX2" y="connsiteY2"/>
                </a:cxn>
              </a:cxnLst>
              <a:rect l="l" t="t" r="r" b="b"/>
              <a:pathLst>
                <a:path w="63004" h="225812">
                  <a:moveTo>
                    <a:pt x="63004" y="225812"/>
                  </a:moveTo>
                  <a:cubicBezTo>
                    <a:pt x="49225" y="165834"/>
                    <a:pt x="35525" y="105857"/>
                    <a:pt x="21745" y="45879"/>
                  </a:cubicBezTo>
                  <a:cubicBezTo>
                    <a:pt x="13939" y="30745"/>
                    <a:pt x="7009" y="15373"/>
                    <a:pt x="0" y="0"/>
                  </a:cubicBezTo>
                </a:path>
              </a:pathLst>
            </a:custGeom>
            <a:noFill/>
            <a:ln w="19050" cap="rnd">
              <a:solidFill>
                <a:srgbClr val="F78740"/>
              </a:solidFill>
              <a:prstDash val="solid"/>
              <a:round/>
            </a:ln>
          </p:spPr>
          <p:txBody>
            <a:bodyPr rtlCol="0" anchor="ctr"/>
            <a:lstStyle/>
            <a:p>
              <a:endParaRPr lang="en-US"/>
            </a:p>
          </p:txBody>
        </p:sp>
        <p:sp>
          <p:nvSpPr>
            <p:cNvPr id="1188" name="Freeform: Shape 587">
              <a:extLst>
                <a:ext uri="{FF2B5EF4-FFF2-40B4-BE49-F238E27FC236}">
                  <a16:creationId xmlns:a16="http://schemas.microsoft.com/office/drawing/2014/main" xmlns="" id="{5DB0E651-5F14-FE48-BD83-EE93D563CDDE}"/>
                </a:ext>
              </a:extLst>
            </p:cNvPr>
            <p:cNvSpPr/>
            <p:nvPr/>
          </p:nvSpPr>
          <p:spPr>
            <a:xfrm>
              <a:off x="7291729" y="5083841"/>
              <a:ext cx="39905" cy="209403"/>
            </a:xfrm>
            <a:custGeom>
              <a:avLst/>
              <a:gdLst>
                <a:gd name="connsiteX0" fmla="*/ 35206 w 39905"/>
                <a:gd name="connsiteY0" fmla="*/ 0 h 209403"/>
                <a:gd name="connsiteX1" fmla="*/ 0 w 39905"/>
                <a:gd name="connsiteY1" fmla="*/ 44207 h 209403"/>
                <a:gd name="connsiteX2" fmla="*/ 39906 w 39905"/>
                <a:gd name="connsiteY2" fmla="*/ 209404 h 209403"/>
              </a:gdLst>
              <a:ahLst/>
              <a:cxnLst>
                <a:cxn ang="0">
                  <a:pos x="connsiteX0" y="connsiteY0"/>
                </a:cxn>
                <a:cxn ang="0">
                  <a:pos x="connsiteX1" y="connsiteY1"/>
                </a:cxn>
                <a:cxn ang="0">
                  <a:pos x="connsiteX2" y="connsiteY2"/>
                </a:cxn>
              </a:cxnLst>
              <a:rect l="l" t="t" r="r" b="b"/>
              <a:pathLst>
                <a:path w="39905" h="209403">
                  <a:moveTo>
                    <a:pt x="35206" y="0"/>
                  </a:moveTo>
                  <a:lnTo>
                    <a:pt x="0" y="44207"/>
                  </a:lnTo>
                  <a:lnTo>
                    <a:pt x="39906" y="209404"/>
                  </a:lnTo>
                </a:path>
              </a:pathLst>
            </a:custGeom>
            <a:noFill/>
            <a:ln w="19050" cap="rnd">
              <a:solidFill>
                <a:srgbClr val="F78740"/>
              </a:solidFill>
              <a:prstDash val="solid"/>
              <a:round/>
            </a:ln>
          </p:spPr>
          <p:txBody>
            <a:bodyPr rtlCol="0" anchor="ctr"/>
            <a:lstStyle/>
            <a:p>
              <a:endParaRPr lang="en-US"/>
            </a:p>
          </p:txBody>
        </p:sp>
        <p:sp>
          <p:nvSpPr>
            <p:cNvPr id="1189" name="Freeform: Shape 588">
              <a:extLst>
                <a:ext uri="{FF2B5EF4-FFF2-40B4-BE49-F238E27FC236}">
                  <a16:creationId xmlns:a16="http://schemas.microsoft.com/office/drawing/2014/main" xmlns="" id="{52FCF340-ED13-0748-8F89-179C7699EF17}"/>
                </a:ext>
              </a:extLst>
            </p:cNvPr>
            <p:cNvSpPr/>
            <p:nvPr/>
          </p:nvSpPr>
          <p:spPr>
            <a:xfrm>
              <a:off x="7387708" y="5134180"/>
              <a:ext cx="34968" cy="152931"/>
            </a:xfrm>
            <a:custGeom>
              <a:avLst/>
              <a:gdLst>
                <a:gd name="connsiteX0" fmla="*/ 34968 w 34968"/>
                <a:gd name="connsiteY0" fmla="*/ 0 h 152931"/>
                <a:gd name="connsiteX1" fmla="*/ 1 w 34968"/>
                <a:gd name="connsiteY1" fmla="*/ 45640 h 152931"/>
                <a:gd name="connsiteX2" fmla="*/ 24295 w 34968"/>
                <a:gd name="connsiteY2" fmla="*/ 152931 h 152931"/>
              </a:gdLst>
              <a:ahLst/>
              <a:cxnLst>
                <a:cxn ang="0">
                  <a:pos x="connsiteX0" y="connsiteY0"/>
                </a:cxn>
                <a:cxn ang="0">
                  <a:pos x="connsiteX1" y="connsiteY1"/>
                </a:cxn>
                <a:cxn ang="0">
                  <a:pos x="connsiteX2" y="connsiteY2"/>
                </a:cxn>
              </a:cxnLst>
              <a:rect l="l" t="t" r="r" b="b"/>
              <a:pathLst>
                <a:path w="34968" h="152931">
                  <a:moveTo>
                    <a:pt x="34968" y="0"/>
                  </a:moveTo>
                  <a:cubicBezTo>
                    <a:pt x="34968" y="0"/>
                    <a:pt x="-237" y="44127"/>
                    <a:pt x="1" y="45640"/>
                  </a:cubicBezTo>
                  <a:cubicBezTo>
                    <a:pt x="8126" y="81404"/>
                    <a:pt x="16171" y="117167"/>
                    <a:pt x="24295" y="152931"/>
                  </a:cubicBezTo>
                </a:path>
              </a:pathLst>
            </a:custGeom>
            <a:noFill/>
            <a:ln w="19050" cap="rnd">
              <a:solidFill>
                <a:srgbClr val="F78740"/>
              </a:solidFill>
              <a:prstDash val="solid"/>
              <a:round/>
            </a:ln>
          </p:spPr>
          <p:txBody>
            <a:bodyPr rtlCol="0" anchor="ctr"/>
            <a:lstStyle/>
            <a:p>
              <a:endParaRPr lang="en-US"/>
            </a:p>
          </p:txBody>
        </p:sp>
      </p:grpSp>
      <p:sp>
        <p:nvSpPr>
          <p:cNvPr id="1190" name="Freeform: Shape 589">
            <a:extLst>
              <a:ext uri="{FF2B5EF4-FFF2-40B4-BE49-F238E27FC236}">
                <a16:creationId xmlns:a16="http://schemas.microsoft.com/office/drawing/2014/main" xmlns="" id="{33D7A853-097C-EE4A-B331-132EA9D8D489}"/>
              </a:ext>
            </a:extLst>
          </p:cNvPr>
          <p:cNvSpPr/>
          <p:nvPr/>
        </p:nvSpPr>
        <p:spPr>
          <a:xfrm>
            <a:off x="6224651" y="991734"/>
            <a:ext cx="112016" cy="121880"/>
          </a:xfrm>
          <a:custGeom>
            <a:avLst/>
            <a:gdLst>
              <a:gd name="connsiteX0" fmla="*/ 70096 w 182882"/>
              <a:gd name="connsiteY0" fmla="*/ 75919 h 198987"/>
              <a:gd name="connsiteX1" fmla="*/ 5817 w 182882"/>
              <a:gd name="connsiteY1" fmla="*/ 55130 h 198987"/>
              <a:gd name="connsiteX2" fmla="*/ 35926 w 182882"/>
              <a:gd name="connsiteY2" fmla="*/ 105629 h 198987"/>
              <a:gd name="connsiteX3" fmla="*/ 162 w 182882"/>
              <a:gd name="connsiteY3" fmla="*/ 158597 h 198987"/>
              <a:gd name="connsiteX4" fmla="*/ 81486 w 182882"/>
              <a:gd name="connsiteY4" fmla="*/ 138047 h 198987"/>
              <a:gd name="connsiteX5" fmla="*/ 124419 w 182882"/>
              <a:gd name="connsiteY5" fmla="*/ 198981 h 198987"/>
              <a:gd name="connsiteX6" fmla="*/ 124657 w 182882"/>
              <a:gd name="connsiteY6" fmla="*/ 132949 h 198987"/>
              <a:gd name="connsiteX7" fmla="*/ 182883 w 182882"/>
              <a:gd name="connsiteY7" fmla="*/ 99894 h 198987"/>
              <a:gd name="connsiteX8" fmla="*/ 124578 w 182882"/>
              <a:gd name="connsiteY8" fmla="*/ 78468 h 198987"/>
              <a:gd name="connsiteX9" fmla="*/ 124339 w 182882"/>
              <a:gd name="connsiteY9" fmla="*/ 11 h 198987"/>
              <a:gd name="connsiteX10" fmla="*/ 70096 w 182882"/>
              <a:gd name="connsiteY10" fmla="*/ 75919 h 198987"/>
              <a:gd name="connsiteX11" fmla="*/ 70096 w 182882"/>
              <a:gd name="connsiteY11" fmla="*/ 75919 h 19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882" h="198987">
                <a:moveTo>
                  <a:pt x="70096" y="75919"/>
                </a:moveTo>
                <a:cubicBezTo>
                  <a:pt x="66432" y="76715"/>
                  <a:pt x="8605" y="51227"/>
                  <a:pt x="5817" y="55130"/>
                </a:cubicBezTo>
                <a:cubicBezTo>
                  <a:pt x="3030" y="59112"/>
                  <a:pt x="24137" y="87867"/>
                  <a:pt x="35926" y="105629"/>
                </a:cubicBezTo>
                <a:cubicBezTo>
                  <a:pt x="33377" y="111603"/>
                  <a:pt x="-2705" y="154535"/>
                  <a:pt x="162" y="158597"/>
                </a:cubicBezTo>
                <a:cubicBezTo>
                  <a:pt x="2631" y="162022"/>
                  <a:pt x="67308" y="140835"/>
                  <a:pt x="81486" y="138047"/>
                </a:cubicBezTo>
                <a:cubicBezTo>
                  <a:pt x="83478" y="146888"/>
                  <a:pt x="119958" y="199698"/>
                  <a:pt x="124419" y="198981"/>
                </a:cubicBezTo>
                <a:cubicBezTo>
                  <a:pt x="128799" y="198264"/>
                  <a:pt x="124100" y="145853"/>
                  <a:pt x="124657" y="132949"/>
                </a:cubicBezTo>
                <a:cubicBezTo>
                  <a:pt x="133897" y="129046"/>
                  <a:pt x="182883" y="105788"/>
                  <a:pt x="182883" y="99894"/>
                </a:cubicBezTo>
                <a:cubicBezTo>
                  <a:pt x="182803" y="94000"/>
                  <a:pt x="136844" y="84920"/>
                  <a:pt x="124578" y="78468"/>
                </a:cubicBezTo>
                <a:cubicBezTo>
                  <a:pt x="126569" y="69148"/>
                  <a:pt x="129357" y="1046"/>
                  <a:pt x="124339" y="11"/>
                </a:cubicBezTo>
                <a:cubicBezTo>
                  <a:pt x="119321" y="-1025"/>
                  <a:pt x="74238" y="71538"/>
                  <a:pt x="70096" y="75919"/>
                </a:cubicBezTo>
                <a:lnTo>
                  <a:pt x="70096" y="75919"/>
                </a:lnTo>
                <a:close/>
              </a:path>
            </a:pathLst>
          </a:custGeom>
          <a:noFill/>
          <a:ln w="19050" cap="rnd">
            <a:solidFill>
              <a:srgbClr val="EE277B"/>
            </a:solidFill>
            <a:prstDash val="solid"/>
            <a:round/>
          </a:ln>
        </p:spPr>
        <p:txBody>
          <a:bodyPr rtlCol="0" anchor="ctr"/>
          <a:lstStyle/>
          <a:p>
            <a:endParaRPr lang="en-US"/>
          </a:p>
        </p:txBody>
      </p:sp>
      <p:sp>
        <p:nvSpPr>
          <p:cNvPr id="1191" name="Freeform: Shape 590">
            <a:extLst>
              <a:ext uri="{FF2B5EF4-FFF2-40B4-BE49-F238E27FC236}">
                <a16:creationId xmlns:a16="http://schemas.microsoft.com/office/drawing/2014/main" xmlns="" id="{ABE491B4-8AC5-354D-927B-2B8D9C310A5B}"/>
              </a:ext>
            </a:extLst>
          </p:cNvPr>
          <p:cNvSpPr/>
          <p:nvPr/>
        </p:nvSpPr>
        <p:spPr>
          <a:xfrm>
            <a:off x="7954339" y="2987553"/>
            <a:ext cx="112016" cy="121881"/>
          </a:xfrm>
          <a:custGeom>
            <a:avLst/>
            <a:gdLst>
              <a:gd name="connsiteX0" fmla="*/ 70096 w 182882"/>
              <a:gd name="connsiteY0" fmla="*/ 75920 h 198989"/>
              <a:gd name="connsiteX1" fmla="*/ 5817 w 182882"/>
              <a:gd name="connsiteY1" fmla="*/ 55131 h 198989"/>
              <a:gd name="connsiteX2" fmla="*/ 35926 w 182882"/>
              <a:gd name="connsiteY2" fmla="*/ 105630 h 198989"/>
              <a:gd name="connsiteX3" fmla="*/ 162 w 182882"/>
              <a:gd name="connsiteY3" fmla="*/ 158599 h 198989"/>
              <a:gd name="connsiteX4" fmla="*/ 81486 w 182882"/>
              <a:gd name="connsiteY4" fmla="*/ 138049 h 198989"/>
              <a:gd name="connsiteX5" fmla="*/ 124418 w 182882"/>
              <a:gd name="connsiteY5" fmla="*/ 198982 h 198989"/>
              <a:gd name="connsiteX6" fmla="*/ 124658 w 182882"/>
              <a:gd name="connsiteY6" fmla="*/ 132951 h 198989"/>
              <a:gd name="connsiteX7" fmla="*/ 182883 w 182882"/>
              <a:gd name="connsiteY7" fmla="*/ 99896 h 198989"/>
              <a:gd name="connsiteX8" fmla="*/ 124578 w 182882"/>
              <a:gd name="connsiteY8" fmla="*/ 78469 h 198989"/>
              <a:gd name="connsiteX9" fmla="*/ 124339 w 182882"/>
              <a:gd name="connsiteY9" fmla="*/ 13 h 198989"/>
              <a:gd name="connsiteX10" fmla="*/ 70096 w 182882"/>
              <a:gd name="connsiteY10" fmla="*/ 75920 h 198989"/>
              <a:gd name="connsiteX11" fmla="*/ 70096 w 182882"/>
              <a:gd name="connsiteY11" fmla="*/ 75920 h 19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882" h="198989">
                <a:moveTo>
                  <a:pt x="70096" y="75920"/>
                </a:moveTo>
                <a:cubicBezTo>
                  <a:pt x="66432" y="76717"/>
                  <a:pt x="8605" y="51229"/>
                  <a:pt x="5817" y="55131"/>
                </a:cubicBezTo>
                <a:cubicBezTo>
                  <a:pt x="3029" y="59114"/>
                  <a:pt x="24137" y="87868"/>
                  <a:pt x="35926" y="105630"/>
                </a:cubicBezTo>
                <a:cubicBezTo>
                  <a:pt x="33377" y="111604"/>
                  <a:pt x="-2705" y="154536"/>
                  <a:pt x="162" y="158599"/>
                </a:cubicBezTo>
                <a:cubicBezTo>
                  <a:pt x="2631" y="162024"/>
                  <a:pt x="67308" y="140837"/>
                  <a:pt x="81486" y="138049"/>
                </a:cubicBezTo>
                <a:cubicBezTo>
                  <a:pt x="83477" y="146890"/>
                  <a:pt x="119958" y="199699"/>
                  <a:pt x="124418" y="198982"/>
                </a:cubicBezTo>
                <a:cubicBezTo>
                  <a:pt x="128799" y="198265"/>
                  <a:pt x="124100" y="145855"/>
                  <a:pt x="124658" y="132951"/>
                </a:cubicBezTo>
                <a:cubicBezTo>
                  <a:pt x="133897" y="129048"/>
                  <a:pt x="182883" y="105790"/>
                  <a:pt x="182883" y="99896"/>
                </a:cubicBezTo>
                <a:cubicBezTo>
                  <a:pt x="182803" y="94001"/>
                  <a:pt x="136844" y="84921"/>
                  <a:pt x="124578" y="78469"/>
                </a:cubicBezTo>
                <a:cubicBezTo>
                  <a:pt x="126569" y="69150"/>
                  <a:pt x="129357" y="1048"/>
                  <a:pt x="124339" y="13"/>
                </a:cubicBezTo>
                <a:cubicBezTo>
                  <a:pt x="119480" y="-1103"/>
                  <a:pt x="74238" y="71540"/>
                  <a:pt x="70096" y="75920"/>
                </a:cubicBezTo>
                <a:lnTo>
                  <a:pt x="70096" y="75920"/>
                </a:lnTo>
                <a:close/>
              </a:path>
            </a:pathLst>
          </a:custGeom>
          <a:noFill/>
          <a:ln w="19050" cap="rnd">
            <a:solidFill>
              <a:srgbClr val="F57B4B"/>
            </a:solidFill>
            <a:prstDash val="solid"/>
            <a:round/>
          </a:ln>
        </p:spPr>
        <p:txBody>
          <a:bodyPr rtlCol="0" anchor="ctr"/>
          <a:lstStyle/>
          <a:p>
            <a:endParaRPr lang="en-US"/>
          </a:p>
        </p:txBody>
      </p:sp>
      <p:sp>
        <p:nvSpPr>
          <p:cNvPr id="1192" name="Freeform: Shape 591">
            <a:extLst>
              <a:ext uri="{FF2B5EF4-FFF2-40B4-BE49-F238E27FC236}">
                <a16:creationId xmlns:a16="http://schemas.microsoft.com/office/drawing/2014/main" xmlns="" id="{0B269857-0F88-434F-BD0F-B75538923CEA}"/>
              </a:ext>
            </a:extLst>
          </p:cNvPr>
          <p:cNvSpPr/>
          <p:nvPr/>
        </p:nvSpPr>
        <p:spPr>
          <a:xfrm>
            <a:off x="6453688" y="2257690"/>
            <a:ext cx="113195" cy="117741"/>
          </a:xfrm>
          <a:custGeom>
            <a:avLst/>
            <a:gdLst>
              <a:gd name="connsiteX0" fmla="*/ 54194 w 184807"/>
              <a:gd name="connsiteY0" fmla="*/ 88045 h 192229"/>
              <a:gd name="connsiteX1" fmla="*/ 31 w 184807"/>
              <a:gd name="connsiteY1" fmla="*/ 127313 h 192229"/>
              <a:gd name="connsiteX2" fmla="*/ 58177 w 184807"/>
              <a:gd name="connsiteY2" fmla="*/ 132729 h 192229"/>
              <a:gd name="connsiteX3" fmla="*/ 79922 w 184807"/>
              <a:gd name="connsiteY3" fmla="*/ 192229 h 192229"/>
              <a:gd name="connsiteX4" fmla="*/ 110747 w 184807"/>
              <a:gd name="connsiteY4" fmla="*/ 115126 h 192229"/>
              <a:gd name="connsiteX5" fmla="*/ 184743 w 184807"/>
              <a:gd name="connsiteY5" fmla="*/ 116401 h 192229"/>
              <a:gd name="connsiteX6" fmla="*/ 131775 w 184807"/>
              <a:gd name="connsiteY6" fmla="*/ 77610 h 192229"/>
              <a:gd name="connsiteX7" fmla="*/ 139103 w 184807"/>
              <a:gd name="connsiteY7" fmla="*/ 11739 h 192229"/>
              <a:gd name="connsiteX8" fmla="*/ 87887 w 184807"/>
              <a:gd name="connsiteY8" fmla="*/ 45909 h 192229"/>
              <a:gd name="connsiteX9" fmla="*/ 24723 w 184807"/>
              <a:gd name="connsiteY9" fmla="*/ 189 h 192229"/>
              <a:gd name="connsiteX10" fmla="*/ 54194 w 184807"/>
              <a:gd name="connsiteY10" fmla="*/ 88045 h 192229"/>
              <a:gd name="connsiteX11" fmla="*/ 54194 w 184807"/>
              <a:gd name="connsiteY11" fmla="*/ 88045 h 19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807" h="192229">
                <a:moveTo>
                  <a:pt x="54194" y="88045"/>
                </a:moveTo>
                <a:cubicBezTo>
                  <a:pt x="52761" y="91470"/>
                  <a:pt x="-1482" y="122773"/>
                  <a:pt x="31" y="127313"/>
                </a:cubicBezTo>
                <a:cubicBezTo>
                  <a:pt x="1624" y="131853"/>
                  <a:pt x="37069" y="131773"/>
                  <a:pt x="58177" y="132729"/>
                </a:cubicBezTo>
                <a:cubicBezTo>
                  <a:pt x="61443" y="138225"/>
                  <a:pt x="74983" y="192229"/>
                  <a:pt x="79922" y="192229"/>
                </a:cubicBezTo>
                <a:cubicBezTo>
                  <a:pt x="84143" y="192229"/>
                  <a:pt x="104773" y="128109"/>
                  <a:pt x="110747" y="115126"/>
                </a:cubicBezTo>
                <a:cubicBezTo>
                  <a:pt x="119031" y="118711"/>
                  <a:pt x="182752" y="120383"/>
                  <a:pt x="184743" y="116401"/>
                </a:cubicBezTo>
                <a:cubicBezTo>
                  <a:pt x="186734" y="112498"/>
                  <a:pt x="141891" y="85655"/>
                  <a:pt x="131775" y="77610"/>
                </a:cubicBezTo>
                <a:cubicBezTo>
                  <a:pt x="134085" y="67893"/>
                  <a:pt x="143882" y="15084"/>
                  <a:pt x="139103" y="11739"/>
                </a:cubicBezTo>
                <a:cubicBezTo>
                  <a:pt x="134324" y="8393"/>
                  <a:pt x="100233" y="39856"/>
                  <a:pt x="87887" y="45909"/>
                </a:cubicBezTo>
                <a:cubicBezTo>
                  <a:pt x="81594" y="38900"/>
                  <a:pt x="28467" y="-3156"/>
                  <a:pt x="24723" y="189"/>
                </a:cubicBezTo>
                <a:cubicBezTo>
                  <a:pt x="21059" y="3535"/>
                  <a:pt x="53159" y="82230"/>
                  <a:pt x="54194" y="88045"/>
                </a:cubicBezTo>
                <a:lnTo>
                  <a:pt x="54194" y="88045"/>
                </a:lnTo>
                <a:close/>
              </a:path>
            </a:pathLst>
          </a:custGeom>
          <a:noFill/>
          <a:ln w="19050" cap="rnd">
            <a:solidFill>
              <a:srgbClr val="F15A64"/>
            </a:solidFill>
            <a:prstDash val="solid"/>
            <a:round/>
          </a:ln>
        </p:spPr>
        <p:txBody>
          <a:bodyPr rtlCol="0" anchor="ctr"/>
          <a:lstStyle/>
          <a:p>
            <a:endParaRPr lang="en-US"/>
          </a:p>
        </p:txBody>
      </p:sp>
      <p:sp>
        <p:nvSpPr>
          <p:cNvPr id="1193" name="Freeform: Shape 592">
            <a:extLst>
              <a:ext uri="{FF2B5EF4-FFF2-40B4-BE49-F238E27FC236}">
                <a16:creationId xmlns:a16="http://schemas.microsoft.com/office/drawing/2014/main" xmlns="" id="{7A7F4454-638C-3D45-83C6-C1FFF6A56B97}"/>
              </a:ext>
            </a:extLst>
          </p:cNvPr>
          <p:cNvSpPr/>
          <p:nvPr/>
        </p:nvSpPr>
        <p:spPr>
          <a:xfrm rot="1966353">
            <a:off x="8127594" y="1129574"/>
            <a:ext cx="109631" cy="122251"/>
          </a:xfrm>
          <a:custGeom>
            <a:avLst/>
            <a:gdLst>
              <a:gd name="connsiteX0" fmla="*/ 134195 w 178988"/>
              <a:gd name="connsiteY0" fmla="*/ 199592 h 199592"/>
              <a:gd name="connsiteX1" fmla="*/ 174339 w 178988"/>
              <a:gd name="connsiteY1" fmla="*/ 35908 h 199592"/>
              <a:gd name="connsiteX2" fmla="*/ 157772 w 178988"/>
              <a:gd name="connsiteY2" fmla="*/ 5242 h 199592"/>
              <a:gd name="connsiteX3" fmla="*/ 131487 w 178988"/>
              <a:gd name="connsiteY3" fmla="*/ 702 h 199592"/>
              <a:gd name="connsiteX4" fmla="*/ 95246 w 178988"/>
              <a:gd name="connsiteY4" fmla="*/ 26350 h 199592"/>
              <a:gd name="connsiteX5" fmla="*/ 91661 w 178988"/>
              <a:gd name="connsiteY5" fmla="*/ 71752 h 199592"/>
              <a:gd name="connsiteX6" fmla="*/ 33914 w 178988"/>
              <a:gd name="connsiteY6" fmla="*/ 48732 h 199592"/>
              <a:gd name="connsiteX7" fmla="*/ 300 w 178988"/>
              <a:gd name="connsiteY7" fmla="*/ 101063 h 199592"/>
              <a:gd name="connsiteX8" fmla="*/ 38294 w 178988"/>
              <a:gd name="connsiteY8" fmla="*/ 156899 h 199592"/>
              <a:gd name="connsiteX9" fmla="*/ 134195 w 178988"/>
              <a:gd name="connsiteY9" fmla="*/ 199592 h 199592"/>
              <a:gd name="connsiteX10" fmla="*/ 134195 w 178988"/>
              <a:gd name="connsiteY10" fmla="*/ 199592 h 19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988" h="199592">
                <a:moveTo>
                  <a:pt x="134195" y="199592"/>
                </a:moveTo>
                <a:cubicBezTo>
                  <a:pt x="175534" y="157934"/>
                  <a:pt x="186446" y="93337"/>
                  <a:pt x="174339" y="35908"/>
                </a:cubicBezTo>
                <a:cubicBezTo>
                  <a:pt x="171870" y="24279"/>
                  <a:pt x="167649" y="12013"/>
                  <a:pt x="157772" y="5242"/>
                </a:cubicBezTo>
                <a:cubicBezTo>
                  <a:pt x="150205" y="65"/>
                  <a:pt x="140488" y="-891"/>
                  <a:pt x="131487" y="702"/>
                </a:cubicBezTo>
                <a:cubicBezTo>
                  <a:pt x="116433" y="3410"/>
                  <a:pt x="102892" y="13128"/>
                  <a:pt x="95246" y="26350"/>
                </a:cubicBezTo>
                <a:cubicBezTo>
                  <a:pt x="87599" y="39572"/>
                  <a:pt x="87121" y="57175"/>
                  <a:pt x="91661" y="71752"/>
                </a:cubicBezTo>
                <a:cubicBezTo>
                  <a:pt x="80829" y="52078"/>
                  <a:pt x="55260" y="41882"/>
                  <a:pt x="33914" y="48732"/>
                </a:cubicBezTo>
                <a:cubicBezTo>
                  <a:pt x="12567" y="55582"/>
                  <a:pt x="-2328" y="78761"/>
                  <a:pt x="300" y="101063"/>
                </a:cubicBezTo>
                <a:cubicBezTo>
                  <a:pt x="3009" y="123923"/>
                  <a:pt x="21010" y="141686"/>
                  <a:pt x="38294" y="156899"/>
                </a:cubicBezTo>
                <a:cubicBezTo>
                  <a:pt x="62270" y="178086"/>
                  <a:pt x="102255" y="198397"/>
                  <a:pt x="134195" y="199592"/>
                </a:cubicBezTo>
                <a:lnTo>
                  <a:pt x="134195" y="199592"/>
                </a:lnTo>
                <a:close/>
              </a:path>
            </a:pathLst>
          </a:custGeom>
          <a:noFill/>
          <a:ln w="19050" cap="rnd">
            <a:solidFill>
              <a:srgbClr val="EF2C79"/>
            </a:solidFill>
            <a:prstDash val="solid"/>
            <a:round/>
          </a:ln>
        </p:spPr>
        <p:txBody>
          <a:bodyPr rtlCol="0" anchor="ctr"/>
          <a:lstStyle/>
          <a:p>
            <a:endParaRPr lang="en-US"/>
          </a:p>
        </p:txBody>
      </p:sp>
      <p:sp>
        <p:nvSpPr>
          <p:cNvPr id="1194" name="Freeform: Shape 593">
            <a:extLst>
              <a:ext uri="{FF2B5EF4-FFF2-40B4-BE49-F238E27FC236}">
                <a16:creationId xmlns:a16="http://schemas.microsoft.com/office/drawing/2014/main" xmlns="" id="{C4004289-8A76-C14B-947B-2EACD86D348E}"/>
              </a:ext>
            </a:extLst>
          </p:cNvPr>
          <p:cNvSpPr/>
          <p:nvPr/>
        </p:nvSpPr>
        <p:spPr>
          <a:xfrm>
            <a:off x="8281955" y="2583371"/>
            <a:ext cx="109631" cy="122251"/>
          </a:xfrm>
          <a:custGeom>
            <a:avLst/>
            <a:gdLst>
              <a:gd name="connsiteX0" fmla="*/ 134195 w 178988"/>
              <a:gd name="connsiteY0" fmla="*/ 199592 h 199592"/>
              <a:gd name="connsiteX1" fmla="*/ 174339 w 178988"/>
              <a:gd name="connsiteY1" fmla="*/ 35908 h 199592"/>
              <a:gd name="connsiteX2" fmla="*/ 157772 w 178988"/>
              <a:gd name="connsiteY2" fmla="*/ 5242 h 199592"/>
              <a:gd name="connsiteX3" fmla="*/ 131487 w 178988"/>
              <a:gd name="connsiteY3" fmla="*/ 702 h 199592"/>
              <a:gd name="connsiteX4" fmla="*/ 95245 w 178988"/>
              <a:gd name="connsiteY4" fmla="*/ 26350 h 199592"/>
              <a:gd name="connsiteX5" fmla="*/ 91661 w 178988"/>
              <a:gd name="connsiteY5" fmla="*/ 71751 h 199592"/>
              <a:gd name="connsiteX6" fmla="*/ 33914 w 178988"/>
              <a:gd name="connsiteY6" fmla="*/ 48732 h 199592"/>
              <a:gd name="connsiteX7" fmla="*/ 301 w 178988"/>
              <a:gd name="connsiteY7" fmla="*/ 101063 h 199592"/>
              <a:gd name="connsiteX8" fmla="*/ 38295 w 178988"/>
              <a:gd name="connsiteY8" fmla="*/ 156899 h 199592"/>
              <a:gd name="connsiteX9" fmla="*/ 134195 w 178988"/>
              <a:gd name="connsiteY9" fmla="*/ 199592 h 199592"/>
              <a:gd name="connsiteX10" fmla="*/ 134195 w 178988"/>
              <a:gd name="connsiteY10" fmla="*/ 199592 h 19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988" h="199592">
                <a:moveTo>
                  <a:pt x="134195" y="199592"/>
                </a:moveTo>
                <a:cubicBezTo>
                  <a:pt x="175534" y="157935"/>
                  <a:pt x="186446" y="93337"/>
                  <a:pt x="174339" y="35908"/>
                </a:cubicBezTo>
                <a:cubicBezTo>
                  <a:pt x="171870" y="24279"/>
                  <a:pt x="167649" y="12013"/>
                  <a:pt x="157772" y="5242"/>
                </a:cubicBezTo>
                <a:cubicBezTo>
                  <a:pt x="150205" y="65"/>
                  <a:pt x="140487" y="-891"/>
                  <a:pt x="131487" y="702"/>
                </a:cubicBezTo>
                <a:cubicBezTo>
                  <a:pt x="116433" y="3411"/>
                  <a:pt x="102892" y="13128"/>
                  <a:pt x="95245" y="26350"/>
                </a:cubicBezTo>
                <a:cubicBezTo>
                  <a:pt x="87599" y="39572"/>
                  <a:pt x="87121" y="57175"/>
                  <a:pt x="91661" y="71751"/>
                </a:cubicBezTo>
                <a:cubicBezTo>
                  <a:pt x="80828" y="52078"/>
                  <a:pt x="55260" y="41882"/>
                  <a:pt x="33914" y="48732"/>
                </a:cubicBezTo>
                <a:cubicBezTo>
                  <a:pt x="12567" y="55582"/>
                  <a:pt x="-2328" y="78761"/>
                  <a:pt x="301" y="101063"/>
                </a:cubicBezTo>
                <a:cubicBezTo>
                  <a:pt x="3009" y="123923"/>
                  <a:pt x="21010" y="141686"/>
                  <a:pt x="38295" y="156899"/>
                </a:cubicBezTo>
                <a:cubicBezTo>
                  <a:pt x="62270" y="178086"/>
                  <a:pt x="102254" y="198477"/>
                  <a:pt x="134195" y="199592"/>
                </a:cubicBezTo>
                <a:lnTo>
                  <a:pt x="134195" y="199592"/>
                </a:lnTo>
                <a:close/>
              </a:path>
            </a:pathLst>
          </a:custGeom>
          <a:noFill/>
          <a:ln w="19050" cap="rnd">
            <a:solidFill>
              <a:srgbClr val="F2685D"/>
            </a:solidFill>
            <a:prstDash val="solid"/>
            <a:round/>
          </a:ln>
        </p:spPr>
        <p:txBody>
          <a:bodyPr rtlCol="0" anchor="ctr"/>
          <a:lstStyle/>
          <a:p>
            <a:endParaRPr lang="en-US"/>
          </a:p>
        </p:txBody>
      </p:sp>
      <p:grpSp>
        <p:nvGrpSpPr>
          <p:cNvPr id="1195" name="Graphic 4">
            <a:extLst>
              <a:ext uri="{FF2B5EF4-FFF2-40B4-BE49-F238E27FC236}">
                <a16:creationId xmlns:a16="http://schemas.microsoft.com/office/drawing/2014/main" xmlns="" id="{E1F8F52E-8C9D-C347-9E84-52F977035884}"/>
              </a:ext>
            </a:extLst>
          </p:cNvPr>
          <p:cNvGrpSpPr/>
          <p:nvPr/>
        </p:nvGrpSpPr>
        <p:grpSpPr>
          <a:xfrm>
            <a:off x="7542873" y="1720762"/>
            <a:ext cx="58446" cy="58495"/>
            <a:chOff x="6903189" y="2619979"/>
            <a:chExt cx="95422" cy="95502"/>
          </a:xfrm>
        </p:grpSpPr>
        <p:sp>
          <p:nvSpPr>
            <p:cNvPr id="1196" name="Freeform: Shape 596">
              <a:extLst>
                <a:ext uri="{FF2B5EF4-FFF2-40B4-BE49-F238E27FC236}">
                  <a16:creationId xmlns:a16="http://schemas.microsoft.com/office/drawing/2014/main" xmlns="" id="{F8D65959-030E-3C49-88B8-C63F65B5FB52}"/>
                </a:ext>
              </a:extLst>
            </p:cNvPr>
            <p:cNvSpPr/>
            <p:nvPr/>
          </p:nvSpPr>
          <p:spPr>
            <a:xfrm>
              <a:off x="6948431" y="2619979"/>
              <a:ext cx="4938" cy="95502"/>
            </a:xfrm>
            <a:custGeom>
              <a:avLst/>
              <a:gdLst>
                <a:gd name="connsiteX0" fmla="*/ 4939 w 4938"/>
                <a:gd name="connsiteY0" fmla="*/ 0 h 95502"/>
                <a:gd name="connsiteX1" fmla="*/ 0 w 4938"/>
                <a:gd name="connsiteY1" fmla="*/ 95502 h 95502"/>
              </a:gdLst>
              <a:ahLst/>
              <a:cxnLst>
                <a:cxn ang="0">
                  <a:pos x="connsiteX0" y="connsiteY0"/>
                </a:cxn>
                <a:cxn ang="0">
                  <a:pos x="connsiteX1" y="connsiteY1"/>
                </a:cxn>
              </a:cxnLst>
              <a:rect l="l" t="t" r="r" b="b"/>
              <a:pathLst>
                <a:path w="4938" h="95502">
                  <a:moveTo>
                    <a:pt x="4939" y="0"/>
                  </a:moveTo>
                  <a:lnTo>
                    <a:pt x="0" y="95502"/>
                  </a:lnTo>
                </a:path>
              </a:pathLst>
            </a:custGeom>
            <a:ln w="19050" cap="rnd">
              <a:solidFill>
                <a:srgbClr val="F0436F"/>
              </a:solidFill>
              <a:prstDash val="solid"/>
              <a:round/>
            </a:ln>
          </p:spPr>
          <p:txBody>
            <a:bodyPr rtlCol="0" anchor="ctr"/>
            <a:lstStyle/>
            <a:p>
              <a:endParaRPr lang="en-US"/>
            </a:p>
          </p:txBody>
        </p:sp>
        <p:sp>
          <p:nvSpPr>
            <p:cNvPr id="1197" name="Freeform: Shape 597">
              <a:extLst>
                <a:ext uri="{FF2B5EF4-FFF2-40B4-BE49-F238E27FC236}">
                  <a16:creationId xmlns:a16="http://schemas.microsoft.com/office/drawing/2014/main" xmlns="" id="{96BF1686-1CB8-5342-BAFA-04AFFB855FC0}"/>
                </a:ext>
              </a:extLst>
            </p:cNvPr>
            <p:cNvSpPr/>
            <p:nvPr/>
          </p:nvSpPr>
          <p:spPr>
            <a:xfrm>
              <a:off x="6903189" y="2665300"/>
              <a:ext cx="95422" cy="4858"/>
            </a:xfrm>
            <a:custGeom>
              <a:avLst/>
              <a:gdLst>
                <a:gd name="connsiteX0" fmla="*/ 0 w 95422"/>
                <a:gd name="connsiteY0" fmla="*/ 0 h 4858"/>
                <a:gd name="connsiteX1" fmla="*/ 95423 w 95422"/>
                <a:gd name="connsiteY1" fmla="*/ 4859 h 4858"/>
              </a:gdLst>
              <a:ahLst/>
              <a:cxnLst>
                <a:cxn ang="0">
                  <a:pos x="connsiteX0" y="connsiteY0"/>
                </a:cxn>
                <a:cxn ang="0">
                  <a:pos x="connsiteX1" y="connsiteY1"/>
                </a:cxn>
              </a:cxnLst>
              <a:rect l="l" t="t" r="r" b="b"/>
              <a:pathLst>
                <a:path w="95422" h="4858">
                  <a:moveTo>
                    <a:pt x="0" y="0"/>
                  </a:moveTo>
                  <a:lnTo>
                    <a:pt x="95423" y="4859"/>
                  </a:lnTo>
                </a:path>
              </a:pathLst>
            </a:custGeom>
            <a:ln w="19050" cap="rnd">
              <a:solidFill>
                <a:srgbClr val="F0436F"/>
              </a:solidFill>
              <a:prstDash val="solid"/>
              <a:round/>
            </a:ln>
          </p:spPr>
          <p:txBody>
            <a:bodyPr rtlCol="0" anchor="ctr"/>
            <a:lstStyle/>
            <a:p>
              <a:endParaRPr lang="en-US"/>
            </a:p>
          </p:txBody>
        </p:sp>
      </p:grpSp>
      <p:grpSp>
        <p:nvGrpSpPr>
          <p:cNvPr id="1198" name="Graphic 4">
            <a:extLst>
              <a:ext uri="{FF2B5EF4-FFF2-40B4-BE49-F238E27FC236}">
                <a16:creationId xmlns:a16="http://schemas.microsoft.com/office/drawing/2014/main" xmlns="" id="{95136992-0420-F14F-9A4E-0F2993BB92B7}"/>
              </a:ext>
            </a:extLst>
          </p:cNvPr>
          <p:cNvGrpSpPr/>
          <p:nvPr/>
        </p:nvGrpSpPr>
        <p:grpSpPr>
          <a:xfrm>
            <a:off x="7595806" y="521533"/>
            <a:ext cx="58495" cy="58495"/>
            <a:chOff x="6989610" y="662063"/>
            <a:chExt cx="95502" cy="95502"/>
          </a:xfrm>
        </p:grpSpPr>
        <p:sp>
          <p:nvSpPr>
            <p:cNvPr id="1199" name="Freeform: Shape 599">
              <a:extLst>
                <a:ext uri="{FF2B5EF4-FFF2-40B4-BE49-F238E27FC236}">
                  <a16:creationId xmlns:a16="http://schemas.microsoft.com/office/drawing/2014/main" xmlns="" id="{009AB3AB-4C2C-154F-8006-EA2A777A9E54}"/>
                </a:ext>
              </a:extLst>
            </p:cNvPr>
            <p:cNvSpPr/>
            <p:nvPr/>
          </p:nvSpPr>
          <p:spPr>
            <a:xfrm>
              <a:off x="7034932" y="662063"/>
              <a:ext cx="4938" cy="95502"/>
            </a:xfrm>
            <a:custGeom>
              <a:avLst/>
              <a:gdLst>
                <a:gd name="connsiteX0" fmla="*/ 0 w 4938"/>
                <a:gd name="connsiteY0" fmla="*/ 95502 h 95502"/>
                <a:gd name="connsiteX1" fmla="*/ 4938 w 4938"/>
                <a:gd name="connsiteY1" fmla="*/ 0 h 95502"/>
              </a:gdLst>
              <a:ahLst/>
              <a:cxnLst>
                <a:cxn ang="0">
                  <a:pos x="connsiteX0" y="connsiteY0"/>
                </a:cxn>
                <a:cxn ang="0">
                  <a:pos x="connsiteX1" y="connsiteY1"/>
                </a:cxn>
              </a:cxnLst>
              <a:rect l="l" t="t" r="r" b="b"/>
              <a:pathLst>
                <a:path w="4938" h="95502">
                  <a:moveTo>
                    <a:pt x="0" y="95502"/>
                  </a:moveTo>
                  <a:lnTo>
                    <a:pt x="4938" y="0"/>
                  </a:lnTo>
                </a:path>
              </a:pathLst>
            </a:custGeom>
            <a:ln w="19050" cap="rnd">
              <a:solidFill>
                <a:srgbClr val="ED1085"/>
              </a:solidFill>
              <a:prstDash val="solid"/>
              <a:round/>
            </a:ln>
          </p:spPr>
          <p:txBody>
            <a:bodyPr rtlCol="0" anchor="ctr"/>
            <a:lstStyle/>
            <a:p>
              <a:endParaRPr lang="en-US"/>
            </a:p>
          </p:txBody>
        </p:sp>
        <p:sp>
          <p:nvSpPr>
            <p:cNvPr id="1200" name="Freeform: Shape 600">
              <a:extLst>
                <a:ext uri="{FF2B5EF4-FFF2-40B4-BE49-F238E27FC236}">
                  <a16:creationId xmlns:a16="http://schemas.microsoft.com/office/drawing/2014/main" xmlns="" id="{BB179180-B7CA-304E-8A0D-630F82B251A4}"/>
                </a:ext>
              </a:extLst>
            </p:cNvPr>
            <p:cNvSpPr/>
            <p:nvPr/>
          </p:nvSpPr>
          <p:spPr>
            <a:xfrm>
              <a:off x="6989610" y="707305"/>
              <a:ext cx="95502" cy="4938"/>
            </a:xfrm>
            <a:custGeom>
              <a:avLst/>
              <a:gdLst>
                <a:gd name="connsiteX0" fmla="*/ 95502 w 95502"/>
                <a:gd name="connsiteY0" fmla="*/ 4938 h 4938"/>
                <a:gd name="connsiteX1" fmla="*/ 0 w 95502"/>
                <a:gd name="connsiteY1" fmla="*/ 0 h 4938"/>
              </a:gdLst>
              <a:ahLst/>
              <a:cxnLst>
                <a:cxn ang="0">
                  <a:pos x="connsiteX0" y="connsiteY0"/>
                </a:cxn>
                <a:cxn ang="0">
                  <a:pos x="connsiteX1" y="connsiteY1"/>
                </a:cxn>
              </a:cxnLst>
              <a:rect l="l" t="t" r="r" b="b"/>
              <a:pathLst>
                <a:path w="95502" h="4938">
                  <a:moveTo>
                    <a:pt x="95502" y="4938"/>
                  </a:moveTo>
                  <a:lnTo>
                    <a:pt x="0" y="0"/>
                  </a:lnTo>
                </a:path>
              </a:pathLst>
            </a:custGeom>
            <a:ln w="19050" cap="rnd">
              <a:solidFill>
                <a:srgbClr val="ED1085"/>
              </a:solidFill>
              <a:prstDash val="solid"/>
              <a:round/>
            </a:ln>
          </p:spPr>
          <p:txBody>
            <a:bodyPr rtlCol="0" anchor="ctr"/>
            <a:lstStyle/>
            <a:p>
              <a:endParaRPr lang="en-US"/>
            </a:p>
          </p:txBody>
        </p:sp>
      </p:grpSp>
      <p:grpSp>
        <p:nvGrpSpPr>
          <p:cNvPr id="1201" name="Graphic 4">
            <a:extLst>
              <a:ext uri="{FF2B5EF4-FFF2-40B4-BE49-F238E27FC236}">
                <a16:creationId xmlns:a16="http://schemas.microsoft.com/office/drawing/2014/main" xmlns="" id="{4AA8B818-B1A4-9D4D-8A32-9B2117FD7648}"/>
              </a:ext>
            </a:extLst>
          </p:cNvPr>
          <p:cNvGrpSpPr/>
          <p:nvPr/>
        </p:nvGrpSpPr>
        <p:grpSpPr>
          <a:xfrm>
            <a:off x="7727921" y="2410998"/>
            <a:ext cx="43908" cy="43957"/>
            <a:chOff x="7205307" y="3746889"/>
            <a:chExt cx="71686" cy="71766"/>
          </a:xfrm>
        </p:grpSpPr>
        <p:sp>
          <p:nvSpPr>
            <p:cNvPr id="1202" name="Freeform: Shape 602">
              <a:extLst>
                <a:ext uri="{FF2B5EF4-FFF2-40B4-BE49-F238E27FC236}">
                  <a16:creationId xmlns:a16="http://schemas.microsoft.com/office/drawing/2014/main" xmlns="" id="{E358FEB0-0600-FD4B-8129-FE7650A9DF92}"/>
                </a:ext>
              </a:extLst>
            </p:cNvPr>
            <p:cNvSpPr/>
            <p:nvPr/>
          </p:nvSpPr>
          <p:spPr>
            <a:xfrm>
              <a:off x="7209528" y="3746889"/>
              <a:ext cx="63163" cy="71766"/>
            </a:xfrm>
            <a:custGeom>
              <a:avLst/>
              <a:gdLst>
                <a:gd name="connsiteX0" fmla="*/ 63164 w 63163"/>
                <a:gd name="connsiteY0" fmla="*/ 0 h 71766"/>
                <a:gd name="connsiteX1" fmla="*/ 0 w 63163"/>
                <a:gd name="connsiteY1" fmla="*/ 71766 h 71766"/>
              </a:gdLst>
              <a:ahLst/>
              <a:cxnLst>
                <a:cxn ang="0">
                  <a:pos x="connsiteX0" y="connsiteY0"/>
                </a:cxn>
                <a:cxn ang="0">
                  <a:pos x="connsiteX1" y="connsiteY1"/>
                </a:cxn>
              </a:cxnLst>
              <a:rect l="l" t="t" r="r" b="b"/>
              <a:pathLst>
                <a:path w="63163" h="71766">
                  <a:moveTo>
                    <a:pt x="63164" y="0"/>
                  </a:moveTo>
                  <a:lnTo>
                    <a:pt x="0" y="71766"/>
                  </a:lnTo>
                </a:path>
              </a:pathLst>
            </a:custGeom>
            <a:ln w="19050" cap="rnd">
              <a:solidFill>
                <a:srgbClr val="F25F62"/>
              </a:solidFill>
              <a:prstDash val="solid"/>
              <a:round/>
            </a:ln>
          </p:spPr>
          <p:txBody>
            <a:bodyPr rtlCol="0" anchor="ctr"/>
            <a:lstStyle/>
            <a:p>
              <a:endParaRPr lang="en-US"/>
            </a:p>
          </p:txBody>
        </p:sp>
        <p:sp>
          <p:nvSpPr>
            <p:cNvPr id="1203" name="Freeform: Shape 603">
              <a:extLst>
                <a:ext uri="{FF2B5EF4-FFF2-40B4-BE49-F238E27FC236}">
                  <a16:creationId xmlns:a16="http://schemas.microsoft.com/office/drawing/2014/main" xmlns="" id="{F7C2CDED-082C-4344-8514-6049D31FCF54}"/>
                </a:ext>
              </a:extLst>
            </p:cNvPr>
            <p:cNvSpPr/>
            <p:nvPr/>
          </p:nvSpPr>
          <p:spPr>
            <a:xfrm>
              <a:off x="7205307" y="3751190"/>
              <a:ext cx="71686" cy="63163"/>
            </a:xfrm>
            <a:custGeom>
              <a:avLst/>
              <a:gdLst>
                <a:gd name="connsiteX0" fmla="*/ 71686 w 71686"/>
                <a:gd name="connsiteY0" fmla="*/ 63164 h 63163"/>
                <a:gd name="connsiteX1" fmla="*/ 0 w 71686"/>
                <a:gd name="connsiteY1" fmla="*/ 0 h 63163"/>
              </a:gdLst>
              <a:ahLst/>
              <a:cxnLst>
                <a:cxn ang="0">
                  <a:pos x="connsiteX0" y="connsiteY0"/>
                </a:cxn>
                <a:cxn ang="0">
                  <a:pos x="connsiteX1" y="connsiteY1"/>
                </a:cxn>
              </a:cxnLst>
              <a:rect l="l" t="t" r="r" b="b"/>
              <a:pathLst>
                <a:path w="71686" h="63163">
                  <a:moveTo>
                    <a:pt x="71686" y="63164"/>
                  </a:moveTo>
                  <a:lnTo>
                    <a:pt x="0" y="0"/>
                  </a:lnTo>
                </a:path>
              </a:pathLst>
            </a:custGeom>
            <a:ln w="19050" cap="rnd">
              <a:solidFill>
                <a:srgbClr val="F25F62"/>
              </a:solidFill>
              <a:prstDash val="solid"/>
              <a:round/>
            </a:ln>
          </p:spPr>
          <p:txBody>
            <a:bodyPr rtlCol="0" anchor="ctr"/>
            <a:lstStyle/>
            <a:p>
              <a:endParaRPr lang="en-US"/>
            </a:p>
          </p:txBody>
        </p:sp>
      </p:grpSp>
      <p:grpSp>
        <p:nvGrpSpPr>
          <p:cNvPr id="1204" name="Graphic 4">
            <a:extLst>
              <a:ext uri="{FF2B5EF4-FFF2-40B4-BE49-F238E27FC236}">
                <a16:creationId xmlns:a16="http://schemas.microsoft.com/office/drawing/2014/main" xmlns="" id="{16C77425-A96F-4042-86ED-E569093434BA}"/>
              </a:ext>
            </a:extLst>
          </p:cNvPr>
          <p:cNvGrpSpPr/>
          <p:nvPr/>
        </p:nvGrpSpPr>
        <p:grpSpPr>
          <a:xfrm>
            <a:off x="7745777" y="2987365"/>
            <a:ext cx="42835" cy="42835"/>
            <a:chOff x="7234459" y="4687893"/>
            <a:chExt cx="69934" cy="69934"/>
          </a:xfrm>
        </p:grpSpPr>
        <p:sp>
          <p:nvSpPr>
            <p:cNvPr id="1205" name="Freeform: Shape 605">
              <a:extLst>
                <a:ext uri="{FF2B5EF4-FFF2-40B4-BE49-F238E27FC236}">
                  <a16:creationId xmlns:a16="http://schemas.microsoft.com/office/drawing/2014/main" xmlns="" id="{102C6345-2750-B743-8F98-8BEDAF75FD70}"/>
                </a:ext>
              </a:extLst>
            </p:cNvPr>
            <p:cNvSpPr/>
            <p:nvPr/>
          </p:nvSpPr>
          <p:spPr>
            <a:xfrm>
              <a:off x="7234459" y="4690282"/>
              <a:ext cx="69934" cy="65154"/>
            </a:xfrm>
            <a:custGeom>
              <a:avLst/>
              <a:gdLst>
                <a:gd name="connsiteX0" fmla="*/ 0 w 69934"/>
                <a:gd name="connsiteY0" fmla="*/ 0 h 65154"/>
                <a:gd name="connsiteX1" fmla="*/ 69934 w 69934"/>
                <a:gd name="connsiteY1" fmla="*/ 65155 h 65154"/>
              </a:gdLst>
              <a:ahLst/>
              <a:cxnLst>
                <a:cxn ang="0">
                  <a:pos x="connsiteX0" y="connsiteY0"/>
                </a:cxn>
                <a:cxn ang="0">
                  <a:pos x="connsiteX1" y="connsiteY1"/>
                </a:cxn>
              </a:cxnLst>
              <a:rect l="l" t="t" r="r" b="b"/>
              <a:pathLst>
                <a:path w="69934" h="65154">
                  <a:moveTo>
                    <a:pt x="0" y="0"/>
                  </a:moveTo>
                  <a:lnTo>
                    <a:pt x="69934" y="65155"/>
                  </a:lnTo>
                </a:path>
              </a:pathLst>
            </a:custGeom>
            <a:ln w="19050" cap="rnd">
              <a:solidFill>
                <a:srgbClr val="F4784E"/>
              </a:solidFill>
              <a:prstDash val="solid"/>
              <a:round/>
            </a:ln>
          </p:spPr>
          <p:txBody>
            <a:bodyPr rtlCol="0" anchor="ctr"/>
            <a:lstStyle/>
            <a:p>
              <a:endParaRPr lang="en-US"/>
            </a:p>
          </p:txBody>
        </p:sp>
        <p:sp>
          <p:nvSpPr>
            <p:cNvPr id="1206" name="Freeform: Shape 606">
              <a:extLst>
                <a:ext uri="{FF2B5EF4-FFF2-40B4-BE49-F238E27FC236}">
                  <a16:creationId xmlns:a16="http://schemas.microsoft.com/office/drawing/2014/main" xmlns="" id="{963CEB43-9250-AC41-9510-C94B80B2EC94}"/>
                </a:ext>
              </a:extLst>
            </p:cNvPr>
            <p:cNvSpPr/>
            <p:nvPr/>
          </p:nvSpPr>
          <p:spPr>
            <a:xfrm>
              <a:off x="7236849" y="4687893"/>
              <a:ext cx="65154" cy="69934"/>
            </a:xfrm>
            <a:custGeom>
              <a:avLst/>
              <a:gdLst>
                <a:gd name="connsiteX0" fmla="*/ 65155 w 65154"/>
                <a:gd name="connsiteY0" fmla="*/ 0 h 69934"/>
                <a:gd name="connsiteX1" fmla="*/ 0 w 65154"/>
                <a:gd name="connsiteY1" fmla="*/ 69934 h 69934"/>
              </a:gdLst>
              <a:ahLst/>
              <a:cxnLst>
                <a:cxn ang="0">
                  <a:pos x="connsiteX0" y="connsiteY0"/>
                </a:cxn>
                <a:cxn ang="0">
                  <a:pos x="connsiteX1" y="connsiteY1"/>
                </a:cxn>
              </a:cxnLst>
              <a:rect l="l" t="t" r="r" b="b"/>
              <a:pathLst>
                <a:path w="65154" h="69934">
                  <a:moveTo>
                    <a:pt x="65155" y="0"/>
                  </a:moveTo>
                  <a:lnTo>
                    <a:pt x="0" y="69934"/>
                  </a:lnTo>
                </a:path>
              </a:pathLst>
            </a:custGeom>
            <a:ln w="19050" cap="rnd">
              <a:solidFill>
                <a:srgbClr val="F4784E"/>
              </a:solidFill>
              <a:prstDash val="solid"/>
              <a:round/>
            </a:ln>
          </p:spPr>
          <p:txBody>
            <a:bodyPr rtlCol="0" anchor="ctr"/>
            <a:lstStyle/>
            <a:p>
              <a:endParaRPr lang="en-US"/>
            </a:p>
          </p:txBody>
        </p:sp>
      </p:grpSp>
      <p:grpSp>
        <p:nvGrpSpPr>
          <p:cNvPr id="1207" name="Graphic 4">
            <a:extLst>
              <a:ext uri="{FF2B5EF4-FFF2-40B4-BE49-F238E27FC236}">
                <a16:creationId xmlns:a16="http://schemas.microsoft.com/office/drawing/2014/main" xmlns="" id="{717E0142-AEBD-4A46-98BF-2A327EBBC618}"/>
              </a:ext>
            </a:extLst>
          </p:cNvPr>
          <p:cNvGrpSpPr/>
          <p:nvPr/>
        </p:nvGrpSpPr>
        <p:grpSpPr>
          <a:xfrm>
            <a:off x="8241208" y="2439154"/>
            <a:ext cx="42835" cy="42835"/>
            <a:chOff x="8096210" y="3692646"/>
            <a:chExt cx="69934" cy="69934"/>
          </a:xfrm>
        </p:grpSpPr>
        <p:sp>
          <p:nvSpPr>
            <p:cNvPr id="1208" name="Freeform: Shape 608">
              <a:extLst>
                <a:ext uri="{FF2B5EF4-FFF2-40B4-BE49-F238E27FC236}">
                  <a16:creationId xmlns:a16="http://schemas.microsoft.com/office/drawing/2014/main" xmlns="" id="{797B7822-178C-844D-98A8-30509F2F326C}"/>
                </a:ext>
              </a:extLst>
            </p:cNvPr>
            <p:cNvSpPr/>
            <p:nvPr/>
          </p:nvSpPr>
          <p:spPr>
            <a:xfrm>
              <a:off x="8096210" y="3695036"/>
              <a:ext cx="69934" cy="65154"/>
            </a:xfrm>
            <a:custGeom>
              <a:avLst/>
              <a:gdLst>
                <a:gd name="connsiteX0" fmla="*/ 69934 w 69934"/>
                <a:gd name="connsiteY0" fmla="*/ 65155 h 65154"/>
                <a:gd name="connsiteX1" fmla="*/ 0 w 69934"/>
                <a:gd name="connsiteY1" fmla="*/ 0 h 65154"/>
              </a:gdLst>
              <a:ahLst/>
              <a:cxnLst>
                <a:cxn ang="0">
                  <a:pos x="connsiteX0" y="connsiteY0"/>
                </a:cxn>
                <a:cxn ang="0">
                  <a:pos x="connsiteX1" y="connsiteY1"/>
                </a:cxn>
              </a:cxnLst>
              <a:rect l="l" t="t" r="r" b="b"/>
              <a:pathLst>
                <a:path w="69934" h="65154">
                  <a:moveTo>
                    <a:pt x="69934" y="65155"/>
                  </a:moveTo>
                  <a:lnTo>
                    <a:pt x="0" y="0"/>
                  </a:lnTo>
                </a:path>
              </a:pathLst>
            </a:custGeom>
            <a:ln w="19050" cap="rnd">
              <a:solidFill>
                <a:srgbClr val="F25F62"/>
              </a:solidFill>
              <a:prstDash val="solid"/>
              <a:round/>
            </a:ln>
          </p:spPr>
          <p:txBody>
            <a:bodyPr rtlCol="0" anchor="ctr"/>
            <a:lstStyle/>
            <a:p>
              <a:endParaRPr lang="en-US"/>
            </a:p>
          </p:txBody>
        </p:sp>
        <p:sp>
          <p:nvSpPr>
            <p:cNvPr id="1209" name="Freeform: Shape 609">
              <a:extLst>
                <a:ext uri="{FF2B5EF4-FFF2-40B4-BE49-F238E27FC236}">
                  <a16:creationId xmlns:a16="http://schemas.microsoft.com/office/drawing/2014/main" xmlns="" id="{87134A71-A108-DE43-990D-8D5B8AE8E464}"/>
                </a:ext>
              </a:extLst>
            </p:cNvPr>
            <p:cNvSpPr/>
            <p:nvPr/>
          </p:nvSpPr>
          <p:spPr>
            <a:xfrm>
              <a:off x="8098599" y="3692646"/>
              <a:ext cx="65154" cy="69934"/>
            </a:xfrm>
            <a:custGeom>
              <a:avLst/>
              <a:gdLst>
                <a:gd name="connsiteX0" fmla="*/ 65155 w 65154"/>
                <a:gd name="connsiteY0" fmla="*/ 0 h 69934"/>
                <a:gd name="connsiteX1" fmla="*/ 0 w 65154"/>
                <a:gd name="connsiteY1" fmla="*/ 69934 h 69934"/>
              </a:gdLst>
              <a:ahLst/>
              <a:cxnLst>
                <a:cxn ang="0">
                  <a:pos x="connsiteX0" y="connsiteY0"/>
                </a:cxn>
                <a:cxn ang="0">
                  <a:pos x="connsiteX1" y="connsiteY1"/>
                </a:cxn>
              </a:cxnLst>
              <a:rect l="l" t="t" r="r" b="b"/>
              <a:pathLst>
                <a:path w="65154" h="69934">
                  <a:moveTo>
                    <a:pt x="65155" y="0"/>
                  </a:moveTo>
                  <a:lnTo>
                    <a:pt x="0" y="69934"/>
                  </a:lnTo>
                </a:path>
              </a:pathLst>
            </a:custGeom>
            <a:ln w="19050" cap="rnd">
              <a:solidFill>
                <a:srgbClr val="F25F62"/>
              </a:solidFill>
              <a:prstDash val="solid"/>
              <a:round/>
            </a:ln>
          </p:spPr>
          <p:txBody>
            <a:bodyPr rtlCol="0" anchor="ctr"/>
            <a:lstStyle/>
            <a:p>
              <a:endParaRPr lang="en-US"/>
            </a:p>
          </p:txBody>
        </p:sp>
      </p:grpSp>
      <p:grpSp>
        <p:nvGrpSpPr>
          <p:cNvPr id="1210" name="Graphic 4">
            <a:extLst>
              <a:ext uri="{FF2B5EF4-FFF2-40B4-BE49-F238E27FC236}">
                <a16:creationId xmlns:a16="http://schemas.microsoft.com/office/drawing/2014/main" xmlns="" id="{078C3990-874C-5147-A3A8-08FEFFB23F41}"/>
              </a:ext>
            </a:extLst>
          </p:cNvPr>
          <p:cNvGrpSpPr/>
          <p:nvPr/>
        </p:nvGrpSpPr>
        <p:grpSpPr>
          <a:xfrm>
            <a:off x="6713005" y="1648065"/>
            <a:ext cx="42883" cy="42883"/>
            <a:chOff x="5308086" y="2835516"/>
            <a:chExt cx="70013" cy="70013"/>
          </a:xfrm>
        </p:grpSpPr>
        <p:sp>
          <p:nvSpPr>
            <p:cNvPr id="1211" name="Freeform: Shape 611">
              <a:extLst>
                <a:ext uri="{FF2B5EF4-FFF2-40B4-BE49-F238E27FC236}">
                  <a16:creationId xmlns:a16="http://schemas.microsoft.com/office/drawing/2014/main" xmlns="" id="{A90D6E50-CEF7-8341-8FFE-817EA61636CD}"/>
                </a:ext>
              </a:extLst>
            </p:cNvPr>
            <p:cNvSpPr/>
            <p:nvPr/>
          </p:nvSpPr>
          <p:spPr>
            <a:xfrm>
              <a:off x="5308086" y="2837985"/>
              <a:ext cx="70013" cy="65075"/>
            </a:xfrm>
            <a:custGeom>
              <a:avLst/>
              <a:gdLst>
                <a:gd name="connsiteX0" fmla="*/ 0 w 70013"/>
                <a:gd name="connsiteY0" fmla="*/ 0 h 65075"/>
                <a:gd name="connsiteX1" fmla="*/ 70014 w 70013"/>
                <a:gd name="connsiteY1" fmla="*/ 65075 h 65075"/>
              </a:gdLst>
              <a:ahLst/>
              <a:cxnLst>
                <a:cxn ang="0">
                  <a:pos x="connsiteX0" y="connsiteY0"/>
                </a:cxn>
                <a:cxn ang="0">
                  <a:pos x="connsiteX1" y="connsiteY1"/>
                </a:cxn>
              </a:cxnLst>
              <a:rect l="l" t="t" r="r" b="b"/>
              <a:pathLst>
                <a:path w="70013" h="65075">
                  <a:moveTo>
                    <a:pt x="0" y="0"/>
                  </a:moveTo>
                  <a:lnTo>
                    <a:pt x="70014" y="65075"/>
                  </a:lnTo>
                </a:path>
              </a:pathLst>
            </a:custGeom>
            <a:ln w="19050" cap="rnd">
              <a:solidFill>
                <a:srgbClr val="F0496C"/>
              </a:solidFill>
              <a:prstDash val="solid"/>
              <a:round/>
            </a:ln>
          </p:spPr>
          <p:txBody>
            <a:bodyPr rtlCol="0" anchor="ctr"/>
            <a:lstStyle/>
            <a:p>
              <a:endParaRPr lang="en-US"/>
            </a:p>
          </p:txBody>
        </p:sp>
        <p:sp>
          <p:nvSpPr>
            <p:cNvPr id="1212" name="Freeform: Shape 612">
              <a:extLst>
                <a:ext uri="{FF2B5EF4-FFF2-40B4-BE49-F238E27FC236}">
                  <a16:creationId xmlns:a16="http://schemas.microsoft.com/office/drawing/2014/main" xmlns="" id="{B09E3EE7-D2C2-6E48-8118-DA12B57A3E1C}"/>
                </a:ext>
              </a:extLst>
            </p:cNvPr>
            <p:cNvSpPr/>
            <p:nvPr/>
          </p:nvSpPr>
          <p:spPr>
            <a:xfrm>
              <a:off x="5310555" y="2835516"/>
              <a:ext cx="65075" cy="70013"/>
            </a:xfrm>
            <a:custGeom>
              <a:avLst/>
              <a:gdLst>
                <a:gd name="connsiteX0" fmla="*/ 65075 w 65075"/>
                <a:gd name="connsiteY0" fmla="*/ 0 h 70013"/>
                <a:gd name="connsiteX1" fmla="*/ 0 w 65075"/>
                <a:gd name="connsiteY1" fmla="*/ 70014 h 70013"/>
              </a:gdLst>
              <a:ahLst/>
              <a:cxnLst>
                <a:cxn ang="0">
                  <a:pos x="connsiteX0" y="connsiteY0"/>
                </a:cxn>
                <a:cxn ang="0">
                  <a:pos x="connsiteX1" y="connsiteY1"/>
                </a:cxn>
              </a:cxnLst>
              <a:rect l="l" t="t" r="r" b="b"/>
              <a:pathLst>
                <a:path w="65075" h="70013">
                  <a:moveTo>
                    <a:pt x="65075" y="0"/>
                  </a:moveTo>
                  <a:lnTo>
                    <a:pt x="0" y="70014"/>
                  </a:lnTo>
                </a:path>
              </a:pathLst>
            </a:custGeom>
            <a:ln w="19050" cap="rnd">
              <a:solidFill>
                <a:srgbClr val="F0496C"/>
              </a:solidFill>
              <a:prstDash val="solid"/>
              <a:round/>
            </a:ln>
          </p:spPr>
          <p:txBody>
            <a:bodyPr rtlCol="0" anchor="ctr"/>
            <a:lstStyle/>
            <a:p>
              <a:endParaRPr lang="en-US"/>
            </a:p>
          </p:txBody>
        </p:sp>
      </p:grpSp>
      <p:sp>
        <p:nvSpPr>
          <p:cNvPr id="1213" name="Freeform: Shape 613">
            <a:extLst>
              <a:ext uri="{FF2B5EF4-FFF2-40B4-BE49-F238E27FC236}">
                <a16:creationId xmlns:a16="http://schemas.microsoft.com/office/drawing/2014/main" xmlns="" id="{F8B1F201-5808-A247-A0A0-76E39CA5269C}"/>
              </a:ext>
            </a:extLst>
          </p:cNvPr>
          <p:cNvSpPr/>
          <p:nvPr/>
        </p:nvSpPr>
        <p:spPr>
          <a:xfrm>
            <a:off x="6906741" y="2882425"/>
            <a:ext cx="116893" cy="122162"/>
          </a:xfrm>
          <a:custGeom>
            <a:avLst/>
            <a:gdLst>
              <a:gd name="connsiteX0" fmla="*/ 0 w 190845"/>
              <a:gd name="connsiteY0" fmla="*/ 132142 h 199447"/>
              <a:gd name="connsiteX1" fmla="*/ 129593 w 190845"/>
              <a:gd name="connsiteY1" fmla="*/ 199448 h 199447"/>
              <a:gd name="connsiteX2" fmla="*/ 190845 w 190845"/>
              <a:gd name="connsiteY2" fmla="*/ 64598 h 199447"/>
              <a:gd name="connsiteX3" fmla="*/ 102352 w 190845"/>
              <a:gd name="connsiteY3" fmla="*/ 57987 h 199447"/>
              <a:gd name="connsiteX4" fmla="*/ 58464 w 190845"/>
              <a:gd name="connsiteY4" fmla="*/ 0 h 199447"/>
              <a:gd name="connsiteX5" fmla="*/ 0 w 190845"/>
              <a:gd name="connsiteY5" fmla="*/ 132142 h 199447"/>
              <a:gd name="connsiteX6" fmla="*/ 0 w 190845"/>
              <a:gd name="connsiteY6" fmla="*/ 132142 h 19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845" h="199447">
                <a:moveTo>
                  <a:pt x="0" y="132142"/>
                </a:moveTo>
                <a:cubicBezTo>
                  <a:pt x="49862" y="126009"/>
                  <a:pt x="107370" y="152772"/>
                  <a:pt x="129593" y="199448"/>
                </a:cubicBezTo>
                <a:cubicBezTo>
                  <a:pt x="117884" y="147754"/>
                  <a:pt x="144169" y="89767"/>
                  <a:pt x="190845" y="64598"/>
                </a:cubicBezTo>
                <a:cubicBezTo>
                  <a:pt x="162330" y="77023"/>
                  <a:pt x="126965" y="72403"/>
                  <a:pt x="102352" y="57987"/>
                </a:cubicBezTo>
                <a:cubicBezTo>
                  <a:pt x="79572" y="44605"/>
                  <a:pt x="66828" y="21984"/>
                  <a:pt x="58464" y="0"/>
                </a:cubicBezTo>
                <a:cubicBezTo>
                  <a:pt x="74156" y="50260"/>
                  <a:pt x="47711" y="110079"/>
                  <a:pt x="0" y="132142"/>
                </a:cubicBezTo>
                <a:lnTo>
                  <a:pt x="0" y="132142"/>
                </a:lnTo>
                <a:close/>
              </a:path>
            </a:pathLst>
          </a:custGeom>
          <a:noFill/>
          <a:ln w="19050" cap="rnd">
            <a:solidFill>
              <a:srgbClr val="F47551"/>
            </a:solidFill>
            <a:prstDash val="solid"/>
            <a:round/>
          </a:ln>
        </p:spPr>
        <p:txBody>
          <a:bodyPr rtlCol="0" anchor="ctr"/>
          <a:lstStyle/>
          <a:p>
            <a:endParaRPr lang="en-US"/>
          </a:p>
        </p:txBody>
      </p:sp>
      <p:pic>
        <p:nvPicPr>
          <p:cNvPr id="1214" name="Content Placeholder 4" descr="A hand holding a phone&#10;&#10;Description automatically generated with low confidence">
            <a:extLst>
              <a:ext uri="{FF2B5EF4-FFF2-40B4-BE49-F238E27FC236}">
                <a16:creationId xmlns:a16="http://schemas.microsoft.com/office/drawing/2014/main" xmlns="" id="{EB83CF72-B0DD-B845-ADDB-C1D51164BA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9525" y="2388472"/>
            <a:ext cx="1358326" cy="1838777"/>
          </a:xfrm>
          <a:prstGeom prst="rect">
            <a:avLst/>
          </a:prstGeom>
        </p:spPr>
      </p:pic>
      <p:sp>
        <p:nvSpPr>
          <p:cNvPr id="1215" name="Graphic 11">
            <a:extLst>
              <a:ext uri="{FF2B5EF4-FFF2-40B4-BE49-F238E27FC236}">
                <a16:creationId xmlns:a16="http://schemas.microsoft.com/office/drawing/2014/main" xmlns="" id="{6B367B42-4A71-E342-B28D-370FF571FAF0}"/>
              </a:ext>
            </a:extLst>
          </p:cNvPr>
          <p:cNvSpPr>
            <a:spLocks noChangeAspect="1"/>
          </p:cNvSpPr>
          <p:nvPr/>
        </p:nvSpPr>
        <p:spPr>
          <a:xfrm>
            <a:off x="7999733" y="2392287"/>
            <a:ext cx="1357907" cy="1839600"/>
          </a:xfrm>
          <a:custGeom>
            <a:avLst/>
            <a:gdLst>
              <a:gd name="connsiteX0" fmla="*/ 0 w 5060803"/>
              <a:gd name="connsiteY0" fmla="*/ 381361 h 6856024"/>
              <a:gd name="connsiteX1" fmla="*/ 4216 w 5060803"/>
              <a:gd name="connsiteY1" fmla="*/ 356723 h 6856024"/>
              <a:gd name="connsiteX2" fmla="*/ 25044 w 5060803"/>
              <a:gd name="connsiteY2" fmla="*/ 269144 h 6856024"/>
              <a:gd name="connsiteX3" fmla="*/ 160426 w 5060803"/>
              <a:gd name="connsiteY3" fmla="*/ 154793 h 6856024"/>
              <a:gd name="connsiteX4" fmla="*/ 741731 w 5060803"/>
              <a:gd name="connsiteY4" fmla="*/ 13315 h 6856024"/>
              <a:gd name="connsiteX5" fmla="*/ 811682 w 5060803"/>
              <a:gd name="connsiteY5" fmla="*/ 1225 h 6856024"/>
              <a:gd name="connsiteX6" fmla="*/ 1026465 w 5060803"/>
              <a:gd name="connsiteY6" fmla="*/ 92258 h 6856024"/>
              <a:gd name="connsiteX7" fmla="*/ 1154074 w 5060803"/>
              <a:gd name="connsiteY7" fmla="*/ 290277 h 6856024"/>
              <a:gd name="connsiteX8" fmla="*/ 1688084 w 5060803"/>
              <a:gd name="connsiteY8" fmla="*/ 1146968 h 6856024"/>
              <a:gd name="connsiteX9" fmla="*/ 1818742 w 5060803"/>
              <a:gd name="connsiteY9" fmla="*/ 1355502 h 6856024"/>
              <a:gd name="connsiteX10" fmla="*/ 1881784 w 5060803"/>
              <a:gd name="connsiteY10" fmla="*/ 1450600 h 6856024"/>
              <a:gd name="connsiteX11" fmla="*/ 1941474 w 5060803"/>
              <a:gd name="connsiteY11" fmla="*/ 1555807 h 6856024"/>
              <a:gd name="connsiteX12" fmla="*/ 1999285 w 5060803"/>
              <a:gd name="connsiteY12" fmla="*/ 1634547 h 6856024"/>
              <a:gd name="connsiteX13" fmla="*/ 2289353 w 5060803"/>
              <a:gd name="connsiteY13" fmla="*/ 1838762 h 6856024"/>
              <a:gd name="connsiteX14" fmla="*/ 2395525 w 5060803"/>
              <a:gd name="connsiteY14" fmla="*/ 1885041 h 6856024"/>
              <a:gd name="connsiteX15" fmla="*/ 2531263 w 5060803"/>
              <a:gd name="connsiteY15" fmla="*/ 1926443 h 6856024"/>
              <a:gd name="connsiteX16" fmla="*/ 2556053 w 5060803"/>
              <a:gd name="connsiteY16" fmla="*/ 1923395 h 6856024"/>
              <a:gd name="connsiteX17" fmla="*/ 2842768 w 5060803"/>
              <a:gd name="connsiteY17" fmla="*/ 1758244 h 6856024"/>
              <a:gd name="connsiteX18" fmla="*/ 3058313 w 5060803"/>
              <a:gd name="connsiteY18" fmla="*/ 1650752 h 6856024"/>
              <a:gd name="connsiteX19" fmla="*/ 3105404 w 5060803"/>
              <a:gd name="connsiteY19" fmla="*/ 1613769 h 6856024"/>
              <a:gd name="connsiteX20" fmla="*/ 3279801 w 5060803"/>
              <a:gd name="connsiteY20" fmla="*/ 1456442 h 6856024"/>
              <a:gd name="connsiteX21" fmla="*/ 3486912 w 5060803"/>
              <a:gd name="connsiteY21" fmla="*/ 1437595 h 6856024"/>
              <a:gd name="connsiteX22" fmla="*/ 3547669 w 5060803"/>
              <a:gd name="connsiteY22" fmla="*/ 1518214 h 6856024"/>
              <a:gd name="connsiteX23" fmla="*/ 3600399 w 5060803"/>
              <a:gd name="connsiteY23" fmla="*/ 1617579 h 6856024"/>
              <a:gd name="connsiteX24" fmla="*/ 4019398 w 5060803"/>
              <a:gd name="connsiteY24" fmla="*/ 2143969 h 6856024"/>
              <a:gd name="connsiteX25" fmla="*/ 4124604 w 5060803"/>
              <a:gd name="connsiteY25" fmla="*/ 2261012 h 6856024"/>
              <a:gd name="connsiteX26" fmla="*/ 4206647 w 5060803"/>
              <a:gd name="connsiteY26" fmla="*/ 2459742 h 6856024"/>
              <a:gd name="connsiteX27" fmla="*/ 4287063 w 5060803"/>
              <a:gd name="connsiteY27" fmla="*/ 2991059 h 6856024"/>
              <a:gd name="connsiteX28" fmla="*/ 4429049 w 5060803"/>
              <a:gd name="connsiteY28" fmla="*/ 3603453 h 6856024"/>
              <a:gd name="connsiteX29" fmla="*/ 4564736 w 5060803"/>
              <a:gd name="connsiteY29" fmla="*/ 3888746 h 6856024"/>
              <a:gd name="connsiteX30" fmla="*/ 4683049 w 5060803"/>
              <a:gd name="connsiteY30" fmla="*/ 4064971 h 6856024"/>
              <a:gd name="connsiteX31" fmla="*/ 4715459 w 5060803"/>
              <a:gd name="connsiteY31" fmla="*/ 4073048 h 6856024"/>
              <a:gd name="connsiteX32" fmla="*/ 4823003 w 5060803"/>
              <a:gd name="connsiteY32" fmla="*/ 4035151 h 6856024"/>
              <a:gd name="connsiteX33" fmla="*/ 4889297 w 5060803"/>
              <a:gd name="connsiteY33" fmla="*/ 4056487 h 6856024"/>
              <a:gd name="connsiteX34" fmla="*/ 5036058 w 5060803"/>
              <a:gd name="connsiteY34" fmla="*/ 4250950 h 6856024"/>
              <a:gd name="connsiteX35" fmla="*/ 5056734 w 5060803"/>
              <a:gd name="connsiteY35" fmla="*/ 4346454 h 6856024"/>
              <a:gd name="connsiteX36" fmla="*/ 4581500 w 5060803"/>
              <a:gd name="connsiteY36" fmla="*/ 6617671 h 6856024"/>
              <a:gd name="connsiteX37" fmla="*/ 4536186 w 5060803"/>
              <a:gd name="connsiteY37" fmla="*/ 6833622 h 6856024"/>
              <a:gd name="connsiteX38" fmla="*/ 4529227 w 5060803"/>
              <a:gd name="connsiteY38" fmla="*/ 6856025 h 6856024"/>
              <a:gd name="connsiteX39" fmla="*/ 4499559 w 5060803"/>
              <a:gd name="connsiteY39" fmla="*/ 6821176 h 6856024"/>
              <a:gd name="connsiteX40" fmla="*/ 3853282 w 5060803"/>
              <a:gd name="connsiteY40" fmla="*/ 6037738 h 6856024"/>
              <a:gd name="connsiteX41" fmla="*/ 3400552 w 5060803"/>
              <a:gd name="connsiteY41" fmla="*/ 5533701 h 6856024"/>
              <a:gd name="connsiteX42" fmla="*/ 3389681 w 5060803"/>
              <a:gd name="connsiteY42" fmla="*/ 5409139 h 6856024"/>
              <a:gd name="connsiteX43" fmla="*/ 3456381 w 5060803"/>
              <a:gd name="connsiteY43" fmla="*/ 5319375 h 6856024"/>
              <a:gd name="connsiteX44" fmla="*/ 3437534 w 5060803"/>
              <a:gd name="connsiteY44" fmla="*/ 5311603 h 6856024"/>
              <a:gd name="connsiteX45" fmla="*/ 3139745 w 5060803"/>
              <a:gd name="connsiteY45" fmla="*/ 5189835 h 6856024"/>
              <a:gd name="connsiteX46" fmla="*/ 2912364 w 5060803"/>
              <a:gd name="connsiteY46" fmla="*/ 5110791 h 6856024"/>
              <a:gd name="connsiteX47" fmla="*/ 2593493 w 5060803"/>
              <a:gd name="connsiteY47" fmla="*/ 4973377 h 6856024"/>
              <a:gd name="connsiteX48" fmla="*/ 2477821 w 5060803"/>
              <a:gd name="connsiteY48" fmla="*/ 4895703 h 6856024"/>
              <a:gd name="connsiteX49" fmla="*/ 2133143 w 5060803"/>
              <a:gd name="connsiteY49" fmla="*/ 4552549 h 6856024"/>
              <a:gd name="connsiteX50" fmla="*/ 2094789 w 5060803"/>
              <a:gd name="connsiteY50" fmla="*/ 4520850 h 6856024"/>
              <a:gd name="connsiteX51" fmla="*/ 1977796 w 5060803"/>
              <a:gd name="connsiteY51" fmla="*/ 4429969 h 6856024"/>
              <a:gd name="connsiteX52" fmla="*/ 1946605 w 5060803"/>
              <a:gd name="connsiteY52" fmla="*/ 4404417 h 6856024"/>
              <a:gd name="connsiteX53" fmla="*/ 1663243 w 5060803"/>
              <a:gd name="connsiteY53" fmla="*/ 4182674 h 6856024"/>
              <a:gd name="connsiteX54" fmla="*/ 1602435 w 5060803"/>
              <a:gd name="connsiteY54" fmla="*/ 4070457 h 6856024"/>
              <a:gd name="connsiteX55" fmla="*/ 1591920 w 5060803"/>
              <a:gd name="connsiteY55" fmla="*/ 3977951 h 6856024"/>
              <a:gd name="connsiteX56" fmla="*/ 1582268 w 5060803"/>
              <a:gd name="connsiteY56" fmla="*/ 3857808 h 6856024"/>
              <a:gd name="connsiteX57" fmla="*/ 1565859 w 5060803"/>
              <a:gd name="connsiteY57" fmla="*/ 3722274 h 6856024"/>
              <a:gd name="connsiteX58" fmla="*/ 1559509 w 5060803"/>
              <a:gd name="connsiteY58" fmla="*/ 3605688 h 6856024"/>
              <a:gd name="connsiteX59" fmla="*/ 1530147 w 5060803"/>
              <a:gd name="connsiteY59" fmla="*/ 3535178 h 6856024"/>
              <a:gd name="connsiteX60" fmla="*/ 1277468 w 5060803"/>
              <a:gd name="connsiteY60" fmla="*/ 3345948 h 6856024"/>
              <a:gd name="connsiteX61" fmla="*/ 991464 w 5060803"/>
              <a:gd name="connsiteY61" fmla="*/ 3157683 h 6856024"/>
              <a:gd name="connsiteX62" fmla="*/ 880008 w 5060803"/>
              <a:gd name="connsiteY62" fmla="*/ 2973482 h 6856024"/>
              <a:gd name="connsiteX63" fmla="*/ 937057 w 5060803"/>
              <a:gd name="connsiteY63" fmla="*/ 2801626 h 6856024"/>
              <a:gd name="connsiteX64" fmla="*/ 1197762 w 5060803"/>
              <a:gd name="connsiteY64" fmla="*/ 2656490 h 6856024"/>
              <a:gd name="connsiteX65" fmla="*/ 1215238 w 5060803"/>
              <a:gd name="connsiteY65" fmla="*/ 2653188 h 6856024"/>
              <a:gd name="connsiteX66" fmla="*/ 1228344 w 5060803"/>
              <a:gd name="connsiteY66" fmla="*/ 2648007 h 6856024"/>
              <a:gd name="connsiteX67" fmla="*/ 1140816 w 5060803"/>
              <a:gd name="connsiteY67" fmla="*/ 2587250 h 6856024"/>
              <a:gd name="connsiteX68" fmla="*/ 983691 w 5060803"/>
              <a:gd name="connsiteY68" fmla="*/ 2495556 h 6856024"/>
              <a:gd name="connsiteX69" fmla="*/ 880516 w 5060803"/>
              <a:gd name="connsiteY69" fmla="*/ 2381713 h 6856024"/>
              <a:gd name="connsiteX70" fmla="*/ 595071 w 5060803"/>
              <a:gd name="connsiteY70" fmla="*/ 2013514 h 6856024"/>
              <a:gd name="connsiteX71" fmla="*/ 529234 w 5060803"/>
              <a:gd name="connsiteY71" fmla="*/ 1909273 h 6856024"/>
              <a:gd name="connsiteX72" fmla="*/ 524916 w 5060803"/>
              <a:gd name="connsiteY72" fmla="*/ 1786845 h 6856024"/>
              <a:gd name="connsiteX73" fmla="*/ 583692 w 5060803"/>
              <a:gd name="connsiteY73" fmla="*/ 1667363 h 6856024"/>
              <a:gd name="connsiteX74" fmla="*/ 676046 w 5060803"/>
              <a:gd name="connsiteY74" fmla="*/ 1607521 h 6856024"/>
              <a:gd name="connsiteX75" fmla="*/ 751992 w 5060803"/>
              <a:gd name="connsiteY75" fmla="*/ 1598580 h 6856024"/>
              <a:gd name="connsiteX76" fmla="*/ 749148 w 5060803"/>
              <a:gd name="connsiteY76" fmla="*/ 1591062 h 6856024"/>
              <a:gd name="connsiteX77" fmla="*/ 182169 w 5060803"/>
              <a:gd name="connsiteY77" fmla="*/ 749763 h 6856024"/>
              <a:gd name="connsiteX78" fmla="*/ 29515 w 5060803"/>
              <a:gd name="connsiteY78" fmla="*/ 492359 h 6856024"/>
              <a:gd name="connsiteX79" fmla="*/ 5842 w 5060803"/>
              <a:gd name="connsiteY79" fmla="*/ 415346 h 6856024"/>
              <a:gd name="connsiteX80" fmla="*/ 0 w 5060803"/>
              <a:gd name="connsiteY80" fmla="*/ 401681 h 6856024"/>
              <a:gd name="connsiteX81" fmla="*/ 0 w 5060803"/>
              <a:gd name="connsiteY81" fmla="*/ 381361 h 685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060803" h="6856024">
                <a:moveTo>
                  <a:pt x="0" y="381361"/>
                </a:moveTo>
                <a:cubicBezTo>
                  <a:pt x="1524" y="373132"/>
                  <a:pt x="4623" y="364851"/>
                  <a:pt x="4216" y="356723"/>
                </a:cubicBezTo>
                <a:cubicBezTo>
                  <a:pt x="2591" y="325278"/>
                  <a:pt x="14935" y="298049"/>
                  <a:pt x="25044" y="269144"/>
                </a:cubicBezTo>
                <a:cubicBezTo>
                  <a:pt x="48108" y="203155"/>
                  <a:pt x="99314" y="170389"/>
                  <a:pt x="160426" y="154793"/>
                </a:cubicBezTo>
                <a:cubicBezTo>
                  <a:pt x="353670" y="105517"/>
                  <a:pt x="547827" y="59899"/>
                  <a:pt x="741731" y="13315"/>
                </a:cubicBezTo>
                <a:cubicBezTo>
                  <a:pt x="764692" y="7778"/>
                  <a:pt x="788162" y="3206"/>
                  <a:pt x="811682" y="1225"/>
                </a:cubicBezTo>
                <a:cubicBezTo>
                  <a:pt x="898957" y="-6090"/>
                  <a:pt x="974598" y="18751"/>
                  <a:pt x="1026465" y="92258"/>
                </a:cubicBezTo>
                <a:cubicBezTo>
                  <a:pt x="1071677" y="156368"/>
                  <a:pt x="1115314" y="222103"/>
                  <a:pt x="1154074" y="290277"/>
                </a:cubicBezTo>
                <a:cubicBezTo>
                  <a:pt x="1320444" y="583139"/>
                  <a:pt x="1495247" y="870565"/>
                  <a:pt x="1688084" y="1146968"/>
                </a:cubicBezTo>
                <a:cubicBezTo>
                  <a:pt x="1734972" y="1214176"/>
                  <a:pt x="1775054" y="1286058"/>
                  <a:pt x="1818742" y="1355502"/>
                </a:cubicBezTo>
                <a:cubicBezTo>
                  <a:pt x="1839011" y="1387709"/>
                  <a:pt x="1858975" y="1420221"/>
                  <a:pt x="1881784" y="1450600"/>
                </a:cubicBezTo>
                <a:cubicBezTo>
                  <a:pt x="1906372" y="1483315"/>
                  <a:pt x="1924558" y="1518621"/>
                  <a:pt x="1941474" y="1555807"/>
                </a:cubicBezTo>
                <a:cubicBezTo>
                  <a:pt x="1954733" y="1585017"/>
                  <a:pt x="1974444" y="1615090"/>
                  <a:pt x="1999285" y="1634547"/>
                </a:cubicBezTo>
                <a:cubicBezTo>
                  <a:pt x="2092401" y="1707495"/>
                  <a:pt x="2183486" y="1784000"/>
                  <a:pt x="2289353" y="1838762"/>
                </a:cubicBezTo>
                <a:cubicBezTo>
                  <a:pt x="2323592" y="1856492"/>
                  <a:pt x="2359254" y="1872037"/>
                  <a:pt x="2395525" y="1885041"/>
                </a:cubicBezTo>
                <a:cubicBezTo>
                  <a:pt x="2440026" y="1900942"/>
                  <a:pt x="2485746" y="1913540"/>
                  <a:pt x="2531263" y="1926443"/>
                </a:cubicBezTo>
                <a:cubicBezTo>
                  <a:pt x="2538832" y="1928577"/>
                  <a:pt x="2551074" y="1928069"/>
                  <a:pt x="2556053" y="1923395"/>
                </a:cubicBezTo>
                <a:cubicBezTo>
                  <a:pt x="2638552" y="1845468"/>
                  <a:pt x="2745334" y="1809857"/>
                  <a:pt x="2842768" y="1758244"/>
                </a:cubicBezTo>
                <a:cubicBezTo>
                  <a:pt x="2913685" y="1720703"/>
                  <a:pt x="2986938" y="1687480"/>
                  <a:pt x="3058313" y="1650752"/>
                </a:cubicBezTo>
                <a:cubicBezTo>
                  <a:pt x="3075737" y="1641760"/>
                  <a:pt x="3090672" y="1627231"/>
                  <a:pt x="3105404" y="1613769"/>
                </a:cubicBezTo>
                <a:cubicBezTo>
                  <a:pt x="3163316" y="1560887"/>
                  <a:pt x="3215437" y="1499622"/>
                  <a:pt x="3279801" y="1456442"/>
                </a:cubicBezTo>
                <a:cubicBezTo>
                  <a:pt x="3340303" y="1415802"/>
                  <a:pt x="3413963" y="1400612"/>
                  <a:pt x="3486912" y="1437595"/>
                </a:cubicBezTo>
                <a:cubicBezTo>
                  <a:pt x="3520338" y="1454562"/>
                  <a:pt x="3538474" y="1485296"/>
                  <a:pt x="3547669" y="1518214"/>
                </a:cubicBezTo>
                <a:cubicBezTo>
                  <a:pt x="3558235" y="1556060"/>
                  <a:pt x="3576371" y="1587506"/>
                  <a:pt x="3600399" y="1617579"/>
                </a:cubicBezTo>
                <a:cubicBezTo>
                  <a:pt x="3740303" y="1792839"/>
                  <a:pt x="3879139" y="1969014"/>
                  <a:pt x="4019398" y="2143969"/>
                </a:cubicBezTo>
                <a:cubicBezTo>
                  <a:pt x="4052164" y="2184863"/>
                  <a:pt x="4087317" y="2224233"/>
                  <a:pt x="4124604" y="2261012"/>
                </a:cubicBezTo>
                <a:cubicBezTo>
                  <a:pt x="4180586" y="2316232"/>
                  <a:pt x="4201516" y="2384151"/>
                  <a:pt x="4206647" y="2459742"/>
                </a:cubicBezTo>
                <a:cubicBezTo>
                  <a:pt x="4218788" y="2639066"/>
                  <a:pt x="4251249" y="2815240"/>
                  <a:pt x="4287063" y="2991059"/>
                </a:cubicBezTo>
                <a:cubicBezTo>
                  <a:pt x="4328872" y="3196494"/>
                  <a:pt x="4372610" y="3401371"/>
                  <a:pt x="4429049" y="3603453"/>
                </a:cubicBezTo>
                <a:cubicBezTo>
                  <a:pt x="4457903" y="3706729"/>
                  <a:pt x="4511599" y="3797560"/>
                  <a:pt x="4564736" y="3888746"/>
                </a:cubicBezTo>
                <a:cubicBezTo>
                  <a:pt x="4600347" y="3949858"/>
                  <a:pt x="4630319" y="4014984"/>
                  <a:pt x="4683049" y="4064971"/>
                </a:cubicBezTo>
                <a:cubicBezTo>
                  <a:pt x="4693666" y="4075029"/>
                  <a:pt x="4701286" y="4078534"/>
                  <a:pt x="4715459" y="4073048"/>
                </a:cubicBezTo>
                <a:cubicBezTo>
                  <a:pt x="4750867" y="4059332"/>
                  <a:pt x="4786935" y="4047242"/>
                  <a:pt x="4823003" y="4035151"/>
                </a:cubicBezTo>
                <a:cubicBezTo>
                  <a:pt x="4849063" y="4026414"/>
                  <a:pt x="4872685" y="4034237"/>
                  <a:pt x="4889297" y="4056487"/>
                </a:cubicBezTo>
                <a:cubicBezTo>
                  <a:pt x="4937963" y="4121562"/>
                  <a:pt x="4983531" y="4189177"/>
                  <a:pt x="5036058" y="4250950"/>
                </a:cubicBezTo>
                <a:cubicBezTo>
                  <a:pt x="5062728" y="4282293"/>
                  <a:pt x="5064608" y="4309014"/>
                  <a:pt x="5056734" y="4346454"/>
                </a:cubicBezTo>
                <a:cubicBezTo>
                  <a:pt x="4897527" y="5103374"/>
                  <a:pt x="4739640" y="5860548"/>
                  <a:pt x="4581500" y="6617671"/>
                </a:cubicBezTo>
                <a:cubicBezTo>
                  <a:pt x="4566463" y="6689655"/>
                  <a:pt x="4551375" y="6761638"/>
                  <a:pt x="4536186" y="6833622"/>
                </a:cubicBezTo>
                <a:cubicBezTo>
                  <a:pt x="4534865" y="6839921"/>
                  <a:pt x="4532376" y="6845966"/>
                  <a:pt x="4529227" y="6856025"/>
                </a:cubicBezTo>
                <a:cubicBezTo>
                  <a:pt x="4517898" y="6842715"/>
                  <a:pt x="4508551" y="6832098"/>
                  <a:pt x="4499559" y="6821176"/>
                </a:cubicBezTo>
                <a:cubicBezTo>
                  <a:pt x="4284117" y="6560013"/>
                  <a:pt x="4068877" y="6298749"/>
                  <a:pt x="3853282" y="6037738"/>
                </a:cubicBezTo>
                <a:cubicBezTo>
                  <a:pt x="3709365" y="5863443"/>
                  <a:pt x="3565043" y="5689504"/>
                  <a:pt x="3400552" y="5533701"/>
                </a:cubicBezTo>
                <a:cubicBezTo>
                  <a:pt x="3363214" y="5498344"/>
                  <a:pt x="3356661" y="5451912"/>
                  <a:pt x="3389681" y="5409139"/>
                </a:cubicBezTo>
                <a:cubicBezTo>
                  <a:pt x="3412287" y="5379828"/>
                  <a:pt x="3433928" y="5349703"/>
                  <a:pt x="3456381" y="5319375"/>
                </a:cubicBezTo>
                <a:cubicBezTo>
                  <a:pt x="3451301" y="5317292"/>
                  <a:pt x="3444443" y="5314448"/>
                  <a:pt x="3437534" y="5311603"/>
                </a:cubicBezTo>
                <a:cubicBezTo>
                  <a:pt x="3338322" y="5270811"/>
                  <a:pt x="3239821" y="5228291"/>
                  <a:pt x="3139745" y="5189835"/>
                </a:cubicBezTo>
                <a:cubicBezTo>
                  <a:pt x="3064866" y="5161032"/>
                  <a:pt x="2986837" y="5140458"/>
                  <a:pt x="2912364" y="5110791"/>
                </a:cubicBezTo>
                <a:cubicBezTo>
                  <a:pt x="2804871" y="5067915"/>
                  <a:pt x="2698344" y="5022348"/>
                  <a:pt x="2593493" y="4973377"/>
                </a:cubicBezTo>
                <a:cubicBezTo>
                  <a:pt x="2551887" y="4953920"/>
                  <a:pt x="2514143" y="4924558"/>
                  <a:pt x="2477821" y="4895703"/>
                </a:cubicBezTo>
                <a:cubicBezTo>
                  <a:pt x="2350211" y="4794256"/>
                  <a:pt x="2234387" y="4680718"/>
                  <a:pt x="2133143" y="4552549"/>
                </a:cubicBezTo>
                <a:cubicBezTo>
                  <a:pt x="2123034" y="4539748"/>
                  <a:pt x="2109267" y="4528267"/>
                  <a:pt x="2094789" y="4520850"/>
                </a:cubicBezTo>
                <a:cubicBezTo>
                  <a:pt x="2049831" y="4497889"/>
                  <a:pt x="2009242" y="4470304"/>
                  <a:pt x="1977796" y="4429969"/>
                </a:cubicBezTo>
                <a:cubicBezTo>
                  <a:pt x="1969719" y="4419606"/>
                  <a:pt x="1957781" y="4411833"/>
                  <a:pt x="1946605" y="4404417"/>
                </a:cubicBezTo>
                <a:cubicBezTo>
                  <a:pt x="1846326" y="4337970"/>
                  <a:pt x="1749400" y="4267511"/>
                  <a:pt x="1663243" y="4182674"/>
                </a:cubicBezTo>
                <a:cubicBezTo>
                  <a:pt x="1630832" y="4150721"/>
                  <a:pt x="1615796" y="4110691"/>
                  <a:pt x="1602435" y="4070457"/>
                </a:cubicBezTo>
                <a:cubicBezTo>
                  <a:pt x="1592783" y="4041451"/>
                  <a:pt x="1588465" y="4008177"/>
                  <a:pt x="1591920" y="3977951"/>
                </a:cubicBezTo>
                <a:cubicBezTo>
                  <a:pt x="1596695" y="3936396"/>
                  <a:pt x="1590040" y="3897839"/>
                  <a:pt x="1582268" y="3857808"/>
                </a:cubicBezTo>
                <a:cubicBezTo>
                  <a:pt x="1573632" y="3813206"/>
                  <a:pt x="1569872" y="3767588"/>
                  <a:pt x="1565859" y="3722274"/>
                </a:cubicBezTo>
                <a:cubicBezTo>
                  <a:pt x="1562405" y="3683514"/>
                  <a:pt x="1562202" y="3644499"/>
                  <a:pt x="1559509" y="3605688"/>
                </a:cubicBezTo>
                <a:cubicBezTo>
                  <a:pt x="1557680" y="3579171"/>
                  <a:pt x="1547978" y="3556818"/>
                  <a:pt x="1530147" y="3535178"/>
                </a:cubicBezTo>
                <a:cubicBezTo>
                  <a:pt x="1461059" y="3451307"/>
                  <a:pt x="1364894" y="3404520"/>
                  <a:pt x="1277468" y="3345948"/>
                </a:cubicBezTo>
                <a:cubicBezTo>
                  <a:pt x="1182624" y="3282397"/>
                  <a:pt x="1084580" y="3223571"/>
                  <a:pt x="991464" y="3157683"/>
                </a:cubicBezTo>
                <a:cubicBezTo>
                  <a:pt x="929386" y="3113792"/>
                  <a:pt x="884936" y="3054559"/>
                  <a:pt x="880008" y="2973482"/>
                </a:cubicBezTo>
                <a:cubicBezTo>
                  <a:pt x="876097" y="2908407"/>
                  <a:pt x="899820" y="2852121"/>
                  <a:pt x="937057" y="2801626"/>
                </a:cubicBezTo>
                <a:cubicBezTo>
                  <a:pt x="1001573" y="2714148"/>
                  <a:pt x="1093775" y="2674168"/>
                  <a:pt x="1197762" y="2656490"/>
                </a:cubicBezTo>
                <a:cubicBezTo>
                  <a:pt x="1203604" y="2655474"/>
                  <a:pt x="1209446" y="2654458"/>
                  <a:pt x="1215238" y="2653188"/>
                </a:cubicBezTo>
                <a:cubicBezTo>
                  <a:pt x="1217473" y="2652680"/>
                  <a:pt x="1219505" y="2651512"/>
                  <a:pt x="1228344" y="2648007"/>
                </a:cubicBezTo>
                <a:cubicBezTo>
                  <a:pt x="1196899" y="2626010"/>
                  <a:pt x="1169975" y="2604776"/>
                  <a:pt x="1140816" y="2587250"/>
                </a:cubicBezTo>
                <a:cubicBezTo>
                  <a:pt x="1088746" y="2556008"/>
                  <a:pt x="1031545" y="2532030"/>
                  <a:pt x="983691" y="2495556"/>
                </a:cubicBezTo>
                <a:cubicBezTo>
                  <a:pt x="943458" y="2464872"/>
                  <a:pt x="904697" y="2425553"/>
                  <a:pt x="880516" y="2381713"/>
                </a:cubicBezTo>
                <a:cubicBezTo>
                  <a:pt x="804316" y="2243537"/>
                  <a:pt x="695147" y="2132437"/>
                  <a:pt x="595071" y="2013514"/>
                </a:cubicBezTo>
                <a:cubicBezTo>
                  <a:pt x="568655" y="1982120"/>
                  <a:pt x="540918" y="1947271"/>
                  <a:pt x="529234" y="1909273"/>
                </a:cubicBezTo>
                <a:cubicBezTo>
                  <a:pt x="517652" y="1871579"/>
                  <a:pt x="525780" y="1827891"/>
                  <a:pt x="524916" y="1786845"/>
                </a:cubicBezTo>
                <a:cubicBezTo>
                  <a:pt x="523850" y="1736705"/>
                  <a:pt x="547319" y="1700688"/>
                  <a:pt x="583692" y="1667363"/>
                </a:cubicBezTo>
                <a:cubicBezTo>
                  <a:pt x="611734" y="1641608"/>
                  <a:pt x="640334" y="1618443"/>
                  <a:pt x="676046" y="1607521"/>
                </a:cubicBezTo>
                <a:cubicBezTo>
                  <a:pt x="699618" y="1600307"/>
                  <a:pt x="725729" y="1601374"/>
                  <a:pt x="751992" y="1598580"/>
                </a:cubicBezTo>
                <a:cubicBezTo>
                  <a:pt x="751281" y="1596599"/>
                  <a:pt x="750926" y="1593246"/>
                  <a:pt x="749148" y="1591062"/>
                </a:cubicBezTo>
                <a:cubicBezTo>
                  <a:pt x="534416" y="1328019"/>
                  <a:pt x="367132" y="1032922"/>
                  <a:pt x="182169" y="749763"/>
                </a:cubicBezTo>
                <a:cubicBezTo>
                  <a:pt x="127660" y="666298"/>
                  <a:pt x="78537" y="579227"/>
                  <a:pt x="29515" y="492359"/>
                </a:cubicBezTo>
                <a:cubicBezTo>
                  <a:pt x="16612" y="469499"/>
                  <a:pt x="13614" y="441102"/>
                  <a:pt x="5842" y="415346"/>
                </a:cubicBezTo>
                <a:cubicBezTo>
                  <a:pt x="4216" y="410520"/>
                  <a:pt x="1880" y="406152"/>
                  <a:pt x="0" y="401681"/>
                </a:cubicBezTo>
                <a:cubicBezTo>
                  <a:pt x="0" y="394925"/>
                  <a:pt x="0" y="388118"/>
                  <a:pt x="0" y="381361"/>
                </a:cubicBezTo>
                <a:close/>
              </a:path>
            </a:pathLst>
          </a:custGeom>
          <a:gradFill>
            <a:gsLst>
              <a:gs pos="0">
                <a:schemeClr val="tx1">
                  <a:alpha val="27000"/>
                </a:schemeClr>
              </a:gs>
              <a:gs pos="79000">
                <a:schemeClr val="tx1">
                  <a:alpha val="0"/>
                </a:schemeClr>
              </a:gs>
            </a:gsLst>
            <a:lin ang="0" scaled="0"/>
          </a:gradFill>
          <a:ln w="5078" cap="flat">
            <a:noFill/>
            <a:prstDash val="solid"/>
            <a:miter/>
          </a:ln>
        </p:spPr>
        <p:txBody>
          <a:bodyPr rtlCol="0" anchor="ctr"/>
          <a:lstStyle/>
          <a:p>
            <a:endParaRPr lang="en-US"/>
          </a:p>
        </p:txBody>
      </p:sp>
      <p:sp>
        <p:nvSpPr>
          <p:cNvPr id="620" name="Rectangle 619">
            <a:extLst>
              <a:ext uri="{FF2B5EF4-FFF2-40B4-BE49-F238E27FC236}">
                <a16:creationId xmlns:a16="http://schemas.microsoft.com/office/drawing/2014/main" xmlns="" id="{F81DDC55-01B6-7941-861F-9F57577266FF}"/>
              </a:ext>
            </a:extLst>
          </p:cNvPr>
          <p:cNvSpPr/>
          <p:nvPr/>
        </p:nvSpPr>
        <p:spPr>
          <a:xfrm>
            <a:off x="1107830" y="1512277"/>
            <a:ext cx="6462089" cy="422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rPr>
              <a:t>There can be multiple recurring “Happy Hours” with multiple priorities</a:t>
            </a:r>
          </a:p>
        </p:txBody>
      </p:sp>
      <p:sp>
        <p:nvSpPr>
          <p:cNvPr id="622" name="Rectangle 621">
            <a:extLst>
              <a:ext uri="{FF2B5EF4-FFF2-40B4-BE49-F238E27FC236}">
                <a16:creationId xmlns:a16="http://schemas.microsoft.com/office/drawing/2014/main" xmlns="" id="{735EC8BB-D7AC-3642-8B4B-3FB5745C1A2A}"/>
              </a:ext>
            </a:extLst>
          </p:cNvPr>
          <p:cNvSpPr/>
          <p:nvPr/>
        </p:nvSpPr>
        <p:spPr>
          <a:xfrm>
            <a:off x="1107830" y="2792665"/>
            <a:ext cx="7120853" cy="1053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rPr>
              <a:t>There cannot be a case where both drinks have same priority and same order date (since it is ordered one drink at a time)</a:t>
            </a:r>
          </a:p>
        </p:txBody>
      </p:sp>
      <p:sp>
        <p:nvSpPr>
          <p:cNvPr id="623" name="Rectangle 622">
            <a:extLst>
              <a:ext uri="{FF2B5EF4-FFF2-40B4-BE49-F238E27FC236}">
                <a16:creationId xmlns:a16="http://schemas.microsoft.com/office/drawing/2014/main" xmlns="" id="{AABA2E7D-77A8-6143-B088-8F0C8FCF8157}"/>
              </a:ext>
            </a:extLst>
          </p:cNvPr>
          <p:cNvSpPr/>
          <p:nvPr/>
        </p:nvSpPr>
        <p:spPr>
          <a:xfrm>
            <a:off x="1110522" y="3856707"/>
            <a:ext cx="7804877" cy="770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rPr>
              <a:t>The machine can have only 50 drinks stored within it, but still should handle all orders up to that limit</a:t>
            </a:r>
          </a:p>
        </p:txBody>
      </p:sp>
      <p:sp>
        <p:nvSpPr>
          <p:cNvPr id="621" name="Rectangle 620">
            <a:extLst>
              <a:ext uri="{FF2B5EF4-FFF2-40B4-BE49-F238E27FC236}">
                <a16:creationId xmlns:a16="http://schemas.microsoft.com/office/drawing/2014/main" xmlns="" id="{E68B7514-8263-1041-BC5B-CE2C12319417}"/>
              </a:ext>
            </a:extLst>
          </p:cNvPr>
          <p:cNvSpPr/>
          <p:nvPr/>
        </p:nvSpPr>
        <p:spPr>
          <a:xfrm>
            <a:off x="1107831" y="2317187"/>
            <a:ext cx="6205072" cy="422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rPr>
              <a:t>Each order is containing a single drink only</a:t>
            </a:r>
          </a:p>
        </p:txBody>
      </p:sp>
    </p:spTree>
    <p:extLst>
      <p:ext uri="{BB962C8B-B14F-4D97-AF65-F5344CB8AC3E}">
        <p14:creationId xmlns:p14="http://schemas.microsoft.com/office/powerpoint/2010/main" val="403576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5000" fill="hold" nodeType="withEffect">
                                  <p:stCondLst>
                                    <p:cond delay="0"/>
                                  </p:stCondLst>
                                  <p:childTnLst>
                                    <p:anim calcmode="discrete" valueType="str">
                                      <p:cBhvr>
                                        <p:cTn id="6" dur="1000" fill="hold"/>
                                        <p:tgtEl>
                                          <p:spTgt spid="1180"/>
                                        </p:tgtEl>
                                        <p:attrNameLst>
                                          <p:attrName>style.visibility</p:attrName>
                                        </p:attrNameLst>
                                      </p:cBhvr>
                                      <p:tavLst>
                                        <p:tav tm="0">
                                          <p:val>
                                            <p:strVal val="hidden"/>
                                          </p:val>
                                        </p:tav>
                                        <p:tav tm="50000">
                                          <p:val>
                                            <p:strVal val="visible"/>
                                          </p:val>
                                        </p:tav>
                                      </p:tavLst>
                                    </p:anim>
                                  </p:childTnLst>
                                </p:cTn>
                              </p:par>
                              <p:par>
                                <p:cTn id="7" presetID="32" presetClass="emph" presetSubtype="0" repeatCount="5000" fill="hold" nodeType="withEffect">
                                  <p:stCondLst>
                                    <p:cond delay="0"/>
                                  </p:stCondLst>
                                  <p:childTnLst>
                                    <p:animRot by="120000">
                                      <p:cBhvr>
                                        <p:cTn id="8" dur="100" fill="hold">
                                          <p:stCondLst>
                                            <p:cond delay="0"/>
                                          </p:stCondLst>
                                        </p:cTn>
                                        <p:tgtEl>
                                          <p:spTgt spid="862"/>
                                        </p:tgtEl>
                                        <p:attrNameLst>
                                          <p:attrName>r</p:attrName>
                                        </p:attrNameLst>
                                      </p:cBhvr>
                                    </p:animRot>
                                    <p:animRot by="-240000">
                                      <p:cBhvr>
                                        <p:cTn id="9" dur="200" fill="hold">
                                          <p:stCondLst>
                                            <p:cond delay="200"/>
                                          </p:stCondLst>
                                        </p:cTn>
                                        <p:tgtEl>
                                          <p:spTgt spid="862"/>
                                        </p:tgtEl>
                                        <p:attrNameLst>
                                          <p:attrName>r</p:attrName>
                                        </p:attrNameLst>
                                      </p:cBhvr>
                                    </p:animRot>
                                    <p:animRot by="240000">
                                      <p:cBhvr>
                                        <p:cTn id="10" dur="200" fill="hold">
                                          <p:stCondLst>
                                            <p:cond delay="400"/>
                                          </p:stCondLst>
                                        </p:cTn>
                                        <p:tgtEl>
                                          <p:spTgt spid="862"/>
                                        </p:tgtEl>
                                        <p:attrNameLst>
                                          <p:attrName>r</p:attrName>
                                        </p:attrNameLst>
                                      </p:cBhvr>
                                    </p:animRot>
                                    <p:animRot by="-240000">
                                      <p:cBhvr>
                                        <p:cTn id="11" dur="200" fill="hold">
                                          <p:stCondLst>
                                            <p:cond delay="600"/>
                                          </p:stCondLst>
                                        </p:cTn>
                                        <p:tgtEl>
                                          <p:spTgt spid="862"/>
                                        </p:tgtEl>
                                        <p:attrNameLst>
                                          <p:attrName>r</p:attrName>
                                        </p:attrNameLst>
                                      </p:cBhvr>
                                    </p:animRot>
                                    <p:animRot by="120000">
                                      <p:cBhvr>
                                        <p:cTn id="12" dur="200" fill="hold">
                                          <p:stCondLst>
                                            <p:cond delay="800"/>
                                          </p:stCondLst>
                                        </p:cTn>
                                        <p:tgtEl>
                                          <p:spTgt spid="86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8ADE7C4-5FEE-41CB-BB8A-E40F5184F98C}"/>
              </a:ext>
            </a:extLst>
          </p:cNvPr>
          <p:cNvSpPr>
            <a:spLocks noGrp="1"/>
          </p:cNvSpPr>
          <p:nvPr>
            <p:ph type="title"/>
          </p:nvPr>
        </p:nvSpPr>
        <p:spPr>
          <a:xfrm>
            <a:off x="664371" y="2795074"/>
            <a:ext cx="5517354" cy="615553"/>
          </a:xfrm>
        </p:spPr>
        <p:txBody>
          <a:bodyPr/>
          <a:lstStyle/>
          <a:p>
            <a:r>
              <a:rPr lang="en-US" dirty="0">
                <a:solidFill>
                  <a:schemeClr val="bg1"/>
                </a:solidFill>
              </a:rPr>
              <a:t>Where to start?</a:t>
            </a:r>
          </a:p>
        </p:txBody>
      </p:sp>
      <p:pic>
        <p:nvPicPr>
          <p:cNvPr id="6" name="Graphic 5">
            <a:extLst>
              <a:ext uri="{FF2B5EF4-FFF2-40B4-BE49-F238E27FC236}">
                <a16:creationId xmlns:a16="http://schemas.microsoft.com/office/drawing/2014/main" xmlns="" id="{679FC435-F3FE-47A9-BFAC-3BF9D2BD28E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641065" y="547688"/>
            <a:ext cx="3634262" cy="1895260"/>
          </a:xfrm>
          <a:prstGeom prst="rect">
            <a:avLst/>
          </a:prstGeom>
        </p:spPr>
      </p:pic>
      <p:sp>
        <p:nvSpPr>
          <p:cNvPr id="7" name="Graphic 7">
            <a:extLst>
              <a:ext uri="{FF2B5EF4-FFF2-40B4-BE49-F238E27FC236}">
                <a16:creationId xmlns:a16="http://schemas.microsoft.com/office/drawing/2014/main" xmlns="" id="{D996A5F9-D788-4314-B94B-F72B9AEF1D50}"/>
              </a:ext>
            </a:extLst>
          </p:cNvPr>
          <p:cNvSpPr/>
          <p:nvPr/>
        </p:nvSpPr>
        <p:spPr>
          <a:xfrm>
            <a:off x="10154343" y="653815"/>
            <a:ext cx="555681" cy="643667"/>
          </a:xfrm>
          <a:custGeom>
            <a:avLst/>
            <a:gdLst>
              <a:gd name="connsiteX0" fmla="*/ 555222 w 555681"/>
              <a:gd name="connsiteY0" fmla="*/ 338077 h 643667"/>
              <a:gd name="connsiteX1" fmla="*/ 540543 w 555681"/>
              <a:gd name="connsiteY1" fmla="*/ 314114 h 643667"/>
              <a:gd name="connsiteX2" fmla="*/ 513201 w 555681"/>
              <a:gd name="connsiteY2" fmla="*/ 307555 h 643667"/>
              <a:gd name="connsiteX3" fmla="*/ 482679 w 555681"/>
              <a:gd name="connsiteY3" fmla="*/ 349576 h 643667"/>
              <a:gd name="connsiteX4" fmla="*/ 482679 w 555681"/>
              <a:gd name="connsiteY4" fmla="*/ 349576 h 643667"/>
              <a:gd name="connsiteX5" fmla="*/ 489578 w 555681"/>
              <a:gd name="connsiteY5" fmla="*/ 365789 h 643667"/>
              <a:gd name="connsiteX6" fmla="*/ 467290 w 555681"/>
              <a:gd name="connsiteY6" fmla="*/ 395402 h 643667"/>
              <a:gd name="connsiteX7" fmla="*/ 402697 w 555681"/>
              <a:gd name="connsiteY7" fmla="*/ 346822 h 643667"/>
              <a:gd name="connsiteX8" fmla="*/ 433020 w 555681"/>
              <a:gd name="connsiteY8" fmla="*/ 306505 h 643667"/>
              <a:gd name="connsiteX9" fmla="*/ 435462 w 555681"/>
              <a:gd name="connsiteY9" fmla="*/ 297022 h 643667"/>
              <a:gd name="connsiteX10" fmla="*/ 430493 w 555681"/>
              <a:gd name="connsiteY10" fmla="*/ 288589 h 643667"/>
              <a:gd name="connsiteX11" fmla="*/ 396025 w 555681"/>
              <a:gd name="connsiteY11" fmla="*/ 262666 h 643667"/>
              <a:gd name="connsiteX12" fmla="*/ 442844 w 555681"/>
              <a:gd name="connsiteY12" fmla="*/ 200401 h 643667"/>
              <a:gd name="connsiteX13" fmla="*/ 472458 w 555681"/>
              <a:gd name="connsiteY13" fmla="*/ 222661 h 643667"/>
              <a:gd name="connsiteX14" fmla="*/ 470357 w 555681"/>
              <a:gd name="connsiteY14" fmla="*/ 240151 h 643667"/>
              <a:gd name="connsiteX15" fmla="*/ 506784 w 555681"/>
              <a:gd name="connsiteY15" fmla="*/ 272348 h 643667"/>
              <a:gd name="connsiteX16" fmla="*/ 511356 w 555681"/>
              <a:gd name="connsiteY16" fmla="*/ 272064 h 643667"/>
              <a:gd name="connsiteX17" fmla="*/ 543269 w 555681"/>
              <a:gd name="connsiteY17" fmla="*/ 231065 h 643667"/>
              <a:gd name="connsiteX18" fmla="*/ 502270 w 555681"/>
              <a:gd name="connsiteY18" fmla="*/ 199152 h 643667"/>
              <a:gd name="connsiteX19" fmla="*/ 489323 w 555681"/>
              <a:gd name="connsiteY19" fmla="*/ 203326 h 643667"/>
              <a:gd name="connsiteX20" fmla="*/ 448012 w 555681"/>
              <a:gd name="connsiteY20" fmla="*/ 172264 h 643667"/>
              <a:gd name="connsiteX21" fmla="*/ 430124 w 555681"/>
              <a:gd name="connsiteY21" fmla="*/ 174791 h 643667"/>
              <a:gd name="connsiteX22" fmla="*/ 375610 w 555681"/>
              <a:gd name="connsiteY22" fmla="*/ 247278 h 643667"/>
              <a:gd name="connsiteX23" fmla="*/ 321977 w 555681"/>
              <a:gd name="connsiteY23" fmla="*/ 206960 h 643667"/>
              <a:gd name="connsiteX24" fmla="*/ 395627 w 555681"/>
              <a:gd name="connsiteY24" fmla="*/ 109034 h 643667"/>
              <a:gd name="connsiteX25" fmla="*/ 398069 w 555681"/>
              <a:gd name="connsiteY25" fmla="*/ 99550 h 643667"/>
              <a:gd name="connsiteX26" fmla="*/ 393100 w 555681"/>
              <a:gd name="connsiteY26" fmla="*/ 91118 h 643667"/>
              <a:gd name="connsiteX27" fmla="*/ 326463 w 555681"/>
              <a:gd name="connsiteY27" fmla="*/ 41005 h 643667"/>
              <a:gd name="connsiteX28" fmla="*/ 326264 w 555681"/>
              <a:gd name="connsiteY28" fmla="*/ 30982 h 643667"/>
              <a:gd name="connsiteX29" fmla="*/ 311585 w 555681"/>
              <a:gd name="connsiteY29" fmla="*/ 7019 h 643667"/>
              <a:gd name="connsiteX30" fmla="*/ 284243 w 555681"/>
              <a:gd name="connsiteY30" fmla="*/ 460 h 643667"/>
              <a:gd name="connsiteX31" fmla="*/ 260279 w 555681"/>
              <a:gd name="connsiteY31" fmla="*/ 15139 h 643667"/>
              <a:gd name="connsiteX32" fmla="*/ 253721 w 555681"/>
              <a:gd name="connsiteY32" fmla="*/ 42481 h 643667"/>
              <a:gd name="connsiteX33" fmla="*/ 268400 w 555681"/>
              <a:gd name="connsiteY33" fmla="*/ 66445 h 643667"/>
              <a:gd name="connsiteX34" fmla="*/ 289893 w 555681"/>
              <a:gd name="connsiteY34" fmla="*/ 73458 h 643667"/>
              <a:gd name="connsiteX35" fmla="*/ 295713 w 555681"/>
              <a:gd name="connsiteY35" fmla="*/ 73003 h 643667"/>
              <a:gd name="connsiteX36" fmla="*/ 314509 w 555681"/>
              <a:gd name="connsiteY36" fmla="*/ 64031 h 643667"/>
              <a:gd name="connsiteX37" fmla="*/ 367490 w 555681"/>
              <a:gd name="connsiteY37" fmla="*/ 103866 h 643667"/>
              <a:gd name="connsiteX38" fmla="*/ 301534 w 555681"/>
              <a:gd name="connsiteY38" fmla="*/ 191685 h 643667"/>
              <a:gd name="connsiteX39" fmla="*/ 271466 w 555681"/>
              <a:gd name="connsiteY39" fmla="*/ 169056 h 643667"/>
              <a:gd name="connsiteX40" fmla="*/ 253579 w 555681"/>
              <a:gd name="connsiteY40" fmla="*/ 171583 h 643667"/>
              <a:gd name="connsiteX41" fmla="*/ 223255 w 555681"/>
              <a:gd name="connsiteY41" fmla="*/ 211900 h 643667"/>
              <a:gd name="connsiteX42" fmla="*/ 157839 w 555681"/>
              <a:gd name="connsiteY42" fmla="*/ 162724 h 643667"/>
              <a:gd name="connsiteX43" fmla="*/ 180099 w 555681"/>
              <a:gd name="connsiteY43" fmla="*/ 133111 h 643667"/>
              <a:gd name="connsiteX44" fmla="*/ 193046 w 555681"/>
              <a:gd name="connsiteY44" fmla="*/ 135496 h 643667"/>
              <a:gd name="connsiteX45" fmla="*/ 197617 w 555681"/>
              <a:gd name="connsiteY45" fmla="*/ 135212 h 643667"/>
              <a:gd name="connsiteX46" fmla="*/ 229530 w 555681"/>
              <a:gd name="connsiteY46" fmla="*/ 94213 h 643667"/>
              <a:gd name="connsiteX47" fmla="*/ 188531 w 555681"/>
              <a:gd name="connsiteY47" fmla="*/ 62299 h 643667"/>
              <a:gd name="connsiteX48" fmla="*/ 164085 w 555681"/>
              <a:gd name="connsiteY48" fmla="*/ 76183 h 643667"/>
              <a:gd name="connsiteX49" fmla="*/ 156618 w 555681"/>
              <a:gd name="connsiteY49" fmla="*/ 103298 h 643667"/>
              <a:gd name="connsiteX50" fmla="*/ 160792 w 555681"/>
              <a:gd name="connsiteY50" fmla="*/ 116274 h 643667"/>
              <a:gd name="connsiteX51" fmla="*/ 129730 w 555681"/>
              <a:gd name="connsiteY51" fmla="*/ 157585 h 643667"/>
              <a:gd name="connsiteX52" fmla="*/ 132257 w 555681"/>
              <a:gd name="connsiteY52" fmla="*/ 175473 h 643667"/>
              <a:gd name="connsiteX53" fmla="*/ 207895 w 555681"/>
              <a:gd name="connsiteY53" fmla="*/ 232343 h 643667"/>
              <a:gd name="connsiteX54" fmla="*/ 169196 w 555681"/>
              <a:gd name="connsiteY54" fmla="*/ 283819 h 643667"/>
              <a:gd name="connsiteX55" fmla="*/ 93558 w 555681"/>
              <a:gd name="connsiteY55" fmla="*/ 226948 h 643667"/>
              <a:gd name="connsiteX56" fmla="*/ 84075 w 555681"/>
              <a:gd name="connsiteY56" fmla="*/ 224507 h 643667"/>
              <a:gd name="connsiteX57" fmla="*/ 75642 w 555681"/>
              <a:gd name="connsiteY57" fmla="*/ 229475 h 643667"/>
              <a:gd name="connsiteX58" fmla="*/ 44609 w 555681"/>
              <a:gd name="connsiteY58" fmla="*/ 270758 h 643667"/>
              <a:gd name="connsiteX59" fmla="*/ 30980 w 555681"/>
              <a:gd name="connsiteY59" fmla="*/ 270361 h 643667"/>
              <a:gd name="connsiteX60" fmla="*/ 458 w 555681"/>
              <a:gd name="connsiteY60" fmla="*/ 312382 h 643667"/>
              <a:gd name="connsiteX61" fmla="*/ 36716 w 555681"/>
              <a:gd name="connsiteY61" fmla="*/ 343358 h 643667"/>
              <a:gd name="connsiteX62" fmla="*/ 42479 w 555681"/>
              <a:gd name="connsiteY62" fmla="*/ 342904 h 643667"/>
              <a:gd name="connsiteX63" fmla="*/ 66443 w 555681"/>
              <a:gd name="connsiteY63" fmla="*/ 328225 h 643667"/>
              <a:gd name="connsiteX64" fmla="*/ 73001 w 555681"/>
              <a:gd name="connsiteY64" fmla="*/ 300883 h 643667"/>
              <a:gd name="connsiteX65" fmla="*/ 66130 w 555681"/>
              <a:gd name="connsiteY65" fmla="*/ 284642 h 643667"/>
              <a:gd name="connsiteX66" fmla="*/ 88390 w 555681"/>
              <a:gd name="connsiteY66" fmla="*/ 255057 h 643667"/>
              <a:gd name="connsiteX67" fmla="*/ 153807 w 555681"/>
              <a:gd name="connsiteY67" fmla="*/ 304262 h 643667"/>
              <a:gd name="connsiteX68" fmla="*/ 133960 w 555681"/>
              <a:gd name="connsiteY68" fmla="*/ 330639 h 643667"/>
              <a:gd name="connsiteX69" fmla="*/ 131519 w 555681"/>
              <a:gd name="connsiteY69" fmla="*/ 340122 h 643667"/>
              <a:gd name="connsiteX70" fmla="*/ 136487 w 555681"/>
              <a:gd name="connsiteY70" fmla="*/ 348554 h 643667"/>
              <a:gd name="connsiteX71" fmla="*/ 165533 w 555681"/>
              <a:gd name="connsiteY71" fmla="*/ 370388 h 643667"/>
              <a:gd name="connsiteX72" fmla="*/ 116442 w 555681"/>
              <a:gd name="connsiteY72" fmla="*/ 435663 h 643667"/>
              <a:gd name="connsiteX73" fmla="*/ 86829 w 555681"/>
              <a:gd name="connsiteY73" fmla="*/ 413403 h 643667"/>
              <a:gd name="connsiteX74" fmla="*/ 88930 w 555681"/>
              <a:gd name="connsiteY74" fmla="*/ 395913 h 643667"/>
              <a:gd name="connsiteX75" fmla="*/ 88930 w 555681"/>
              <a:gd name="connsiteY75" fmla="*/ 395913 h 643667"/>
              <a:gd name="connsiteX76" fmla="*/ 47931 w 555681"/>
              <a:gd name="connsiteY76" fmla="*/ 364000 h 643667"/>
              <a:gd name="connsiteX77" fmla="*/ 23485 w 555681"/>
              <a:gd name="connsiteY77" fmla="*/ 377884 h 643667"/>
              <a:gd name="connsiteX78" fmla="*/ 16017 w 555681"/>
              <a:gd name="connsiteY78" fmla="*/ 404999 h 643667"/>
              <a:gd name="connsiteX79" fmla="*/ 52445 w 555681"/>
              <a:gd name="connsiteY79" fmla="*/ 437196 h 643667"/>
              <a:gd name="connsiteX80" fmla="*/ 57016 w 555681"/>
              <a:gd name="connsiteY80" fmla="*/ 436912 h 643667"/>
              <a:gd name="connsiteX81" fmla="*/ 69963 w 555681"/>
              <a:gd name="connsiteY81" fmla="*/ 432739 h 643667"/>
              <a:gd name="connsiteX82" fmla="*/ 111275 w 555681"/>
              <a:gd name="connsiteY82" fmla="*/ 463800 h 643667"/>
              <a:gd name="connsiteX83" fmla="*/ 118941 w 555681"/>
              <a:gd name="connsiteY83" fmla="*/ 466356 h 643667"/>
              <a:gd name="connsiteX84" fmla="*/ 129162 w 555681"/>
              <a:gd name="connsiteY84" fmla="*/ 461245 h 643667"/>
              <a:gd name="connsiteX85" fmla="*/ 185919 w 555681"/>
              <a:gd name="connsiteY85" fmla="*/ 385777 h 643667"/>
              <a:gd name="connsiteX86" fmla="*/ 237395 w 555681"/>
              <a:gd name="connsiteY86" fmla="*/ 424476 h 643667"/>
              <a:gd name="connsiteX87" fmla="*/ 143955 w 555681"/>
              <a:gd name="connsiteY87" fmla="*/ 548723 h 643667"/>
              <a:gd name="connsiteX88" fmla="*/ 146482 w 555681"/>
              <a:gd name="connsiteY88" fmla="*/ 566610 h 643667"/>
              <a:gd name="connsiteX89" fmla="*/ 187197 w 555681"/>
              <a:gd name="connsiteY89" fmla="*/ 597217 h 643667"/>
              <a:gd name="connsiteX90" fmla="*/ 186317 w 555681"/>
              <a:gd name="connsiteY90" fmla="*/ 612691 h 643667"/>
              <a:gd name="connsiteX91" fmla="*/ 200996 w 555681"/>
              <a:gd name="connsiteY91" fmla="*/ 636655 h 643667"/>
              <a:gd name="connsiteX92" fmla="*/ 222489 w 555681"/>
              <a:gd name="connsiteY92" fmla="*/ 643668 h 643667"/>
              <a:gd name="connsiteX93" fmla="*/ 228309 w 555681"/>
              <a:gd name="connsiteY93" fmla="*/ 643214 h 643667"/>
              <a:gd name="connsiteX94" fmla="*/ 252273 w 555681"/>
              <a:gd name="connsiteY94" fmla="*/ 628535 h 643667"/>
              <a:gd name="connsiteX95" fmla="*/ 258831 w 555681"/>
              <a:gd name="connsiteY95" fmla="*/ 601192 h 643667"/>
              <a:gd name="connsiteX96" fmla="*/ 216810 w 555681"/>
              <a:gd name="connsiteY96" fmla="*/ 570670 h 643667"/>
              <a:gd name="connsiteX97" fmla="*/ 202103 w 555681"/>
              <a:gd name="connsiteY97" fmla="*/ 576462 h 643667"/>
              <a:gd name="connsiteX98" fmla="*/ 172035 w 555681"/>
              <a:gd name="connsiteY98" fmla="*/ 553862 h 643667"/>
              <a:gd name="connsiteX99" fmla="*/ 257781 w 555681"/>
              <a:gd name="connsiteY99" fmla="*/ 439837 h 643667"/>
              <a:gd name="connsiteX100" fmla="*/ 295430 w 555681"/>
              <a:gd name="connsiteY100" fmla="*/ 468144 h 643667"/>
              <a:gd name="connsiteX101" fmla="*/ 303096 w 555681"/>
              <a:gd name="connsiteY101" fmla="*/ 470700 h 643667"/>
              <a:gd name="connsiteX102" fmla="*/ 313317 w 555681"/>
              <a:gd name="connsiteY102" fmla="*/ 465589 h 643667"/>
              <a:gd name="connsiteX103" fmla="*/ 333163 w 555681"/>
              <a:gd name="connsiteY103" fmla="*/ 439212 h 643667"/>
              <a:gd name="connsiteX104" fmla="*/ 397757 w 555681"/>
              <a:gd name="connsiteY104" fmla="*/ 487792 h 643667"/>
              <a:gd name="connsiteX105" fmla="*/ 375497 w 555681"/>
              <a:gd name="connsiteY105" fmla="*/ 517377 h 643667"/>
              <a:gd name="connsiteX106" fmla="*/ 357979 w 555681"/>
              <a:gd name="connsiteY106" fmla="*/ 515305 h 643667"/>
              <a:gd name="connsiteX107" fmla="*/ 357979 w 555681"/>
              <a:gd name="connsiteY107" fmla="*/ 515305 h 643667"/>
              <a:gd name="connsiteX108" fmla="*/ 326065 w 555681"/>
              <a:gd name="connsiteY108" fmla="*/ 556275 h 643667"/>
              <a:gd name="connsiteX109" fmla="*/ 339949 w 555681"/>
              <a:gd name="connsiteY109" fmla="*/ 580721 h 643667"/>
              <a:gd name="connsiteX110" fmla="*/ 362436 w 555681"/>
              <a:gd name="connsiteY110" fmla="*/ 588473 h 643667"/>
              <a:gd name="connsiteX111" fmla="*/ 367036 w 555681"/>
              <a:gd name="connsiteY111" fmla="*/ 588189 h 643667"/>
              <a:gd name="connsiteX112" fmla="*/ 398949 w 555681"/>
              <a:gd name="connsiteY112" fmla="*/ 547190 h 643667"/>
              <a:gd name="connsiteX113" fmla="*/ 394775 w 555681"/>
              <a:gd name="connsiteY113" fmla="*/ 534214 h 643667"/>
              <a:gd name="connsiteX114" fmla="*/ 425837 w 555681"/>
              <a:gd name="connsiteY114" fmla="*/ 492931 h 643667"/>
              <a:gd name="connsiteX115" fmla="*/ 428279 w 555681"/>
              <a:gd name="connsiteY115" fmla="*/ 483448 h 643667"/>
              <a:gd name="connsiteX116" fmla="*/ 423310 w 555681"/>
              <a:gd name="connsiteY116" fmla="*/ 475015 h 643667"/>
              <a:gd name="connsiteX117" fmla="*/ 348524 w 555681"/>
              <a:gd name="connsiteY117" fmla="*/ 418769 h 643667"/>
              <a:gd name="connsiteX118" fmla="*/ 387223 w 555681"/>
              <a:gd name="connsiteY118" fmla="*/ 367294 h 643667"/>
              <a:gd name="connsiteX119" fmla="*/ 462009 w 555681"/>
              <a:gd name="connsiteY119" fmla="*/ 423539 h 643667"/>
              <a:gd name="connsiteX120" fmla="*/ 469675 w 555681"/>
              <a:gd name="connsiteY120" fmla="*/ 426095 h 643667"/>
              <a:gd name="connsiteX121" fmla="*/ 479897 w 555681"/>
              <a:gd name="connsiteY121" fmla="*/ 420984 h 643667"/>
              <a:gd name="connsiteX122" fmla="*/ 510958 w 555681"/>
              <a:gd name="connsiteY122" fmla="*/ 379673 h 643667"/>
              <a:gd name="connsiteX123" fmla="*/ 518795 w 555681"/>
              <a:gd name="connsiteY123" fmla="*/ 380553 h 643667"/>
              <a:gd name="connsiteX124" fmla="*/ 524558 w 555681"/>
              <a:gd name="connsiteY124" fmla="*/ 380099 h 643667"/>
              <a:gd name="connsiteX125" fmla="*/ 548522 w 555681"/>
              <a:gd name="connsiteY125" fmla="*/ 365420 h 643667"/>
              <a:gd name="connsiteX126" fmla="*/ 555222 w 555681"/>
              <a:gd name="connsiteY126" fmla="*/ 338077 h 643667"/>
              <a:gd name="connsiteX127" fmla="*/ 505422 w 555681"/>
              <a:gd name="connsiteY127" fmla="*/ 224592 h 643667"/>
              <a:gd name="connsiteX128" fmla="*/ 506813 w 555681"/>
              <a:gd name="connsiteY128" fmla="*/ 224507 h 643667"/>
              <a:gd name="connsiteX129" fmla="*/ 517886 w 555681"/>
              <a:gd name="connsiteY129" fmla="*/ 234302 h 643667"/>
              <a:gd name="connsiteX130" fmla="*/ 508176 w 555681"/>
              <a:gd name="connsiteY130" fmla="*/ 246767 h 643667"/>
              <a:gd name="connsiteX131" fmla="*/ 495711 w 555681"/>
              <a:gd name="connsiteY131" fmla="*/ 237056 h 643667"/>
              <a:gd name="connsiteX132" fmla="*/ 505422 w 555681"/>
              <a:gd name="connsiteY132" fmla="*/ 224592 h 643667"/>
              <a:gd name="connsiteX133" fmla="*/ 291710 w 555681"/>
              <a:gd name="connsiteY133" fmla="*/ 47876 h 643667"/>
              <a:gd name="connsiteX134" fmla="*/ 283391 w 555681"/>
              <a:gd name="connsiteY134" fmla="*/ 45888 h 643667"/>
              <a:gd name="connsiteX135" fmla="*/ 278933 w 555681"/>
              <a:gd name="connsiteY135" fmla="*/ 38591 h 643667"/>
              <a:gd name="connsiteX136" fmla="*/ 280921 w 555681"/>
              <a:gd name="connsiteY136" fmla="*/ 30272 h 643667"/>
              <a:gd name="connsiteX137" fmla="*/ 288218 w 555681"/>
              <a:gd name="connsiteY137" fmla="*/ 25815 h 643667"/>
              <a:gd name="connsiteX138" fmla="*/ 289978 w 555681"/>
              <a:gd name="connsiteY138" fmla="*/ 25673 h 643667"/>
              <a:gd name="connsiteX139" fmla="*/ 300994 w 555681"/>
              <a:gd name="connsiteY139" fmla="*/ 35099 h 643667"/>
              <a:gd name="connsiteX140" fmla="*/ 299007 w 555681"/>
              <a:gd name="connsiteY140" fmla="*/ 43418 h 643667"/>
              <a:gd name="connsiteX141" fmla="*/ 291710 w 555681"/>
              <a:gd name="connsiteY141" fmla="*/ 47876 h 643667"/>
              <a:gd name="connsiteX142" fmla="*/ 184244 w 555681"/>
              <a:gd name="connsiteY142" fmla="*/ 91913 h 643667"/>
              <a:gd name="connsiteX143" fmla="*/ 191683 w 555681"/>
              <a:gd name="connsiteY143" fmla="*/ 87682 h 643667"/>
              <a:gd name="connsiteX144" fmla="*/ 193074 w 555681"/>
              <a:gd name="connsiteY144" fmla="*/ 87597 h 643667"/>
              <a:gd name="connsiteX145" fmla="*/ 204147 w 555681"/>
              <a:gd name="connsiteY145" fmla="*/ 97393 h 643667"/>
              <a:gd name="connsiteX146" fmla="*/ 194437 w 555681"/>
              <a:gd name="connsiteY146" fmla="*/ 109857 h 643667"/>
              <a:gd name="connsiteX147" fmla="*/ 194437 w 555681"/>
              <a:gd name="connsiteY147" fmla="*/ 109857 h 643667"/>
              <a:gd name="connsiteX148" fmla="*/ 181972 w 555681"/>
              <a:gd name="connsiteY148" fmla="*/ 100147 h 643667"/>
              <a:gd name="connsiteX149" fmla="*/ 184244 w 555681"/>
              <a:gd name="connsiteY149" fmla="*/ 91913 h 643667"/>
              <a:gd name="connsiteX150" fmla="*/ 45773 w 555681"/>
              <a:gd name="connsiteY150" fmla="*/ 313205 h 643667"/>
              <a:gd name="connsiteX151" fmla="*/ 38476 w 555681"/>
              <a:gd name="connsiteY151" fmla="*/ 317663 h 643667"/>
              <a:gd name="connsiteX152" fmla="*/ 25699 w 555681"/>
              <a:gd name="connsiteY152" fmla="*/ 308379 h 643667"/>
              <a:gd name="connsiteX153" fmla="*/ 34984 w 555681"/>
              <a:gd name="connsiteY153" fmla="*/ 295602 h 643667"/>
              <a:gd name="connsiteX154" fmla="*/ 36744 w 555681"/>
              <a:gd name="connsiteY154" fmla="*/ 295460 h 643667"/>
              <a:gd name="connsiteX155" fmla="*/ 43274 w 555681"/>
              <a:gd name="connsiteY155" fmla="*/ 297589 h 643667"/>
              <a:gd name="connsiteX156" fmla="*/ 47732 w 555681"/>
              <a:gd name="connsiteY156" fmla="*/ 304886 h 643667"/>
              <a:gd name="connsiteX157" fmla="*/ 47732 w 555681"/>
              <a:gd name="connsiteY157" fmla="*/ 304886 h 643667"/>
              <a:gd name="connsiteX158" fmla="*/ 45773 w 555681"/>
              <a:gd name="connsiteY158" fmla="*/ 313205 h 643667"/>
              <a:gd name="connsiteX159" fmla="*/ 53922 w 555681"/>
              <a:gd name="connsiteY159" fmla="*/ 411473 h 643667"/>
              <a:gd name="connsiteX160" fmla="*/ 41457 w 555681"/>
              <a:gd name="connsiteY160" fmla="*/ 401762 h 643667"/>
              <a:gd name="connsiteX161" fmla="*/ 43729 w 555681"/>
              <a:gd name="connsiteY161" fmla="*/ 393528 h 643667"/>
              <a:gd name="connsiteX162" fmla="*/ 51167 w 555681"/>
              <a:gd name="connsiteY162" fmla="*/ 389298 h 643667"/>
              <a:gd name="connsiteX163" fmla="*/ 52559 w 555681"/>
              <a:gd name="connsiteY163" fmla="*/ 389213 h 643667"/>
              <a:gd name="connsiteX164" fmla="*/ 63632 w 555681"/>
              <a:gd name="connsiteY164" fmla="*/ 399008 h 643667"/>
              <a:gd name="connsiteX165" fmla="*/ 53922 w 555681"/>
              <a:gd name="connsiteY165" fmla="*/ 411473 h 643667"/>
              <a:gd name="connsiteX166" fmla="*/ 220899 w 555681"/>
              <a:gd name="connsiteY166" fmla="*/ 595855 h 643667"/>
              <a:gd name="connsiteX167" fmla="*/ 229218 w 555681"/>
              <a:gd name="connsiteY167" fmla="*/ 597842 h 643667"/>
              <a:gd name="connsiteX168" fmla="*/ 233675 w 555681"/>
              <a:gd name="connsiteY168" fmla="*/ 605139 h 643667"/>
              <a:gd name="connsiteX169" fmla="*/ 231688 w 555681"/>
              <a:gd name="connsiteY169" fmla="*/ 613458 h 643667"/>
              <a:gd name="connsiteX170" fmla="*/ 224391 w 555681"/>
              <a:gd name="connsiteY170" fmla="*/ 617916 h 643667"/>
              <a:gd name="connsiteX171" fmla="*/ 216072 w 555681"/>
              <a:gd name="connsiteY171" fmla="*/ 615928 h 643667"/>
              <a:gd name="connsiteX172" fmla="*/ 211614 w 555681"/>
              <a:gd name="connsiteY172" fmla="*/ 608631 h 643667"/>
              <a:gd name="connsiteX173" fmla="*/ 213602 w 555681"/>
              <a:gd name="connsiteY173" fmla="*/ 600312 h 643667"/>
              <a:gd name="connsiteX174" fmla="*/ 220899 w 555681"/>
              <a:gd name="connsiteY174" fmla="*/ 595855 h 643667"/>
              <a:gd name="connsiteX175" fmla="*/ 363998 w 555681"/>
              <a:gd name="connsiteY175" fmla="*/ 562806 h 643667"/>
              <a:gd name="connsiteX176" fmla="*/ 355764 w 555681"/>
              <a:gd name="connsiteY176" fmla="*/ 560534 h 643667"/>
              <a:gd name="connsiteX177" fmla="*/ 351533 w 555681"/>
              <a:gd name="connsiteY177" fmla="*/ 553095 h 643667"/>
              <a:gd name="connsiteX178" fmla="*/ 361244 w 555681"/>
              <a:gd name="connsiteY178" fmla="*/ 540631 h 643667"/>
              <a:gd name="connsiteX179" fmla="*/ 369478 w 555681"/>
              <a:gd name="connsiteY179" fmla="*/ 542902 h 643667"/>
              <a:gd name="connsiteX180" fmla="*/ 373708 w 555681"/>
              <a:gd name="connsiteY180" fmla="*/ 550341 h 643667"/>
              <a:gd name="connsiteX181" fmla="*/ 363998 w 555681"/>
              <a:gd name="connsiteY181" fmla="*/ 562806 h 643667"/>
              <a:gd name="connsiteX182" fmla="*/ 300682 w 555681"/>
              <a:gd name="connsiteY182" fmla="*/ 440007 h 643667"/>
              <a:gd name="connsiteX183" fmla="*/ 162069 w 555681"/>
              <a:gd name="connsiteY183" fmla="*/ 335778 h 643667"/>
              <a:gd name="connsiteX184" fmla="*/ 266327 w 555681"/>
              <a:gd name="connsiteY184" fmla="*/ 197165 h 643667"/>
              <a:gd name="connsiteX185" fmla="*/ 404940 w 555681"/>
              <a:gd name="connsiteY185" fmla="*/ 301394 h 643667"/>
              <a:gd name="connsiteX186" fmla="*/ 300682 w 555681"/>
              <a:gd name="connsiteY186" fmla="*/ 440007 h 643667"/>
              <a:gd name="connsiteX187" fmla="*/ 527994 w 555681"/>
              <a:gd name="connsiteY187" fmla="*/ 350400 h 643667"/>
              <a:gd name="connsiteX188" fmla="*/ 520697 w 555681"/>
              <a:gd name="connsiteY188" fmla="*/ 354857 h 643667"/>
              <a:gd name="connsiteX189" fmla="*/ 507920 w 555681"/>
              <a:gd name="connsiteY189" fmla="*/ 345573 h 643667"/>
              <a:gd name="connsiteX190" fmla="*/ 517205 w 555681"/>
              <a:gd name="connsiteY190" fmla="*/ 332796 h 643667"/>
              <a:gd name="connsiteX191" fmla="*/ 525524 w 555681"/>
              <a:gd name="connsiteY191" fmla="*/ 334784 h 643667"/>
              <a:gd name="connsiteX192" fmla="*/ 529981 w 555681"/>
              <a:gd name="connsiteY192" fmla="*/ 342081 h 643667"/>
              <a:gd name="connsiteX193" fmla="*/ 527994 w 555681"/>
              <a:gd name="connsiteY193" fmla="*/ 350400 h 64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5681" h="643667">
                <a:moveTo>
                  <a:pt x="555222" y="338077"/>
                </a:moveTo>
                <a:cubicBezTo>
                  <a:pt x="553689" y="328396"/>
                  <a:pt x="548465" y="319878"/>
                  <a:pt x="540543" y="314114"/>
                </a:cubicBezTo>
                <a:cubicBezTo>
                  <a:pt x="532593" y="308350"/>
                  <a:pt x="522911" y="306022"/>
                  <a:pt x="513201" y="307555"/>
                </a:cubicBezTo>
                <a:cubicBezTo>
                  <a:pt x="493213" y="310735"/>
                  <a:pt x="479499" y="329588"/>
                  <a:pt x="482679" y="349576"/>
                </a:cubicBezTo>
                <a:cubicBezTo>
                  <a:pt x="482679" y="349576"/>
                  <a:pt x="482679" y="349576"/>
                  <a:pt x="482679" y="349576"/>
                </a:cubicBezTo>
                <a:cubicBezTo>
                  <a:pt x="483644" y="355681"/>
                  <a:pt x="486086" y="361161"/>
                  <a:pt x="489578" y="365789"/>
                </a:cubicBezTo>
                <a:lnTo>
                  <a:pt x="467290" y="395402"/>
                </a:lnTo>
                <a:lnTo>
                  <a:pt x="402697" y="346822"/>
                </a:lnTo>
                <a:lnTo>
                  <a:pt x="433020" y="306505"/>
                </a:lnTo>
                <a:cubicBezTo>
                  <a:pt x="435065" y="303807"/>
                  <a:pt x="435945" y="300400"/>
                  <a:pt x="435462" y="297022"/>
                </a:cubicBezTo>
                <a:cubicBezTo>
                  <a:pt x="434979" y="293671"/>
                  <a:pt x="433191" y="290633"/>
                  <a:pt x="430493" y="288589"/>
                </a:cubicBezTo>
                <a:lnTo>
                  <a:pt x="396025" y="262666"/>
                </a:lnTo>
                <a:lnTo>
                  <a:pt x="442844" y="200401"/>
                </a:lnTo>
                <a:lnTo>
                  <a:pt x="472458" y="222661"/>
                </a:lnTo>
                <a:cubicBezTo>
                  <a:pt x="470413" y="228056"/>
                  <a:pt x="469590" y="234018"/>
                  <a:pt x="470357" y="240151"/>
                </a:cubicBezTo>
                <a:cubicBezTo>
                  <a:pt x="472685" y="258720"/>
                  <a:pt x="488528" y="272348"/>
                  <a:pt x="506784" y="272348"/>
                </a:cubicBezTo>
                <a:cubicBezTo>
                  <a:pt x="508289" y="272348"/>
                  <a:pt x="509822" y="272263"/>
                  <a:pt x="511356" y="272064"/>
                </a:cubicBezTo>
                <a:cubicBezTo>
                  <a:pt x="531458" y="269566"/>
                  <a:pt x="545768" y="251167"/>
                  <a:pt x="543269" y="231065"/>
                </a:cubicBezTo>
                <a:cubicBezTo>
                  <a:pt x="540770" y="210963"/>
                  <a:pt x="522344" y="196653"/>
                  <a:pt x="502270" y="199152"/>
                </a:cubicBezTo>
                <a:cubicBezTo>
                  <a:pt x="497585" y="199748"/>
                  <a:pt x="493241" y="201196"/>
                  <a:pt x="489323" y="203326"/>
                </a:cubicBezTo>
                <a:lnTo>
                  <a:pt x="448012" y="172264"/>
                </a:lnTo>
                <a:cubicBezTo>
                  <a:pt x="442361" y="168034"/>
                  <a:pt x="434355" y="169169"/>
                  <a:pt x="430124" y="174791"/>
                </a:cubicBezTo>
                <a:lnTo>
                  <a:pt x="375610" y="247278"/>
                </a:lnTo>
                <a:lnTo>
                  <a:pt x="321977" y="206960"/>
                </a:lnTo>
                <a:lnTo>
                  <a:pt x="395627" y="109034"/>
                </a:lnTo>
                <a:cubicBezTo>
                  <a:pt x="397671" y="106336"/>
                  <a:pt x="398552" y="102929"/>
                  <a:pt x="398069" y="99550"/>
                </a:cubicBezTo>
                <a:cubicBezTo>
                  <a:pt x="397586" y="96200"/>
                  <a:pt x="395798" y="93162"/>
                  <a:pt x="393100" y="91118"/>
                </a:cubicBezTo>
                <a:lnTo>
                  <a:pt x="326463" y="41005"/>
                </a:lnTo>
                <a:cubicBezTo>
                  <a:pt x="326832" y="37711"/>
                  <a:pt x="326803" y="34332"/>
                  <a:pt x="326264" y="30982"/>
                </a:cubicBezTo>
                <a:cubicBezTo>
                  <a:pt x="324731" y="21300"/>
                  <a:pt x="319506" y="12782"/>
                  <a:pt x="311585" y="7019"/>
                </a:cubicBezTo>
                <a:cubicBezTo>
                  <a:pt x="303635" y="1255"/>
                  <a:pt x="293925" y="-1073"/>
                  <a:pt x="284243" y="460"/>
                </a:cubicBezTo>
                <a:cubicBezTo>
                  <a:pt x="274561" y="1993"/>
                  <a:pt x="266043" y="7217"/>
                  <a:pt x="260279" y="15139"/>
                </a:cubicBezTo>
                <a:cubicBezTo>
                  <a:pt x="254516" y="23089"/>
                  <a:pt x="252187" y="32799"/>
                  <a:pt x="253721" y="42481"/>
                </a:cubicBezTo>
                <a:cubicBezTo>
                  <a:pt x="255254" y="52163"/>
                  <a:pt x="260478" y="60681"/>
                  <a:pt x="268400" y="66445"/>
                </a:cubicBezTo>
                <a:cubicBezTo>
                  <a:pt x="274731" y="71044"/>
                  <a:pt x="282227" y="73458"/>
                  <a:pt x="289893" y="73458"/>
                </a:cubicBezTo>
                <a:cubicBezTo>
                  <a:pt x="291824" y="73458"/>
                  <a:pt x="293783" y="73316"/>
                  <a:pt x="295713" y="73003"/>
                </a:cubicBezTo>
                <a:cubicBezTo>
                  <a:pt x="302840" y="71868"/>
                  <a:pt x="309285" y="68744"/>
                  <a:pt x="314509" y="64031"/>
                </a:cubicBezTo>
                <a:lnTo>
                  <a:pt x="367490" y="103866"/>
                </a:lnTo>
                <a:lnTo>
                  <a:pt x="301534" y="191685"/>
                </a:lnTo>
                <a:lnTo>
                  <a:pt x="271466" y="169056"/>
                </a:lnTo>
                <a:cubicBezTo>
                  <a:pt x="265816" y="164825"/>
                  <a:pt x="257809" y="165961"/>
                  <a:pt x="253579" y="171583"/>
                </a:cubicBezTo>
                <a:lnTo>
                  <a:pt x="223255" y="211900"/>
                </a:lnTo>
                <a:lnTo>
                  <a:pt x="157839" y="162724"/>
                </a:lnTo>
                <a:lnTo>
                  <a:pt x="180099" y="133111"/>
                </a:lnTo>
                <a:cubicBezTo>
                  <a:pt x="184159" y="134644"/>
                  <a:pt x="188531" y="135496"/>
                  <a:pt x="193046" y="135496"/>
                </a:cubicBezTo>
                <a:cubicBezTo>
                  <a:pt x="194550" y="135496"/>
                  <a:pt x="196084" y="135410"/>
                  <a:pt x="197617" y="135212"/>
                </a:cubicBezTo>
                <a:cubicBezTo>
                  <a:pt x="217719" y="132713"/>
                  <a:pt x="232029" y="114315"/>
                  <a:pt x="229530" y="94213"/>
                </a:cubicBezTo>
                <a:cubicBezTo>
                  <a:pt x="227032" y="74111"/>
                  <a:pt x="208633" y="59801"/>
                  <a:pt x="188531" y="62299"/>
                </a:cubicBezTo>
                <a:cubicBezTo>
                  <a:pt x="178792" y="63520"/>
                  <a:pt x="170104" y="68432"/>
                  <a:pt x="164085" y="76183"/>
                </a:cubicBezTo>
                <a:cubicBezTo>
                  <a:pt x="158066" y="83934"/>
                  <a:pt x="155397" y="93560"/>
                  <a:pt x="156618" y="103298"/>
                </a:cubicBezTo>
                <a:cubicBezTo>
                  <a:pt x="157214" y="107983"/>
                  <a:pt x="158662" y="112356"/>
                  <a:pt x="160792" y="116274"/>
                </a:cubicBezTo>
                <a:lnTo>
                  <a:pt x="129730" y="157585"/>
                </a:lnTo>
                <a:cubicBezTo>
                  <a:pt x="125499" y="163235"/>
                  <a:pt x="126635" y="171242"/>
                  <a:pt x="132257" y="175473"/>
                </a:cubicBezTo>
                <a:lnTo>
                  <a:pt x="207895" y="232343"/>
                </a:lnTo>
                <a:lnTo>
                  <a:pt x="169196" y="283819"/>
                </a:lnTo>
                <a:lnTo>
                  <a:pt x="93558" y="226948"/>
                </a:lnTo>
                <a:cubicBezTo>
                  <a:pt x="90832" y="224904"/>
                  <a:pt x="87425" y="224052"/>
                  <a:pt x="84075" y="224507"/>
                </a:cubicBezTo>
                <a:cubicBezTo>
                  <a:pt x="80724" y="224989"/>
                  <a:pt x="77686" y="226778"/>
                  <a:pt x="75642" y="229475"/>
                </a:cubicBezTo>
                <a:lnTo>
                  <a:pt x="44609" y="270758"/>
                </a:lnTo>
                <a:cubicBezTo>
                  <a:pt x="40180" y="269793"/>
                  <a:pt x="35580" y="269623"/>
                  <a:pt x="30980" y="270361"/>
                </a:cubicBezTo>
                <a:cubicBezTo>
                  <a:pt x="10992" y="273541"/>
                  <a:pt x="-2722" y="292394"/>
                  <a:pt x="458" y="312382"/>
                </a:cubicBezTo>
                <a:cubicBezTo>
                  <a:pt x="3326" y="330440"/>
                  <a:pt x="18970" y="343358"/>
                  <a:pt x="36716" y="343358"/>
                </a:cubicBezTo>
                <a:cubicBezTo>
                  <a:pt x="38618" y="343358"/>
                  <a:pt x="40549" y="343216"/>
                  <a:pt x="42479" y="342904"/>
                </a:cubicBezTo>
                <a:cubicBezTo>
                  <a:pt x="52161" y="341371"/>
                  <a:pt x="60679" y="336147"/>
                  <a:pt x="66443" y="328225"/>
                </a:cubicBezTo>
                <a:cubicBezTo>
                  <a:pt x="72206" y="320304"/>
                  <a:pt x="74535" y="310565"/>
                  <a:pt x="73001" y="300883"/>
                </a:cubicBezTo>
                <a:cubicBezTo>
                  <a:pt x="72064" y="294892"/>
                  <a:pt x="69680" y="289356"/>
                  <a:pt x="66130" y="284642"/>
                </a:cubicBezTo>
                <a:lnTo>
                  <a:pt x="88390" y="255057"/>
                </a:lnTo>
                <a:lnTo>
                  <a:pt x="153807" y="304262"/>
                </a:lnTo>
                <a:lnTo>
                  <a:pt x="133960" y="330639"/>
                </a:lnTo>
                <a:cubicBezTo>
                  <a:pt x="131916" y="333336"/>
                  <a:pt x="131036" y="336743"/>
                  <a:pt x="131519" y="340122"/>
                </a:cubicBezTo>
                <a:cubicBezTo>
                  <a:pt x="132001" y="343472"/>
                  <a:pt x="133790" y="346510"/>
                  <a:pt x="136487" y="348554"/>
                </a:cubicBezTo>
                <a:lnTo>
                  <a:pt x="165533" y="370388"/>
                </a:lnTo>
                <a:lnTo>
                  <a:pt x="116442" y="435663"/>
                </a:lnTo>
                <a:lnTo>
                  <a:pt x="86829" y="413403"/>
                </a:lnTo>
                <a:cubicBezTo>
                  <a:pt x="88873" y="408009"/>
                  <a:pt x="89696" y="402046"/>
                  <a:pt x="88930" y="395913"/>
                </a:cubicBezTo>
                <a:cubicBezTo>
                  <a:pt x="88930" y="395913"/>
                  <a:pt x="88930" y="395913"/>
                  <a:pt x="88930" y="395913"/>
                </a:cubicBezTo>
                <a:cubicBezTo>
                  <a:pt x="86431" y="375811"/>
                  <a:pt x="68033" y="361501"/>
                  <a:pt x="47931" y="364000"/>
                </a:cubicBezTo>
                <a:cubicBezTo>
                  <a:pt x="38192" y="365221"/>
                  <a:pt x="29504" y="370133"/>
                  <a:pt x="23485" y="377884"/>
                </a:cubicBezTo>
                <a:cubicBezTo>
                  <a:pt x="17465" y="385635"/>
                  <a:pt x="14796" y="395260"/>
                  <a:pt x="16017" y="404999"/>
                </a:cubicBezTo>
                <a:cubicBezTo>
                  <a:pt x="18346" y="423568"/>
                  <a:pt x="34189" y="437196"/>
                  <a:pt x="52445" y="437196"/>
                </a:cubicBezTo>
                <a:cubicBezTo>
                  <a:pt x="53950" y="437196"/>
                  <a:pt x="55483" y="437111"/>
                  <a:pt x="57016" y="436912"/>
                </a:cubicBezTo>
                <a:cubicBezTo>
                  <a:pt x="61701" y="436316"/>
                  <a:pt x="66045" y="434868"/>
                  <a:pt x="69963" y="432739"/>
                </a:cubicBezTo>
                <a:lnTo>
                  <a:pt x="111275" y="463800"/>
                </a:lnTo>
                <a:cubicBezTo>
                  <a:pt x="113575" y="465532"/>
                  <a:pt x="116272" y="466356"/>
                  <a:pt x="118941" y="466356"/>
                </a:cubicBezTo>
                <a:cubicBezTo>
                  <a:pt x="122831" y="466356"/>
                  <a:pt x="126664" y="464595"/>
                  <a:pt x="129162" y="461245"/>
                </a:cubicBezTo>
                <a:lnTo>
                  <a:pt x="185919" y="385777"/>
                </a:lnTo>
                <a:lnTo>
                  <a:pt x="237395" y="424476"/>
                </a:lnTo>
                <a:lnTo>
                  <a:pt x="143955" y="548723"/>
                </a:lnTo>
                <a:cubicBezTo>
                  <a:pt x="139724" y="554373"/>
                  <a:pt x="140860" y="562380"/>
                  <a:pt x="146482" y="566610"/>
                </a:cubicBezTo>
                <a:lnTo>
                  <a:pt x="187197" y="597217"/>
                </a:lnTo>
                <a:cubicBezTo>
                  <a:pt x="185834" y="602186"/>
                  <a:pt x="185493" y="607439"/>
                  <a:pt x="186317" y="612691"/>
                </a:cubicBezTo>
                <a:cubicBezTo>
                  <a:pt x="187850" y="622373"/>
                  <a:pt x="193074" y="630891"/>
                  <a:pt x="200996" y="636655"/>
                </a:cubicBezTo>
                <a:cubicBezTo>
                  <a:pt x="207327" y="641255"/>
                  <a:pt x="214823" y="643668"/>
                  <a:pt x="222489" y="643668"/>
                </a:cubicBezTo>
                <a:cubicBezTo>
                  <a:pt x="224419" y="643668"/>
                  <a:pt x="226379" y="643526"/>
                  <a:pt x="228309" y="643214"/>
                </a:cubicBezTo>
                <a:cubicBezTo>
                  <a:pt x="237991" y="641680"/>
                  <a:pt x="246509" y="636456"/>
                  <a:pt x="252273" y="628535"/>
                </a:cubicBezTo>
                <a:cubicBezTo>
                  <a:pt x="258036" y="620613"/>
                  <a:pt x="260365" y="610903"/>
                  <a:pt x="258831" y="601192"/>
                </a:cubicBezTo>
                <a:cubicBezTo>
                  <a:pt x="255651" y="581204"/>
                  <a:pt x="236827" y="567490"/>
                  <a:pt x="216810" y="570670"/>
                </a:cubicBezTo>
                <a:cubicBezTo>
                  <a:pt x="211444" y="571522"/>
                  <a:pt x="206475" y="573538"/>
                  <a:pt x="202103" y="576462"/>
                </a:cubicBezTo>
                <a:lnTo>
                  <a:pt x="172035" y="553862"/>
                </a:lnTo>
                <a:lnTo>
                  <a:pt x="257781" y="439837"/>
                </a:lnTo>
                <a:lnTo>
                  <a:pt x="295430" y="468144"/>
                </a:lnTo>
                <a:cubicBezTo>
                  <a:pt x="297729" y="469876"/>
                  <a:pt x="300427" y="470700"/>
                  <a:pt x="303096" y="470700"/>
                </a:cubicBezTo>
                <a:cubicBezTo>
                  <a:pt x="306985" y="470700"/>
                  <a:pt x="310818" y="468939"/>
                  <a:pt x="313317" y="465589"/>
                </a:cubicBezTo>
                <a:lnTo>
                  <a:pt x="333163" y="439212"/>
                </a:lnTo>
                <a:lnTo>
                  <a:pt x="397757" y="487792"/>
                </a:lnTo>
                <a:lnTo>
                  <a:pt x="375497" y="517377"/>
                </a:lnTo>
                <a:cubicBezTo>
                  <a:pt x="369989" y="515276"/>
                  <a:pt x="363998" y="514538"/>
                  <a:pt x="357979" y="515305"/>
                </a:cubicBezTo>
                <a:cubicBezTo>
                  <a:pt x="357979" y="515305"/>
                  <a:pt x="357979" y="515305"/>
                  <a:pt x="357979" y="515305"/>
                </a:cubicBezTo>
                <a:cubicBezTo>
                  <a:pt x="337877" y="517803"/>
                  <a:pt x="323567" y="536202"/>
                  <a:pt x="326065" y="556275"/>
                </a:cubicBezTo>
                <a:cubicBezTo>
                  <a:pt x="327286" y="566014"/>
                  <a:pt x="332198" y="574702"/>
                  <a:pt x="339949" y="580721"/>
                </a:cubicBezTo>
                <a:cubicBezTo>
                  <a:pt x="346451" y="585804"/>
                  <a:pt x="354316" y="588473"/>
                  <a:pt x="362436" y="588473"/>
                </a:cubicBezTo>
                <a:cubicBezTo>
                  <a:pt x="363969" y="588473"/>
                  <a:pt x="365503" y="588387"/>
                  <a:pt x="367036" y="588189"/>
                </a:cubicBezTo>
                <a:cubicBezTo>
                  <a:pt x="387138" y="585690"/>
                  <a:pt x="401448" y="567292"/>
                  <a:pt x="398949" y="547190"/>
                </a:cubicBezTo>
                <a:cubicBezTo>
                  <a:pt x="398381" y="542562"/>
                  <a:pt x="396933" y="538189"/>
                  <a:pt x="394775" y="534214"/>
                </a:cubicBezTo>
                <a:lnTo>
                  <a:pt x="425837" y="492931"/>
                </a:lnTo>
                <a:cubicBezTo>
                  <a:pt x="427881" y="490234"/>
                  <a:pt x="428761" y="486827"/>
                  <a:pt x="428279" y="483448"/>
                </a:cubicBezTo>
                <a:cubicBezTo>
                  <a:pt x="427796" y="480098"/>
                  <a:pt x="426007" y="477060"/>
                  <a:pt x="423310" y="475015"/>
                </a:cubicBezTo>
                <a:lnTo>
                  <a:pt x="348524" y="418769"/>
                </a:lnTo>
                <a:lnTo>
                  <a:pt x="387223" y="367294"/>
                </a:lnTo>
                <a:lnTo>
                  <a:pt x="462009" y="423539"/>
                </a:lnTo>
                <a:cubicBezTo>
                  <a:pt x="464309" y="425271"/>
                  <a:pt x="467006" y="426095"/>
                  <a:pt x="469675" y="426095"/>
                </a:cubicBezTo>
                <a:cubicBezTo>
                  <a:pt x="473565" y="426095"/>
                  <a:pt x="477398" y="424334"/>
                  <a:pt x="479897" y="420984"/>
                </a:cubicBezTo>
                <a:lnTo>
                  <a:pt x="510958" y="379673"/>
                </a:lnTo>
                <a:cubicBezTo>
                  <a:pt x="513513" y="380241"/>
                  <a:pt x="516126" y="380553"/>
                  <a:pt x="518795" y="380553"/>
                </a:cubicBezTo>
                <a:cubicBezTo>
                  <a:pt x="520697" y="380553"/>
                  <a:pt x="522628" y="380411"/>
                  <a:pt x="524558" y="380099"/>
                </a:cubicBezTo>
                <a:cubicBezTo>
                  <a:pt x="534240" y="378565"/>
                  <a:pt x="542758" y="373341"/>
                  <a:pt x="548522" y="365420"/>
                </a:cubicBezTo>
                <a:cubicBezTo>
                  <a:pt x="554427" y="357498"/>
                  <a:pt x="556755" y="347788"/>
                  <a:pt x="555222" y="338077"/>
                </a:cubicBezTo>
                <a:close/>
                <a:moveTo>
                  <a:pt x="505422" y="224592"/>
                </a:moveTo>
                <a:cubicBezTo>
                  <a:pt x="505904" y="224535"/>
                  <a:pt x="506359" y="224507"/>
                  <a:pt x="506813" y="224507"/>
                </a:cubicBezTo>
                <a:cubicBezTo>
                  <a:pt x="512378" y="224507"/>
                  <a:pt x="517205" y="228652"/>
                  <a:pt x="517886" y="234302"/>
                </a:cubicBezTo>
                <a:cubicBezTo>
                  <a:pt x="518653" y="240407"/>
                  <a:pt x="514280" y="246000"/>
                  <a:pt x="508176" y="246767"/>
                </a:cubicBezTo>
                <a:cubicBezTo>
                  <a:pt x="502014" y="247533"/>
                  <a:pt x="496478" y="243161"/>
                  <a:pt x="495711" y="237056"/>
                </a:cubicBezTo>
                <a:cubicBezTo>
                  <a:pt x="494945" y="230952"/>
                  <a:pt x="499289" y="225358"/>
                  <a:pt x="505422" y="224592"/>
                </a:cubicBezTo>
                <a:close/>
                <a:moveTo>
                  <a:pt x="291710" y="47876"/>
                </a:moveTo>
                <a:cubicBezTo>
                  <a:pt x="288757" y="48358"/>
                  <a:pt x="285804" y="47649"/>
                  <a:pt x="283391" y="45888"/>
                </a:cubicBezTo>
                <a:cubicBezTo>
                  <a:pt x="280978" y="44128"/>
                  <a:pt x="279388" y="41544"/>
                  <a:pt x="278933" y="38591"/>
                </a:cubicBezTo>
                <a:cubicBezTo>
                  <a:pt x="278451" y="35639"/>
                  <a:pt x="279161" y="32686"/>
                  <a:pt x="280921" y="30272"/>
                </a:cubicBezTo>
                <a:cubicBezTo>
                  <a:pt x="282681" y="27859"/>
                  <a:pt x="285265" y="26269"/>
                  <a:pt x="288218" y="25815"/>
                </a:cubicBezTo>
                <a:cubicBezTo>
                  <a:pt x="288814" y="25729"/>
                  <a:pt x="289382" y="25673"/>
                  <a:pt x="289978" y="25673"/>
                </a:cubicBezTo>
                <a:cubicBezTo>
                  <a:pt x="295373" y="25673"/>
                  <a:pt x="300143" y="29591"/>
                  <a:pt x="300994" y="35099"/>
                </a:cubicBezTo>
                <a:cubicBezTo>
                  <a:pt x="301477" y="38052"/>
                  <a:pt x="300767" y="41005"/>
                  <a:pt x="299007" y="43418"/>
                </a:cubicBezTo>
                <a:cubicBezTo>
                  <a:pt x="297247" y="45803"/>
                  <a:pt x="294663" y="47393"/>
                  <a:pt x="291710" y="47876"/>
                </a:cubicBezTo>
                <a:close/>
                <a:moveTo>
                  <a:pt x="184244" y="91913"/>
                </a:moveTo>
                <a:cubicBezTo>
                  <a:pt x="186089" y="89556"/>
                  <a:pt x="188730" y="88051"/>
                  <a:pt x="191683" y="87682"/>
                </a:cubicBezTo>
                <a:cubicBezTo>
                  <a:pt x="192165" y="87626"/>
                  <a:pt x="192620" y="87597"/>
                  <a:pt x="193074" y="87597"/>
                </a:cubicBezTo>
                <a:cubicBezTo>
                  <a:pt x="198639" y="87597"/>
                  <a:pt x="203466" y="91742"/>
                  <a:pt x="204147" y="97393"/>
                </a:cubicBezTo>
                <a:cubicBezTo>
                  <a:pt x="204914" y="103497"/>
                  <a:pt x="200541" y="109090"/>
                  <a:pt x="194437" y="109857"/>
                </a:cubicBezTo>
                <a:cubicBezTo>
                  <a:pt x="194437" y="109857"/>
                  <a:pt x="194437" y="109857"/>
                  <a:pt x="194437" y="109857"/>
                </a:cubicBezTo>
                <a:cubicBezTo>
                  <a:pt x="188304" y="110624"/>
                  <a:pt x="182739" y="106251"/>
                  <a:pt x="181972" y="100147"/>
                </a:cubicBezTo>
                <a:cubicBezTo>
                  <a:pt x="181603" y="97194"/>
                  <a:pt x="182398" y="94269"/>
                  <a:pt x="184244" y="91913"/>
                </a:cubicBezTo>
                <a:close/>
                <a:moveTo>
                  <a:pt x="45773" y="313205"/>
                </a:moveTo>
                <a:cubicBezTo>
                  <a:pt x="44013" y="315619"/>
                  <a:pt x="41429" y="317209"/>
                  <a:pt x="38476" y="317663"/>
                </a:cubicBezTo>
                <a:cubicBezTo>
                  <a:pt x="32400" y="318600"/>
                  <a:pt x="26665" y="314455"/>
                  <a:pt x="25699" y="308379"/>
                </a:cubicBezTo>
                <a:cubicBezTo>
                  <a:pt x="24734" y="302303"/>
                  <a:pt x="28908" y="296567"/>
                  <a:pt x="34984" y="295602"/>
                </a:cubicBezTo>
                <a:cubicBezTo>
                  <a:pt x="35580" y="295517"/>
                  <a:pt x="36176" y="295460"/>
                  <a:pt x="36744" y="295460"/>
                </a:cubicBezTo>
                <a:cubicBezTo>
                  <a:pt x="39072" y="295460"/>
                  <a:pt x="41344" y="296198"/>
                  <a:pt x="43274" y="297589"/>
                </a:cubicBezTo>
                <a:cubicBezTo>
                  <a:pt x="45688" y="299350"/>
                  <a:pt x="47278" y="301934"/>
                  <a:pt x="47732" y="304886"/>
                </a:cubicBezTo>
                <a:cubicBezTo>
                  <a:pt x="47732" y="304886"/>
                  <a:pt x="47732" y="304886"/>
                  <a:pt x="47732" y="304886"/>
                </a:cubicBezTo>
                <a:cubicBezTo>
                  <a:pt x="48243" y="307839"/>
                  <a:pt x="47533" y="310792"/>
                  <a:pt x="45773" y="313205"/>
                </a:cubicBezTo>
                <a:close/>
                <a:moveTo>
                  <a:pt x="53922" y="411473"/>
                </a:moveTo>
                <a:cubicBezTo>
                  <a:pt x="47846" y="412239"/>
                  <a:pt x="42224" y="407867"/>
                  <a:pt x="41457" y="401762"/>
                </a:cubicBezTo>
                <a:cubicBezTo>
                  <a:pt x="41088" y="398809"/>
                  <a:pt x="41883" y="395885"/>
                  <a:pt x="43729" y="393528"/>
                </a:cubicBezTo>
                <a:cubicBezTo>
                  <a:pt x="45574" y="391172"/>
                  <a:pt x="48215" y="389667"/>
                  <a:pt x="51167" y="389298"/>
                </a:cubicBezTo>
                <a:cubicBezTo>
                  <a:pt x="51650" y="389241"/>
                  <a:pt x="52104" y="389213"/>
                  <a:pt x="52559" y="389213"/>
                </a:cubicBezTo>
                <a:cubicBezTo>
                  <a:pt x="58124" y="389213"/>
                  <a:pt x="62950" y="393358"/>
                  <a:pt x="63632" y="399008"/>
                </a:cubicBezTo>
                <a:cubicBezTo>
                  <a:pt x="64370" y="405113"/>
                  <a:pt x="60026" y="410706"/>
                  <a:pt x="53922" y="411473"/>
                </a:cubicBezTo>
                <a:close/>
                <a:moveTo>
                  <a:pt x="220899" y="595855"/>
                </a:moveTo>
                <a:cubicBezTo>
                  <a:pt x="223852" y="595400"/>
                  <a:pt x="226804" y="596110"/>
                  <a:pt x="229218" y="597842"/>
                </a:cubicBezTo>
                <a:cubicBezTo>
                  <a:pt x="231631" y="599602"/>
                  <a:pt x="233221" y="602186"/>
                  <a:pt x="233675" y="605139"/>
                </a:cubicBezTo>
                <a:cubicBezTo>
                  <a:pt x="234158" y="608092"/>
                  <a:pt x="233448" y="611045"/>
                  <a:pt x="231688" y="613458"/>
                </a:cubicBezTo>
                <a:cubicBezTo>
                  <a:pt x="229928" y="615872"/>
                  <a:pt x="227344" y="617461"/>
                  <a:pt x="224391" y="617916"/>
                </a:cubicBezTo>
                <a:cubicBezTo>
                  <a:pt x="221438" y="618398"/>
                  <a:pt x="218485" y="617689"/>
                  <a:pt x="216072" y="615928"/>
                </a:cubicBezTo>
                <a:cubicBezTo>
                  <a:pt x="213659" y="614168"/>
                  <a:pt x="212069" y="611584"/>
                  <a:pt x="211614" y="608631"/>
                </a:cubicBezTo>
                <a:cubicBezTo>
                  <a:pt x="211132" y="605679"/>
                  <a:pt x="211842" y="602726"/>
                  <a:pt x="213602" y="600312"/>
                </a:cubicBezTo>
                <a:cubicBezTo>
                  <a:pt x="215362" y="597899"/>
                  <a:pt x="217974" y="596309"/>
                  <a:pt x="220899" y="595855"/>
                </a:cubicBezTo>
                <a:close/>
                <a:moveTo>
                  <a:pt x="363998" y="562806"/>
                </a:moveTo>
                <a:cubicBezTo>
                  <a:pt x="361017" y="563175"/>
                  <a:pt x="358120" y="562380"/>
                  <a:pt x="355764" y="560534"/>
                </a:cubicBezTo>
                <a:cubicBezTo>
                  <a:pt x="353407" y="558689"/>
                  <a:pt x="351902" y="556048"/>
                  <a:pt x="351533" y="553095"/>
                </a:cubicBezTo>
                <a:cubicBezTo>
                  <a:pt x="350767" y="546991"/>
                  <a:pt x="355139" y="541397"/>
                  <a:pt x="361244" y="540631"/>
                </a:cubicBezTo>
                <a:cubicBezTo>
                  <a:pt x="364197" y="540262"/>
                  <a:pt x="367121" y="541057"/>
                  <a:pt x="369478" y="542902"/>
                </a:cubicBezTo>
                <a:cubicBezTo>
                  <a:pt x="371834" y="544748"/>
                  <a:pt x="373339" y="547388"/>
                  <a:pt x="373708" y="550341"/>
                </a:cubicBezTo>
                <a:cubicBezTo>
                  <a:pt x="374475" y="556446"/>
                  <a:pt x="370131" y="562039"/>
                  <a:pt x="363998" y="562806"/>
                </a:cubicBezTo>
                <a:close/>
                <a:moveTo>
                  <a:pt x="300682" y="440007"/>
                </a:moveTo>
                <a:lnTo>
                  <a:pt x="162069" y="335778"/>
                </a:lnTo>
                <a:lnTo>
                  <a:pt x="266327" y="197165"/>
                </a:lnTo>
                <a:lnTo>
                  <a:pt x="404940" y="301394"/>
                </a:lnTo>
                <a:lnTo>
                  <a:pt x="300682" y="440007"/>
                </a:lnTo>
                <a:close/>
                <a:moveTo>
                  <a:pt x="527994" y="350400"/>
                </a:moveTo>
                <a:cubicBezTo>
                  <a:pt x="526233" y="352813"/>
                  <a:pt x="523650" y="354403"/>
                  <a:pt x="520697" y="354857"/>
                </a:cubicBezTo>
                <a:cubicBezTo>
                  <a:pt x="514649" y="355823"/>
                  <a:pt x="508885" y="351649"/>
                  <a:pt x="507920" y="345573"/>
                </a:cubicBezTo>
                <a:cubicBezTo>
                  <a:pt x="506955" y="339497"/>
                  <a:pt x="511128" y="333762"/>
                  <a:pt x="517205" y="332796"/>
                </a:cubicBezTo>
                <a:cubicBezTo>
                  <a:pt x="520157" y="332314"/>
                  <a:pt x="523110" y="333024"/>
                  <a:pt x="525524" y="334784"/>
                </a:cubicBezTo>
                <a:cubicBezTo>
                  <a:pt x="527937" y="336544"/>
                  <a:pt x="529527" y="339128"/>
                  <a:pt x="529981" y="342081"/>
                </a:cubicBezTo>
                <a:cubicBezTo>
                  <a:pt x="530436" y="345034"/>
                  <a:pt x="529726" y="347986"/>
                  <a:pt x="527994" y="350400"/>
                </a:cubicBezTo>
                <a:close/>
              </a:path>
            </a:pathLst>
          </a:custGeom>
          <a:gradFill>
            <a:gsLst>
              <a:gs pos="100000">
                <a:srgbClr val="F0077C"/>
              </a:gs>
              <a:gs pos="0">
                <a:srgbClr val="F72D56"/>
              </a:gs>
            </a:gsLst>
            <a:lin ang="0" scaled="0"/>
          </a:gradFill>
          <a:ln w="2819" cap="flat">
            <a:noFill/>
            <a:prstDash val="solid"/>
            <a:miter/>
          </a:ln>
        </p:spPr>
        <p:txBody>
          <a:bodyPr rtlCol="0" anchor="ctr"/>
          <a:lstStyle/>
          <a:p>
            <a:endParaRPr lang="en-US"/>
          </a:p>
        </p:txBody>
      </p:sp>
    </p:spTree>
    <p:extLst>
      <p:ext uri="{BB962C8B-B14F-4D97-AF65-F5344CB8AC3E}">
        <p14:creationId xmlns:p14="http://schemas.microsoft.com/office/powerpoint/2010/main" val="294142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par>
                          <p:cTn id="11" fill="hold">
                            <p:stCondLst>
                              <p:cond delay="500"/>
                            </p:stCondLst>
                            <p:childTnLst>
                              <p:par>
                                <p:cTn id="12" presetID="8" presetClass="emph" presetSubtype="0" fill="hold" grpId="1" nodeType="afterEffect">
                                  <p:stCondLst>
                                    <p:cond delay="0"/>
                                  </p:stCondLst>
                                  <p:childTnLst>
                                    <p:animRot by="21600000">
                                      <p:cBhvr>
                                        <p:cTn id="13" dur="3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4BC35A07-01E4-47B2-BB46-9C45E58DDF18}"/>
              </a:ext>
            </a:extLst>
          </p:cNvPr>
          <p:cNvSpPr>
            <a:spLocks noGrp="1"/>
          </p:cNvSpPr>
          <p:nvPr>
            <p:ph type="body" sz="quarter" idx="10"/>
          </p:nvPr>
        </p:nvSpPr>
        <p:spPr>
          <a:xfrm>
            <a:off x="546521" y="2009287"/>
            <a:ext cx="11084386" cy="2234722"/>
          </a:xfrm>
        </p:spPr>
        <p:txBody>
          <a:bodyPr/>
          <a:lstStyle/>
          <a:p>
            <a:r>
              <a:rPr lang="en-US" dirty="0"/>
              <a:t>Draw and explain the System Design for the machine that should handle the different orders coming</a:t>
            </a:r>
          </a:p>
          <a:p>
            <a:endParaRPr lang="en-US" dirty="0"/>
          </a:p>
        </p:txBody>
      </p:sp>
      <p:sp>
        <p:nvSpPr>
          <p:cNvPr id="4" name="Title 3">
            <a:extLst>
              <a:ext uri="{FF2B5EF4-FFF2-40B4-BE49-F238E27FC236}">
                <a16:creationId xmlns:a16="http://schemas.microsoft.com/office/drawing/2014/main" xmlns="" id="{688A3D0F-8282-4F9E-8D45-F5A09BD2E659}"/>
              </a:ext>
            </a:extLst>
          </p:cNvPr>
          <p:cNvSpPr>
            <a:spLocks noGrp="1"/>
          </p:cNvSpPr>
          <p:nvPr>
            <p:ph type="title"/>
          </p:nvPr>
        </p:nvSpPr>
        <p:spPr/>
        <p:txBody>
          <a:bodyPr/>
          <a:lstStyle/>
          <a:p>
            <a:r>
              <a:rPr lang="en-US" dirty="0"/>
              <a:t>Tasks</a:t>
            </a:r>
          </a:p>
        </p:txBody>
      </p:sp>
      <p:sp>
        <p:nvSpPr>
          <p:cNvPr id="8" name="Title 3">
            <a:extLst>
              <a:ext uri="{FF2B5EF4-FFF2-40B4-BE49-F238E27FC236}">
                <a16:creationId xmlns:a16="http://schemas.microsoft.com/office/drawing/2014/main" xmlns="" id="{7CD9C9FD-84E3-B44F-9DCB-3055D8E36A6D}"/>
              </a:ext>
            </a:extLst>
          </p:cNvPr>
          <p:cNvSpPr txBox="1">
            <a:spLocks/>
          </p:cNvSpPr>
          <p:nvPr/>
        </p:nvSpPr>
        <p:spPr>
          <a:xfrm>
            <a:off x="553807" y="1495562"/>
            <a:ext cx="11091672" cy="369332"/>
          </a:xfrm>
          <a:prstGeom prst="rect">
            <a:avLst/>
          </a:prstGeom>
        </p:spPr>
        <p:txBody>
          <a:bodyPr vert="horz" wrap="square" lIns="0" tIns="0" rIns="0" bIns="0" rtlCol="0" anchor="b" anchorCtr="0">
            <a:spAutoFit/>
          </a:bodyPr>
          <a:lstStyle>
            <a:lvl1pPr algn="l" defTabSz="914400" rtl="0" eaLnBrk="1" latinLnBrk="0" hangingPunct="1">
              <a:lnSpc>
                <a:spcPct val="100000"/>
              </a:lnSpc>
              <a:spcBef>
                <a:spcPct val="0"/>
              </a:spcBef>
              <a:buNone/>
              <a:defRPr sz="3600" b="1" kern="1200">
                <a:gradFill>
                  <a:gsLst>
                    <a:gs pos="100000">
                      <a:schemeClr val="accent4"/>
                    </a:gs>
                    <a:gs pos="0">
                      <a:schemeClr val="accent2"/>
                    </a:gs>
                  </a:gsLst>
                  <a:lin ang="0" scaled="0"/>
                </a:gradFill>
                <a:latin typeface="+mj-lt"/>
                <a:ea typeface="+mj-ea"/>
                <a:cs typeface="+mj-cs"/>
              </a:defRPr>
            </a:lvl1pPr>
          </a:lstStyle>
          <a:p>
            <a:r>
              <a:rPr lang="en-US" sz="2400" dirty="0"/>
              <a:t>Part I</a:t>
            </a:r>
          </a:p>
        </p:txBody>
      </p:sp>
    </p:spTree>
    <p:extLst>
      <p:ext uri="{BB962C8B-B14F-4D97-AF65-F5344CB8AC3E}">
        <p14:creationId xmlns:p14="http://schemas.microsoft.com/office/powerpoint/2010/main" val="1409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88A3D0F-8282-4F9E-8D45-F5A09BD2E659}"/>
              </a:ext>
            </a:extLst>
          </p:cNvPr>
          <p:cNvSpPr>
            <a:spLocks noGrp="1"/>
          </p:cNvSpPr>
          <p:nvPr>
            <p:ph type="title"/>
          </p:nvPr>
        </p:nvSpPr>
        <p:spPr/>
        <p:txBody>
          <a:bodyPr/>
          <a:lstStyle/>
          <a:p>
            <a:r>
              <a:rPr lang="en-US" dirty="0"/>
              <a:t>Tasks</a:t>
            </a:r>
          </a:p>
        </p:txBody>
      </p:sp>
      <p:sp>
        <p:nvSpPr>
          <p:cNvPr id="8" name="Title 3">
            <a:extLst>
              <a:ext uri="{FF2B5EF4-FFF2-40B4-BE49-F238E27FC236}">
                <a16:creationId xmlns:a16="http://schemas.microsoft.com/office/drawing/2014/main" xmlns="" id="{7CD9C9FD-84E3-B44F-9DCB-3055D8E36A6D}"/>
              </a:ext>
            </a:extLst>
          </p:cNvPr>
          <p:cNvSpPr txBox="1">
            <a:spLocks/>
          </p:cNvSpPr>
          <p:nvPr/>
        </p:nvSpPr>
        <p:spPr>
          <a:xfrm>
            <a:off x="539235" y="1136961"/>
            <a:ext cx="11091672" cy="369332"/>
          </a:xfrm>
          <a:prstGeom prst="rect">
            <a:avLst/>
          </a:prstGeom>
        </p:spPr>
        <p:txBody>
          <a:bodyPr vert="horz" wrap="square" lIns="0" tIns="0" rIns="0" bIns="0" rtlCol="0" anchor="b" anchorCtr="0">
            <a:spAutoFit/>
          </a:bodyPr>
          <a:lstStyle>
            <a:lvl1pPr algn="l" defTabSz="914400" rtl="0" eaLnBrk="1" latinLnBrk="0" hangingPunct="1">
              <a:lnSpc>
                <a:spcPct val="100000"/>
              </a:lnSpc>
              <a:spcBef>
                <a:spcPct val="0"/>
              </a:spcBef>
              <a:buNone/>
              <a:defRPr sz="3600" b="1" kern="1200">
                <a:gradFill>
                  <a:gsLst>
                    <a:gs pos="100000">
                      <a:schemeClr val="accent4"/>
                    </a:gs>
                    <a:gs pos="0">
                      <a:schemeClr val="accent2"/>
                    </a:gs>
                  </a:gsLst>
                  <a:lin ang="0" scaled="0"/>
                </a:gradFill>
                <a:latin typeface="+mj-lt"/>
                <a:ea typeface="+mj-ea"/>
                <a:cs typeface="+mj-cs"/>
              </a:defRPr>
            </a:lvl1pPr>
          </a:lstStyle>
          <a:p>
            <a:r>
              <a:rPr lang="en-US" sz="2400" dirty="0"/>
              <a:t>Part II</a:t>
            </a:r>
          </a:p>
        </p:txBody>
      </p:sp>
      <p:sp>
        <p:nvSpPr>
          <p:cNvPr id="6" name="Text Placeholder 5">
            <a:extLst>
              <a:ext uri="{FF2B5EF4-FFF2-40B4-BE49-F238E27FC236}">
                <a16:creationId xmlns:a16="http://schemas.microsoft.com/office/drawing/2014/main" xmlns="" id="{58521462-1169-4C44-94D7-74268E455838}"/>
              </a:ext>
            </a:extLst>
          </p:cNvPr>
          <p:cNvSpPr>
            <a:spLocks noGrp="1"/>
          </p:cNvSpPr>
          <p:nvPr>
            <p:ph type="body" sz="quarter" idx="10"/>
          </p:nvPr>
        </p:nvSpPr>
        <p:spPr>
          <a:xfrm>
            <a:off x="546521" y="1639954"/>
            <a:ext cx="11084386" cy="3009974"/>
          </a:xfrm>
        </p:spPr>
        <p:txBody>
          <a:bodyPr/>
          <a:lstStyle/>
          <a:p>
            <a:r>
              <a:rPr lang="en-US" dirty="0"/>
              <a:t>Consider this interface as the only integration point with the machine (next page)</a:t>
            </a:r>
          </a:p>
          <a:p>
            <a:r>
              <a:rPr lang="en-US" dirty="0"/>
              <a:t>Implement the interface methods making sure to cover all the rules of the PUB while ensuring:</a:t>
            </a:r>
          </a:p>
          <a:p>
            <a:pPr marL="342900" indent="-342900">
              <a:buFont typeface="Arial" panose="020B0604020202020204" pitchFamily="34" charset="0"/>
              <a:buChar char="•"/>
            </a:pPr>
            <a:r>
              <a:rPr lang="en-US" dirty="0"/>
              <a:t>Clean code</a:t>
            </a:r>
          </a:p>
          <a:p>
            <a:pPr marL="342900" indent="-342900">
              <a:buFont typeface="Arial" panose="020B0604020202020204" pitchFamily="34" charset="0"/>
              <a:buChar char="•"/>
            </a:pPr>
            <a:r>
              <a:rPr lang="en-US" dirty="0"/>
              <a:t>Latest Java syntax</a:t>
            </a:r>
          </a:p>
          <a:p>
            <a:pPr marL="342900" indent="-342900">
              <a:buFont typeface="Arial" panose="020B0604020202020204" pitchFamily="34" charset="0"/>
              <a:buChar char="•"/>
            </a:pPr>
            <a:r>
              <a:rPr lang="en-US" dirty="0"/>
              <a:t>Efficiency</a:t>
            </a:r>
          </a:p>
          <a:p>
            <a:pPr marL="342900" indent="-342900">
              <a:buFont typeface="Arial" panose="020B0604020202020204" pitchFamily="34" charset="0"/>
              <a:buChar char="•"/>
            </a:pPr>
            <a:r>
              <a:rPr lang="en-US" dirty="0"/>
              <a:t>Design patterns</a:t>
            </a:r>
          </a:p>
          <a:p>
            <a:pPr marL="342900" indent="-342900">
              <a:buFont typeface="Arial" panose="020B0604020202020204" pitchFamily="34" charset="0"/>
              <a:buChar char="•"/>
            </a:pPr>
            <a:r>
              <a:rPr lang="en-US" dirty="0"/>
              <a:t>Edge cases</a:t>
            </a:r>
          </a:p>
          <a:p>
            <a:pPr marL="342900" indent="-342900">
              <a:buFont typeface="Arial" panose="020B0604020202020204" pitchFamily="34" charset="0"/>
              <a:buChar char="•"/>
            </a:pPr>
            <a:r>
              <a:rPr lang="en-US" dirty="0"/>
              <a:t>Writing tests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55242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88A3D0F-8282-4F9E-8D45-F5A09BD2E659}"/>
              </a:ext>
            </a:extLst>
          </p:cNvPr>
          <p:cNvSpPr>
            <a:spLocks noGrp="1"/>
          </p:cNvSpPr>
          <p:nvPr>
            <p:ph type="title"/>
          </p:nvPr>
        </p:nvSpPr>
        <p:spPr/>
        <p:txBody>
          <a:bodyPr/>
          <a:lstStyle/>
          <a:p>
            <a:r>
              <a:rPr lang="en-US" dirty="0"/>
              <a:t>Tasks</a:t>
            </a:r>
          </a:p>
        </p:txBody>
      </p:sp>
      <p:pic>
        <p:nvPicPr>
          <p:cNvPr id="11" name="Picture 10">
            <a:extLst>
              <a:ext uri="{FF2B5EF4-FFF2-40B4-BE49-F238E27FC236}">
                <a16:creationId xmlns:a16="http://schemas.microsoft.com/office/drawing/2014/main" xmlns="" id="{2544495E-B944-D44B-A2D4-FB0A5E8D7F0B}"/>
              </a:ext>
            </a:extLst>
          </p:cNvPr>
          <p:cNvPicPr>
            <a:picLocks noChangeAspect="1"/>
          </p:cNvPicPr>
          <p:nvPr/>
        </p:nvPicPr>
        <p:blipFill>
          <a:blip r:embed="rId2"/>
          <a:stretch>
            <a:fillRect/>
          </a:stretch>
        </p:blipFill>
        <p:spPr>
          <a:xfrm>
            <a:off x="615950" y="1098914"/>
            <a:ext cx="9988715" cy="5162186"/>
          </a:xfrm>
          <a:prstGeom prst="rect">
            <a:avLst/>
          </a:prstGeom>
        </p:spPr>
      </p:pic>
    </p:spTree>
    <p:extLst>
      <p:ext uri="{BB962C8B-B14F-4D97-AF65-F5344CB8AC3E}">
        <p14:creationId xmlns:p14="http://schemas.microsoft.com/office/powerpoint/2010/main" val="8409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Amdocs 2020 Light PPT Template">
  <a:themeElements>
    <a:clrScheme name="Custom 1">
      <a:dk1>
        <a:srgbClr val="000000"/>
      </a:dk1>
      <a:lt1>
        <a:sysClr val="window" lastClr="FFFFFF"/>
      </a:lt1>
      <a:dk2>
        <a:srgbClr val="131318"/>
      </a:dk2>
      <a:lt2>
        <a:srgbClr val="DFE1DF"/>
      </a:lt2>
      <a:accent1>
        <a:srgbClr val="DFE1DF"/>
      </a:accent1>
      <a:accent2>
        <a:srgbClr val="FDB515"/>
      </a:accent2>
      <a:accent3>
        <a:srgbClr val="F2665F"/>
      </a:accent3>
      <a:accent4>
        <a:srgbClr val="EC008C"/>
      </a:accent4>
      <a:accent5>
        <a:srgbClr val="654EA3"/>
      </a:accent5>
      <a:accent6>
        <a:srgbClr val="838DC8"/>
      </a:accent6>
      <a:hlink>
        <a:srgbClr val="041E42"/>
      </a:hlink>
      <a:folHlink>
        <a:srgbClr val="EC008C"/>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400" dirty="0" err="1" smtClean="0">
            <a:solidFill>
              <a:schemeClr val="tx2"/>
            </a:solidFill>
          </a:defRPr>
        </a:defPPr>
      </a:lstStyle>
    </a:txDef>
  </a:objectDefaults>
  <a:extraClrSchemeLst/>
  <a:extLst>
    <a:ext uri="{05A4C25C-085E-4340-85A3-A5531E510DB2}">
      <thm15:themeFamily xmlns:thm15="http://schemas.microsoft.com/office/thememl/2012/main" xmlns="" name="Amdocs_PPT_Animated_Template2021" id="{DFDB3311-3D03-9949-9B7F-6C7110F89E74}" vid="{B829EA9A-6BDD-9D40-8A0C-59BDD9129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1_Amdocs 2020 Light PPT Template</Template>
  <TotalTime>3453</TotalTime>
  <Words>648</Words>
  <Application>Microsoft Office PowerPoint</Application>
  <PresentationFormat>Custom</PresentationFormat>
  <Paragraphs>53</Paragraphs>
  <Slides>10</Slides>
  <Notes>3</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1_Amdocs 2020 Light PPT Template</vt:lpstr>
      <vt:lpstr>BE – Job Interview</vt:lpstr>
      <vt:lpstr>“The Endless drinks PUB”</vt:lpstr>
      <vt:lpstr>Rules of the PUB</vt:lpstr>
      <vt:lpstr>Rules of the PUB</vt:lpstr>
      <vt:lpstr>PowerPoint Presentation</vt:lpstr>
      <vt:lpstr>Where to start?</vt:lpstr>
      <vt:lpstr>Tasks</vt:lpstr>
      <vt:lpstr>Tasks</vt:lpstr>
      <vt:lpstr>Tasks</vt:lpstr>
      <vt:lpstr>PowerPoint Presentation</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CENTURY GOTHIC  BOLD SIZE 40PT</dc:title>
  <dc:subject>&lt;Speech title here&gt;</dc:subject>
  <dc:creator>Yogev Magal</dc:creator>
  <cp:keywords>Amdocs</cp:keywords>
  <cp:lastModifiedBy>Sar Shalom Simchi</cp:lastModifiedBy>
  <cp:revision>25</cp:revision>
  <dcterms:created xsi:type="dcterms:W3CDTF">2021-10-18T06:48:54Z</dcterms:created>
  <dcterms:modified xsi:type="dcterms:W3CDTF">2021-11-17T11:11:47Z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ecurityLevel">
    <vt:lpwstr>Level 2 – Sensitive</vt:lpwstr>
  </property>
  <property fmtid="{D5CDD505-2E9C-101B-9397-08002B2CF9AE}" pid="3" name="Updated">
    <vt:bool>true</vt:bool>
  </property>
</Properties>
</file>